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essence of love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of Love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Love is a complex set of emotions, behaviors, and beliefs associated with strong feelings of affection, protectiveness, warmth, and respect for another person.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Love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Romantic Love</a:t>
            </a:r>
          </a:p>
          <a:p>
            <a:r>
              <a:t>2. Platonic Love</a:t>
            </a:r>
          </a:p>
          <a:p>
            <a:r>
              <a:t>3. Familial Love</a:t>
            </a:r>
          </a:p>
          <a:p>
            <a:r>
              <a:t>4. Unconditional Love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Love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Love fosters a sense of connection and belonging, enhances emotional well-being, and is a key factor in personal happiness.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