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is a complex set of emotions, behaviors, and beliefs associated with strong feelings of affection.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has the power to transform individuals and societies, making it a fundamental human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Shakespeare to modern novels, love has been a central theme in literature.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 often explores the theme of love, expressing emotions in a universal language.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Healthy relationships are built on love, trust, and mutual respect.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Love is expressed in various ways across different cultures, each with unique traditions.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Psychologists study love to understand its impact on human behavior and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Artists have depicted love in countless forms, from paintings to sculptures.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Quotes from famous personalities about love can inspire and provoke thought.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Compassion is an extension of love, promoting kindness and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