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Love?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 intense feeling of deep affection.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Love is a complex and multifaceted emotion.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Love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Romantic, Platonic, Familial, Self-love.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in Literature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 common theme explored by many authors.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and Psychology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Love impacts mental and emotional well-being.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Views on Love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Different cultures have unique perspectives on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Languages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Words of affirmation, acts of service, receiving gifts, quality time, physical touch.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in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Historical events and figures influenced by love.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in 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Artists express love through various mediums.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Love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Jealousy, communication issues, and maintaining passion.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