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522" y="-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4C7A-669C-4871-97CD-6912D8604B6C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900F-F1A9-4739-B62E-2C1F03E67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4C7A-669C-4871-97CD-6912D8604B6C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900F-F1A9-4739-B62E-2C1F03E67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4C7A-669C-4871-97CD-6912D8604B6C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900F-F1A9-4739-B62E-2C1F03E67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4C7A-669C-4871-97CD-6912D8604B6C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900F-F1A9-4739-B62E-2C1F03E67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4C7A-669C-4871-97CD-6912D8604B6C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900F-F1A9-4739-B62E-2C1F03E67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4C7A-669C-4871-97CD-6912D8604B6C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900F-F1A9-4739-B62E-2C1F03E67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4C7A-669C-4871-97CD-6912D8604B6C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900F-F1A9-4739-B62E-2C1F03E67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4C7A-669C-4871-97CD-6912D8604B6C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900F-F1A9-4739-B62E-2C1F03E67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4C7A-669C-4871-97CD-6912D8604B6C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900F-F1A9-4739-B62E-2C1F03E67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4C7A-669C-4871-97CD-6912D8604B6C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900F-F1A9-4739-B62E-2C1F03E67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E4C7A-669C-4871-97CD-6912D8604B6C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1900F-F1A9-4739-B62E-2C1F03E67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E4C7A-669C-4871-97CD-6912D8604B6C}" type="datetimeFigureOut">
              <a:rPr lang="en-IN" smtClean="0"/>
              <a:pPr/>
              <a:t>09-04-2024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1900F-F1A9-4739-B62E-2C1F03E67AC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928934"/>
            <a:ext cx="7772400" cy="2112967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Topic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>
                <a:solidFill>
                  <a:srgbClr val="FF0000"/>
                </a:solidFill>
              </a:rPr>
              <a:t>POINTERS </a:t>
            </a:r>
            <a:br>
              <a:rPr lang="en-IN" b="1" dirty="0" smtClean="0">
                <a:solidFill>
                  <a:srgbClr val="FF0000"/>
                </a:solidFill>
              </a:rPr>
            </a:br>
            <a:r>
              <a:rPr lang="en-IN" b="1" dirty="0"/>
              <a:t/>
            </a:r>
            <a:br>
              <a:rPr lang="en-IN" b="1" dirty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What is POINTERS[*] 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43050"/>
            <a:ext cx="8643998" cy="500066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Okay, imagine your computer's memory is like a big grid of mailboxes, each with a unique address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/>
              <a:t>When you declare a variable in C, like an integer or a character, it gets stored in one of these mailboxes. You can access the value stored in that mailbox directly using the variable's name.</a:t>
            </a:r>
          </a:p>
          <a:p>
            <a:pPr algn="just"/>
            <a:r>
              <a:rPr lang="en-US" dirty="0"/>
              <a:t>Now, a pointer is like a special type of variable that doesn't store the actual value, but instead stores the address of another variable. So, it's like a note that says "the value you're looking for is in this particular mailbox</a:t>
            </a:r>
            <a:r>
              <a:rPr lang="en-US" dirty="0" smtClean="0"/>
              <a:t>".</a:t>
            </a:r>
          </a:p>
          <a:p>
            <a:pPr algn="just"/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A pointer is defined as a derived data type that can store the address of other C variables or a memory location</a:t>
            </a: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pPr algn="just"/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We can access and manipulate the data stored in that memory location using pointers.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571480"/>
            <a:ext cx="8024842" cy="487666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Small c </a:t>
            </a:r>
            <a:r>
              <a:rPr lang="en-IN" dirty="0" err="1" smtClean="0"/>
              <a:t>programm</a:t>
            </a:r>
            <a:r>
              <a:rPr lang="en-IN" dirty="0"/>
              <a:t> </a:t>
            </a:r>
            <a:r>
              <a:rPr lang="en-IN" dirty="0" smtClean="0"/>
              <a:t>on pointers..</a:t>
            </a:r>
            <a:endParaRPr lang="en-US" dirty="0"/>
          </a:p>
        </p:txBody>
      </p:sp>
      <p:pic>
        <p:nvPicPr>
          <p:cNvPr id="7" name="Content Placeholder 6" descr="Screenshot (12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285860"/>
            <a:ext cx="8858280" cy="507209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Types of POINTERS </a:t>
            </a:r>
            <a:r>
              <a:rPr lang="en-IN" dirty="0" smtClean="0">
                <a:solidFill>
                  <a:srgbClr val="FF0000"/>
                </a:solidFill>
              </a:rPr>
              <a:t>?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Integer </a:t>
            </a:r>
            <a:r>
              <a:rPr lang="en-US" dirty="0" smtClean="0"/>
              <a:t>Pointer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Void Pointer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Array </a:t>
            </a:r>
            <a:r>
              <a:rPr lang="en-US" dirty="0" smtClean="0"/>
              <a:t>Pointer</a:t>
            </a:r>
          </a:p>
          <a:p>
            <a:pPr>
              <a:buFont typeface="Wingdings" pitchFamily="2" charset="2"/>
              <a:buChar char="ü"/>
            </a:pPr>
            <a:r>
              <a:rPr lang="en-IN" dirty="0" smtClean="0"/>
              <a:t>Structure pointer 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Function Pointer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Pointer to Pointer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Void Pointer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Constant Pointer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Null </a:t>
            </a:r>
            <a:r>
              <a:rPr lang="en-US" dirty="0" smtClean="0"/>
              <a:t>Pointer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Dangling </a:t>
            </a:r>
            <a:r>
              <a:rPr lang="en-US" dirty="0" smtClean="0"/>
              <a:t>Pointer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182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Topic POINTERS   </vt:lpstr>
      <vt:lpstr>What is POINTERS[*]  ?</vt:lpstr>
      <vt:lpstr>Slide 3</vt:lpstr>
      <vt:lpstr>Small c programm on pointers..</vt:lpstr>
      <vt:lpstr>Types of POINTERS ?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CBSP Overview</dc:title>
  <dc:creator>hp</dc:creator>
  <cp:lastModifiedBy>raghu kolli</cp:lastModifiedBy>
  <cp:revision>61</cp:revision>
  <dcterms:created xsi:type="dcterms:W3CDTF">2022-04-13T07:34:58Z</dcterms:created>
  <dcterms:modified xsi:type="dcterms:W3CDTF">2024-04-09T14:33:29Z</dcterms:modified>
</cp:coreProperties>
</file>