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4" r:id="rId5"/>
    <p:sldId id="276" r:id="rId6"/>
    <p:sldId id="277" r:id="rId7"/>
    <p:sldId id="278" r:id="rId8"/>
    <p:sldId id="268" r:id="rId9"/>
    <p:sldId id="283" r:id="rId10"/>
    <p:sldId id="285" r:id="rId11"/>
    <p:sldId id="287" r:id="rId12"/>
    <p:sldId id="286" r:id="rId13"/>
    <p:sldId id="266" r:id="rId14"/>
  </p:sldIdLst>
  <p:sldSz cx="12188825" cy="6858000"/>
  <p:notesSz cx="6858000" cy="9144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25" autoAdjust="0"/>
  </p:normalViewPr>
  <p:slideViewPr>
    <p:cSldViewPr showGuides="1">
      <p:cViewPr>
        <p:scale>
          <a:sx n="66" d="100"/>
          <a:sy n="66" d="100"/>
        </p:scale>
        <p:origin x="-876" y="-1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02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46FA63-D707-4B8C-96CC-B557CA336FCE}" type="datetime1">
              <a:rPr lang="en-GB" smtClean="0">
                <a:solidFill>
                  <a:schemeClr val="tx2"/>
                </a:solidFill>
              </a:rPr>
              <a:t>07/03/2018</a:t>
            </a:fld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n-GB" smtClean="0">
                <a:solidFill>
                  <a:schemeClr val="tx2"/>
                </a:solidFill>
              </a:rPr>
              <a:t>‹#›</a:t>
            </a:fld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3B178AC-64BE-41F2-A7AE-E34946EE79F8}" type="datetime1">
              <a:rPr lang="en-GB" noProof="0" smtClean="0"/>
              <a:pPr/>
              <a:t>07/03/2018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3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8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38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516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63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36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C41E57-B869-4F93-A8CB-3B07FB29569D}" type="datetime1">
              <a:rPr lang="en-GB" noProof="0" smtClean="0"/>
              <a:pPr/>
              <a:t>07/03/2018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115EE6-DD38-46E5-A28F-7057CB4AE61C}" type="datetime1">
              <a:rPr lang="en-GB" noProof="0" smtClean="0"/>
              <a:pPr/>
              <a:t>07/03/2018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3BBB81-C700-4083-8127-E310BD1DC13C}" type="datetime1">
              <a:rPr lang="en-GB" noProof="0" smtClean="0"/>
              <a:pPr/>
              <a:t>07/03/2018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7CAB8BD-5A87-4DB5-924A-8B2AB5CF8B74}" type="datetime1">
              <a:rPr lang="en-GB" noProof="0" smtClean="0"/>
              <a:pPr/>
              <a:t>07/03/2018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31163F-A609-4965-981E-2512858A6B0B}" type="datetime1">
              <a:rPr lang="en-GB" noProof="0" smtClean="0"/>
              <a:pPr/>
              <a:t>07/03/2018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AD07FA-60A0-4513-81AF-BDF95D9090DF}" type="datetime1">
              <a:rPr lang="en-GB" noProof="0" smtClean="0"/>
              <a:pPr/>
              <a:t>07/03/2018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A9B41F-141C-4F65-BC2A-BC13EF27A4D7}" type="datetime1">
              <a:rPr lang="en-GB" noProof="0" smtClean="0"/>
              <a:pPr/>
              <a:t>07/03/2018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>
              <a:defRPr sz="2000" b="1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E95AA2-CDD5-40B0-B1CF-38A42C9DCC78}" type="datetime1">
              <a:rPr lang="en-GB" noProof="0" smtClean="0"/>
              <a:pPr/>
              <a:t>07/03/2018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>
              <a:defRPr sz="2000" b="1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96DEFE-052F-4B34-8EAC-A263CB86F3A5}" type="datetime1">
              <a:rPr lang="en-GB" noProof="0" smtClean="0"/>
              <a:pPr/>
              <a:t>07/03/2018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CF860746-45FF-4F3F-9CE0-E6B542C01EBE}" type="datetime1">
              <a:rPr lang="en-GB" noProof="0" smtClean="0"/>
              <a:pPr/>
              <a:t>07/03/2018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n-GB" noProof="0" smtClean="0"/>
              <a:t>Capgemini Public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EB37DED6-D4C7-42EE-AB49-D2E39E64FDE4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opencar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E:\AKSHAY\PLP\PLP_Team2\TEST%20CASES.xls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file:///E:\AKSHAY\PLP\PLP_Team2\Defect%20Reporting.xlsx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8012" y="3200400"/>
            <a:ext cx="7008574" cy="9144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n-US" u="sng" dirty="0" smtClean="0"/>
              <a:t>Presentation on Testing Online Shopping Portal</a:t>
            </a:r>
            <a:br>
              <a:rPr lang="en-US" u="sng" dirty="0" smtClean="0"/>
            </a:br>
            <a:r>
              <a:rPr lang="en-US" dirty="0" smtClean="0"/>
              <a:t>(</a:t>
            </a:r>
            <a:r>
              <a:rPr lang="en-US" sz="5200" u="sng" dirty="0" smtClean="0"/>
              <a:t>Demo.Opencart.com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0412" y="4572000"/>
            <a:ext cx="7008574" cy="1244600"/>
          </a:xfrm>
        </p:spPr>
        <p:txBody>
          <a:bodyPr rtlCol="0"/>
          <a:lstStyle/>
          <a:p>
            <a:pPr rtl="0"/>
            <a:r>
              <a:rPr lang="en-GB" dirty="0"/>
              <a:t> </a:t>
            </a:r>
            <a:r>
              <a:rPr lang="en-GB" dirty="0" smtClean="0"/>
              <a:t>   (Browsing products &amp; Add to cart)</a:t>
            </a:r>
            <a:endParaRPr lang="en-US" dirty="0"/>
          </a:p>
        </p:txBody>
      </p:sp>
      <p:pic>
        <p:nvPicPr>
          <p:cNvPr id="4" name="Picture 2" descr="D:\Users\hshashan\Desktop\tim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709" y="6019800"/>
            <a:ext cx="177211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6453188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en-US" sz="5000" dirty="0" smtClean="0"/>
              <a:t>Thank You!!	</a:t>
            </a:r>
          </a:p>
          <a:p>
            <a:pPr algn="ctr" rtl="0"/>
            <a:endParaRPr lang="en-US" sz="5000" dirty="0" smtClean="0"/>
          </a:p>
          <a:p>
            <a:pPr algn="ctr" rtl="0"/>
            <a:r>
              <a:rPr lang="en-US" sz="5000" dirty="0" smtClean="0"/>
              <a:t>Have a Nice Day Ahead </a:t>
            </a:r>
            <a:endParaRPr lang="en-US" sz="5000" dirty="0"/>
          </a:p>
        </p:txBody>
      </p:sp>
      <p:pic>
        <p:nvPicPr>
          <p:cNvPr id="4" name="Picture 2" descr="D:\Users\hshashan\Desktop\tim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709" y="6019800"/>
            <a:ext cx="177211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6453188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GB" u="sng" dirty="0" smtClean="0"/>
              <a:t>Team Members</a:t>
            </a:r>
            <a:endParaRPr lang="en-US" u="sng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Bookman Old Style" panose="02050604050505020204" pitchFamily="18" charset="0"/>
              </a:rPr>
              <a:t> </a:t>
            </a:r>
            <a:r>
              <a:rPr lang="en-IN" sz="2800" dirty="0" err="1" smtClean="0">
                <a:latin typeface="Bookman Old Style" panose="02050604050505020204" pitchFamily="18" charset="0"/>
              </a:rPr>
              <a:t>Divyangna</a:t>
            </a:r>
            <a:r>
              <a:rPr lang="en-IN" sz="2800" dirty="0" smtClean="0">
                <a:latin typeface="Bookman Old Style" panose="02050604050505020204" pitchFamily="18" charset="0"/>
              </a:rPr>
              <a:t> </a:t>
            </a:r>
            <a:r>
              <a:rPr lang="en-IN" sz="2800" dirty="0">
                <a:latin typeface="Bookman Old Style" panose="02050604050505020204" pitchFamily="18" charset="0"/>
              </a:rPr>
              <a:t>Gupta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Bookman Old Style" panose="02050604050505020204" pitchFamily="18" charset="0"/>
              </a:rPr>
              <a:t> </a:t>
            </a:r>
            <a:r>
              <a:rPr lang="en-IN" sz="2800" dirty="0" err="1">
                <a:latin typeface="Bookman Old Style" panose="02050604050505020204" pitchFamily="18" charset="0"/>
              </a:rPr>
              <a:t>Akshay</a:t>
            </a:r>
            <a:r>
              <a:rPr lang="en-IN" sz="2800" dirty="0">
                <a:latin typeface="Bookman Old Style" panose="02050604050505020204" pitchFamily="18" charset="0"/>
              </a:rPr>
              <a:t> Gupta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Bookman Old Style" panose="02050604050505020204" pitchFamily="18" charset="0"/>
              </a:rPr>
              <a:t> </a:t>
            </a:r>
            <a:r>
              <a:rPr lang="en-IN" sz="2800" dirty="0" err="1">
                <a:latin typeface="Bookman Old Style" panose="02050604050505020204" pitchFamily="18" charset="0"/>
              </a:rPr>
              <a:t>Abir</a:t>
            </a:r>
            <a:r>
              <a:rPr lang="en-IN" sz="2800" dirty="0">
                <a:latin typeface="Bookman Old Style" panose="02050604050505020204" pitchFamily="18" charset="0"/>
              </a:rPr>
              <a:t> </a:t>
            </a:r>
            <a:r>
              <a:rPr lang="en-IN" sz="2800" dirty="0" err="1">
                <a:latin typeface="Bookman Old Style" panose="02050604050505020204" pitchFamily="18" charset="0"/>
              </a:rPr>
              <a:t>Coomar</a:t>
            </a:r>
            <a:endParaRPr lang="en-IN" sz="2800" dirty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Bookman Old Style" panose="02050604050505020204" pitchFamily="18" charset="0"/>
              </a:rPr>
              <a:t> </a:t>
            </a:r>
            <a:r>
              <a:rPr lang="en-IN" sz="2800" dirty="0" err="1">
                <a:latin typeface="Bookman Old Style" panose="02050604050505020204" pitchFamily="18" charset="0"/>
              </a:rPr>
              <a:t>Akshay</a:t>
            </a:r>
            <a:r>
              <a:rPr lang="en-IN" sz="2800" dirty="0">
                <a:latin typeface="Bookman Old Style" panose="02050604050505020204" pitchFamily="18" charset="0"/>
              </a:rPr>
              <a:t> </a:t>
            </a:r>
            <a:r>
              <a:rPr lang="en-IN" sz="2800" dirty="0" err="1">
                <a:latin typeface="Bookman Old Style" panose="02050604050505020204" pitchFamily="18" charset="0"/>
              </a:rPr>
              <a:t>Dhongadi</a:t>
            </a:r>
            <a:endParaRPr lang="en-IN" sz="2800" dirty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Bookman Old Style" panose="02050604050505020204" pitchFamily="18" charset="0"/>
              </a:rPr>
              <a:t> </a:t>
            </a:r>
            <a:r>
              <a:rPr lang="en-IN" sz="2800" dirty="0" err="1">
                <a:latin typeface="Bookman Old Style" panose="02050604050505020204" pitchFamily="18" charset="0"/>
              </a:rPr>
              <a:t>Subhasish</a:t>
            </a:r>
            <a:r>
              <a:rPr lang="en-IN" sz="2800" dirty="0">
                <a:latin typeface="Bookman Old Style" panose="02050604050505020204" pitchFamily="18" charset="0"/>
              </a:rPr>
              <a:t> </a:t>
            </a:r>
            <a:r>
              <a:rPr lang="en-IN" sz="2800" dirty="0" err="1">
                <a:latin typeface="Bookman Old Style" panose="02050604050505020204" pitchFamily="18" charset="0"/>
              </a:rPr>
              <a:t>Bhattacharjee</a:t>
            </a:r>
            <a:endParaRPr lang="en-IN" sz="2800" dirty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Bookman Old Style" panose="02050604050505020204" pitchFamily="18" charset="0"/>
              </a:rPr>
              <a:t> </a:t>
            </a:r>
            <a:r>
              <a:rPr lang="en-IN" sz="2800" dirty="0" smtClean="0">
                <a:latin typeface="Bookman Old Style" panose="02050604050505020204" pitchFamily="18" charset="0"/>
              </a:rPr>
              <a:t>Raghu Sai Praveen</a:t>
            </a:r>
            <a:endParaRPr lang="en-IN" sz="28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rtl="0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pic>
        <p:nvPicPr>
          <p:cNvPr id="5" name="Picture 2" descr="D:\Users\hshashan\Desktop\tim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709" y="6019800"/>
            <a:ext cx="177211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6453188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79400"/>
            <a:ext cx="10157354" cy="711200"/>
          </a:xfrm>
        </p:spPr>
        <p:txBody>
          <a:bodyPr rtlCol="0"/>
          <a:lstStyle/>
          <a:p>
            <a:pPr algn="ctr" rtl="0"/>
            <a:r>
              <a:rPr lang="en-GB" u="sng" dirty="0" smtClean="0"/>
              <a:t>Overview of the PLP Project!</a:t>
            </a:r>
            <a:endParaRPr lang="en-US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6612" y="1676400"/>
            <a:ext cx="108966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Our project is to test the features of online shopping portal (</a:t>
            </a:r>
            <a:r>
              <a:rPr lang="en-US" sz="2800" dirty="0" smtClean="0">
                <a:hlinkClick r:id="rId3"/>
              </a:rPr>
              <a:t>https://demo.opencart.com/</a:t>
            </a:r>
            <a:r>
              <a:rPr lang="en-US" sz="2800" dirty="0" smtClean="0"/>
              <a:t>). We are testing two features of this online shopping website that are </a:t>
            </a:r>
            <a:r>
              <a:rPr lang="en-US" sz="2800" b="1" i="1" dirty="0" smtClean="0"/>
              <a:t>“Browsing all products &amp; Cart related features“. 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Our aim is to create all possible Test </a:t>
            </a:r>
            <a:r>
              <a:rPr lang="en-US" sz="2800" dirty="0"/>
              <a:t>C</a:t>
            </a:r>
            <a:r>
              <a:rPr lang="en-US" sz="2800" dirty="0" smtClean="0"/>
              <a:t>ases, Defect </a:t>
            </a:r>
            <a:r>
              <a:rPr lang="en-US" sz="2800" dirty="0"/>
              <a:t>R</a:t>
            </a:r>
            <a:r>
              <a:rPr lang="en-US" sz="2800" dirty="0" smtClean="0"/>
              <a:t>eport &amp; Automation </a:t>
            </a:r>
            <a:r>
              <a:rPr lang="en-US" sz="2800" dirty="0"/>
              <a:t>S</a:t>
            </a:r>
            <a:r>
              <a:rPr lang="en-US" sz="2800" dirty="0" smtClean="0"/>
              <a:t>cenarios.</a:t>
            </a:r>
          </a:p>
          <a:p>
            <a:pPr marL="0" indent="0" algn="just">
              <a:buNone/>
            </a:pPr>
            <a:r>
              <a:rPr lang="en-US" sz="2800" dirty="0" smtClean="0"/>
              <a:t>This presentation contain knowledge about </a:t>
            </a:r>
            <a:r>
              <a:rPr lang="en-US" sz="2800" b="1" i="1" dirty="0" smtClean="0"/>
              <a:t>Software Testing Concepts, Test Cases, Defect Reports, Automation Scenarios &amp; TestNG.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5" name="Picture 2" descr="D:\Users\hshashan\Desktop\timthum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709" y="6019800"/>
            <a:ext cx="177211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6453188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658" y="76200"/>
            <a:ext cx="10157354" cy="711200"/>
          </a:xfrm>
        </p:spPr>
        <p:txBody>
          <a:bodyPr rtlCol="0"/>
          <a:lstStyle/>
          <a:p>
            <a:pPr algn="ctr"/>
            <a:r>
              <a:rPr lang="en-US" u="sng" dirty="0" smtClean="0"/>
              <a:t>What is Software Testing?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8" y="1016000"/>
            <a:ext cx="10311103" cy="4470400"/>
          </a:xfrm>
        </p:spPr>
        <p:txBody>
          <a:bodyPr rtlCol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Software testing</a:t>
            </a:r>
            <a:r>
              <a:rPr lang="en-US" sz="2800" dirty="0"/>
              <a:t> is an investigation conducted to provide stakeholders with information about </a:t>
            </a:r>
            <a:r>
              <a:rPr lang="en-US" sz="2800" dirty="0" smtClean="0"/>
              <a:t>the</a:t>
            </a:r>
            <a:r>
              <a:rPr lang="en-US" sz="2800" dirty="0"/>
              <a:t> </a:t>
            </a:r>
            <a:r>
              <a:rPr lang="en-US" sz="2800" b="1" i="1" dirty="0" smtClean="0"/>
              <a:t>quality</a:t>
            </a:r>
            <a:r>
              <a:rPr lang="en-US" sz="2800" dirty="0"/>
              <a:t> of the </a:t>
            </a:r>
            <a:r>
              <a:rPr lang="en-US" sz="2800" b="1" i="1" dirty="0" smtClean="0"/>
              <a:t>software</a:t>
            </a:r>
            <a:r>
              <a:rPr lang="en-US" sz="2800" dirty="0"/>
              <a:t> product or service under test</a:t>
            </a:r>
            <a:r>
              <a:rPr lang="en-US" sz="2800" dirty="0" smtClean="0"/>
              <a:t>.</a:t>
            </a:r>
            <a:endParaRPr lang="en-US" sz="2800" baseline="30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 Software testing can also provide an objective, independent view of the software to allow the business to appreciate and understand the risks of software implementation.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Test </a:t>
            </a:r>
            <a:r>
              <a:rPr lang="en-US" sz="2800" dirty="0"/>
              <a:t>techniques include the process of executing a program or application with the intent of finding </a:t>
            </a:r>
            <a:r>
              <a:rPr lang="en-US" sz="2800" b="1" i="1" dirty="0"/>
              <a:t>software bugs</a:t>
            </a:r>
            <a:r>
              <a:rPr lang="en-US" sz="2800" dirty="0"/>
              <a:t> (errors or other defects), and verifying that the software product is fit for use.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pic>
        <p:nvPicPr>
          <p:cNvPr id="7" name="Picture 2" descr="D:\Users\hshashan\Desktop\tim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709" y="6019800"/>
            <a:ext cx="177211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6453188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10157354" cy="711200"/>
          </a:xfrm>
        </p:spPr>
        <p:txBody>
          <a:bodyPr rtlCol="0"/>
          <a:lstStyle/>
          <a:p>
            <a:pPr algn="ctr"/>
            <a:r>
              <a:rPr lang="en-GB" u="sng" dirty="0" smtClean="0"/>
              <a:t>Test Cases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2812" y="1066800"/>
            <a:ext cx="10591800" cy="5105400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We have written all possible test case for product browsing and cart related scenarios.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In precondition, we assume that user is already logged in.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Here is the link to the test cases :-</a:t>
            </a:r>
          </a:p>
          <a:p>
            <a:pPr marL="0" indent="0" rtl="0">
              <a:buNone/>
            </a:pPr>
            <a:endParaRPr lang="en-US" sz="2500" dirty="0" smtClean="0"/>
          </a:p>
          <a:p>
            <a:pPr marL="0" indent="0" algn="ctr" rtl="0">
              <a:buNone/>
            </a:pPr>
            <a:r>
              <a:rPr lang="en-US" sz="3000" b="1" dirty="0" smtClean="0">
                <a:hlinkClick r:id="rId3" action="ppaction://hlinkfile"/>
              </a:rPr>
              <a:t>CLICK HERE FOR TEST CASES</a:t>
            </a:r>
            <a:endParaRPr lang="en-US" sz="3000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pic>
        <p:nvPicPr>
          <p:cNvPr id="9" name="Picture 2" descr="D:\Users\hshashan\Desktop\timthum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709" y="6019800"/>
            <a:ext cx="177211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6453188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11200"/>
          </a:xfrm>
        </p:spPr>
        <p:txBody>
          <a:bodyPr/>
          <a:lstStyle/>
          <a:p>
            <a:pPr algn="ctr"/>
            <a:r>
              <a:rPr lang="en-US" u="sng" dirty="0" smtClean="0"/>
              <a:t>DFDR</a:t>
            </a:r>
            <a:endParaRPr lang="en-US" u="sn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FA-60A0-4513-81AF-BDF95D9090DF}" type="datetime1">
              <a:rPr lang="en-GB" noProof="0" smtClean="0"/>
              <a:pPr/>
              <a:t>07/03/2018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Rectangle 4"/>
          <p:cNvSpPr/>
          <p:nvPr/>
        </p:nvSpPr>
        <p:spPr>
          <a:xfrm>
            <a:off x="912812" y="685800"/>
            <a:ext cx="10588752" cy="889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After uncovering a </a:t>
            </a:r>
            <a:r>
              <a:rPr lang="en-US" sz="2800" b="1" dirty="0"/>
              <a:t>defect</a:t>
            </a:r>
            <a:r>
              <a:rPr lang="en-US" sz="2800" dirty="0"/>
              <a:t> (bug), testers generate a formal defect report. 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The </a:t>
            </a:r>
            <a:r>
              <a:rPr lang="en-US" sz="2800" dirty="0"/>
              <a:t>purpose of a defect report is to state the problem as clearly as possible so that developers can replicate the defect easily and fix </a:t>
            </a:r>
            <a:r>
              <a:rPr lang="en-US" sz="2800" dirty="0" smtClean="0"/>
              <a:t>it.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We prepared Defect Reporting according to all negative test cases.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Here is the link to the test cases </a:t>
            </a:r>
            <a:r>
              <a:rPr lang="en-US" sz="2800" dirty="0" smtClean="0"/>
              <a:t>:-</a:t>
            </a:r>
          </a:p>
          <a:p>
            <a:r>
              <a:rPr lang="en-US" sz="2800" dirty="0" smtClean="0"/>
              <a:t>			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</a:t>
            </a:r>
            <a:r>
              <a:rPr lang="en-US" sz="2800" b="1" u="sng" dirty="0" smtClean="0">
                <a:hlinkClick r:id="rId2" action="ppaction://hlinkfile"/>
              </a:rPr>
              <a:t>CLICK HERE FOR DFDR</a:t>
            </a:r>
            <a:endParaRPr lang="en-US" sz="2800" b="1" u="sng" dirty="0" smtClean="0"/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 smtClean="0"/>
          </a:p>
          <a:p>
            <a:endParaRPr lang="en-US" sz="2800" dirty="0" smtClean="0"/>
          </a:p>
          <a:p>
            <a:pPr marL="91440">
              <a:lnSpc>
                <a:spcPct val="95000"/>
              </a:lnSpc>
            </a:pPr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/>
          </a:p>
        </p:txBody>
      </p:sp>
      <p:pic>
        <p:nvPicPr>
          <p:cNvPr id="6" name="Picture 2" descr="D:\Users\hshashan\Desktop\tim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709" y="6019800"/>
            <a:ext cx="177211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6453188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69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0800"/>
            <a:ext cx="10157354" cy="711200"/>
          </a:xfrm>
        </p:spPr>
        <p:txBody>
          <a:bodyPr/>
          <a:lstStyle/>
          <a:p>
            <a:pPr algn="ctr"/>
            <a:r>
              <a:rPr lang="en-US" u="sng" dirty="0" smtClean="0"/>
              <a:t>Automation Testing</a:t>
            </a:r>
            <a:endParaRPr lang="en-US" u="sn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FA-60A0-4513-81AF-BDF95D9090DF}" type="datetime1">
              <a:rPr lang="en-GB" noProof="0" smtClean="0"/>
              <a:pPr/>
              <a:t>07/03/2018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Rectangle 4"/>
          <p:cNvSpPr/>
          <p:nvPr/>
        </p:nvSpPr>
        <p:spPr>
          <a:xfrm>
            <a:off x="684212" y="692051"/>
            <a:ext cx="108966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Use </a:t>
            </a:r>
            <a:r>
              <a:rPr lang="en-US" sz="2800" dirty="0"/>
              <a:t>of special software to control the execution of </a:t>
            </a:r>
            <a:r>
              <a:rPr lang="en-US" sz="2800" dirty="0" smtClean="0"/>
              <a:t>tests.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C</a:t>
            </a:r>
            <a:r>
              <a:rPr lang="en-US" sz="2800" dirty="0" smtClean="0"/>
              <a:t>omparison </a:t>
            </a:r>
            <a:r>
              <a:rPr lang="en-US" sz="2800" dirty="0"/>
              <a:t>of actual outcomes with predicted outcomes</a:t>
            </a:r>
            <a:r>
              <a:rPr lang="en-US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Test </a:t>
            </a:r>
            <a:r>
              <a:rPr lang="en-US" sz="2800" dirty="0"/>
              <a:t>automation can automate some repetitive but necessary tasks in a formalized testing process already in </a:t>
            </a:r>
            <a:r>
              <a:rPr lang="en-US" sz="2800" dirty="0" smtClean="0"/>
              <a:t>place.</a:t>
            </a:r>
          </a:p>
          <a:p>
            <a:r>
              <a:rPr lang="en-US" sz="2800" dirty="0" smtClean="0"/>
              <a:t> 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To perform </a:t>
            </a:r>
            <a:r>
              <a:rPr lang="en-US" sz="2800" dirty="0"/>
              <a:t>additional testing that would be difficult to do manually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Test </a:t>
            </a:r>
            <a:r>
              <a:rPr lang="en-US" sz="2800" dirty="0"/>
              <a:t>automation is critical for </a:t>
            </a:r>
            <a:r>
              <a:rPr lang="en-US" sz="2800" dirty="0" smtClean="0"/>
              <a:t>continuous delivery &amp; continuous checking.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2" descr="D:\Users\hshashan\Desktop\timthum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709" y="6019800"/>
            <a:ext cx="177211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6453188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FA-60A0-4513-81AF-BDF95D9090DF}" type="datetime1">
              <a:rPr lang="en-GB" noProof="0" smtClean="0"/>
              <a:pPr/>
              <a:t>07/03/2018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17309" y="304800"/>
            <a:ext cx="10157354" cy="7112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 smtClean="0"/>
              <a:t>TestNG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989012" y="1654076"/>
            <a:ext cx="10285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We have used TestNG as the Testing Framework for our project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In TestNG we are having 4 different Testing scenarios.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We can also see the status of Test scenarios in the TestNG report.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2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50800"/>
            <a:ext cx="10157354" cy="711200"/>
          </a:xfrm>
        </p:spPr>
        <p:txBody>
          <a:bodyPr/>
          <a:lstStyle/>
          <a:p>
            <a:pPr algn="ctr"/>
            <a:r>
              <a:rPr lang="en-US" u="sng" dirty="0" smtClean="0"/>
              <a:t>TestNG</a:t>
            </a:r>
            <a:endParaRPr lang="en-US" u="sn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FA-60A0-4513-81AF-BDF95D9090DF}" type="datetime1">
              <a:rPr lang="en-GB" noProof="0" smtClean="0"/>
              <a:pPr/>
              <a:t>07/03/2018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pic>
        <p:nvPicPr>
          <p:cNvPr id="5" name="Picture 2" descr="D:\Users\hshashan\Desktop\timthum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709" y="6019800"/>
            <a:ext cx="177211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6453188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914400"/>
            <a:ext cx="10058400" cy="53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1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f02787940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2786181_TF02787940" id="{1798802C-84EE-40F8-AA82-749FCB0DAB40}" vid="{E03FD201-C9ED-47D9-B1F3-097360176F4C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4873beb7-5857-4685-be1f-d57550cc96c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tf02787940</Template>
  <TotalTime>0</TotalTime>
  <Words>225</Words>
  <Application>Microsoft Office PowerPoint</Application>
  <PresentationFormat>Custom</PresentationFormat>
  <Paragraphs>67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tf02787940</vt:lpstr>
      <vt:lpstr>Presentation on Testing Online Shopping Portal (Demo.Opencart.com)</vt:lpstr>
      <vt:lpstr>Team Members</vt:lpstr>
      <vt:lpstr>Overview of the PLP Project!</vt:lpstr>
      <vt:lpstr>What is Software Testing?</vt:lpstr>
      <vt:lpstr>Test Cases</vt:lpstr>
      <vt:lpstr>DFDR</vt:lpstr>
      <vt:lpstr>Automation Testing</vt:lpstr>
      <vt:lpstr>PowerPoint Presentation</vt:lpstr>
      <vt:lpstr>TestNG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2018-03-07T03:50:20Z</dcterms:created>
  <dcterms:modified xsi:type="dcterms:W3CDTF">2018-03-07T11:59:18Z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