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2885-2D01-4C3C-81F5-0932312C11B9}" type="datetimeFigureOut">
              <a:rPr lang="en-US" smtClean="0"/>
              <a:pPr/>
              <a:t>2/1/2020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A464-7883-4522-BD01-693C9E224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2885-2D01-4C3C-81F5-0932312C11B9}" type="datetimeFigureOut">
              <a:rPr lang="en-US" smtClean="0"/>
              <a:pPr/>
              <a:t>2/1/2020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A464-7883-4522-BD01-693C9E224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2885-2D01-4C3C-81F5-0932312C11B9}" type="datetimeFigureOut">
              <a:rPr lang="en-US" smtClean="0"/>
              <a:pPr/>
              <a:t>2/1/2020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A464-7883-4522-BD01-693C9E224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2885-2D01-4C3C-81F5-0932312C11B9}" type="datetimeFigureOut">
              <a:rPr lang="en-US" smtClean="0"/>
              <a:pPr/>
              <a:t>2/1/2020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A464-7883-4522-BD01-693C9E224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2885-2D01-4C3C-81F5-0932312C11B9}" type="datetimeFigureOut">
              <a:rPr lang="en-US" smtClean="0"/>
              <a:pPr/>
              <a:t>2/1/2020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A464-7883-4522-BD01-693C9E224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2885-2D01-4C3C-81F5-0932312C11B9}" type="datetimeFigureOut">
              <a:rPr lang="en-US" smtClean="0"/>
              <a:pPr/>
              <a:t>2/1/2020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A464-7883-4522-BD01-693C9E224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2885-2D01-4C3C-81F5-0932312C11B9}" type="datetimeFigureOut">
              <a:rPr lang="en-US" smtClean="0"/>
              <a:pPr/>
              <a:t>2/1/2020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A464-7883-4522-BD01-693C9E224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2885-2D01-4C3C-81F5-0932312C11B9}" type="datetimeFigureOut">
              <a:rPr lang="en-US" smtClean="0"/>
              <a:pPr/>
              <a:t>2/1/2020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A464-7883-4522-BD01-693C9E224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2885-2D01-4C3C-81F5-0932312C11B9}" type="datetimeFigureOut">
              <a:rPr lang="en-US" smtClean="0"/>
              <a:pPr/>
              <a:t>2/1/2020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A464-7883-4522-BD01-693C9E224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2885-2D01-4C3C-81F5-0932312C11B9}" type="datetimeFigureOut">
              <a:rPr lang="en-US" smtClean="0"/>
              <a:pPr/>
              <a:t>2/1/2020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A464-7883-4522-BD01-693C9E224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2885-2D01-4C3C-81F5-0932312C11B9}" type="datetimeFigureOut">
              <a:rPr lang="en-US" smtClean="0"/>
              <a:pPr/>
              <a:t>2/1/2020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A464-7883-4522-BD01-693C9E224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2885-2D01-4C3C-81F5-0932312C11B9}" type="datetimeFigureOut">
              <a:rPr lang="en-US" smtClean="0"/>
              <a:pPr/>
              <a:t>2/1/2020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3A464-7883-4522-BD01-693C9E224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Team-1	ADA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Raghuveer, </a:t>
            </a:r>
            <a:r>
              <a:rPr lang="en-IN" dirty="0" err="1" smtClean="0"/>
              <a:t>Vinay</a:t>
            </a:r>
            <a:r>
              <a:rPr lang="en-IN" dirty="0" smtClean="0"/>
              <a:t>, </a:t>
            </a:r>
            <a:r>
              <a:rPr lang="en-IN" dirty="0" err="1" smtClean="0"/>
              <a:t>Chandu</a:t>
            </a:r>
            <a:r>
              <a:rPr lang="en-IN" dirty="0" smtClean="0"/>
              <a:t> and </a:t>
            </a:r>
            <a:r>
              <a:rPr lang="en-IN" dirty="0" err="1" smtClean="0"/>
              <a:t>Vamsi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Offers on transactions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 user makes transactions, we perform spend analysis for the user.</a:t>
            </a:r>
          </a:p>
          <a:p>
            <a:endParaRPr lang="en-IN" dirty="0"/>
          </a:p>
          <a:p>
            <a:r>
              <a:rPr lang="en-IN" dirty="0" smtClean="0"/>
              <a:t>Based upon his previous week spending and the amount he spent we provide him offers on that area like Food, Travel, Shopping, Gadgets etc..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Here is the competition!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Over time users accumulate the tokens. We create a global dashboard to see where you stand in terms of tokens and puzzle pieces</a:t>
            </a:r>
          </a:p>
          <a:p>
            <a:endParaRPr lang="en-IN" dirty="0"/>
          </a:p>
          <a:p>
            <a:r>
              <a:rPr lang="en-IN" dirty="0" smtClean="0"/>
              <a:t>Also puzzle can be completed only 2 times a month and the puzzle is customizable!! It’s our games we can build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include the part where user can buy real </a:t>
            </a:r>
            <a:r>
              <a:rPr lang="en-IN" dirty="0" err="1" smtClean="0"/>
              <a:t>Digi</a:t>
            </a:r>
            <a:r>
              <a:rPr lang="en-IN" dirty="0" smtClean="0"/>
              <a:t> Bank goodies like t-shirts, bottles, gadgets for their use and in a way promoting the app</a:t>
            </a:r>
          </a:p>
          <a:p>
            <a:endParaRPr lang="en-IN" dirty="0"/>
          </a:p>
          <a:p>
            <a:r>
              <a:rPr lang="en-IN" dirty="0" smtClean="0"/>
              <a:t>As the puzzle is customizable we can include parts of the puzzle and make users explore the NEW features!!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488" y="2928934"/>
            <a:ext cx="36188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you!!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make users involve and explore all the features in the app </a:t>
            </a:r>
            <a:r>
              <a:rPr lang="en-IN" b="1" dirty="0" smtClean="0"/>
              <a:t>not just transactions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So we decided to engage users with Puzzles and make them stay using Tokens.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Puzzle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can be any puzzle we want to be customizable but here we took </a:t>
            </a:r>
            <a:r>
              <a:rPr lang="en-IN" dirty="0" err="1" smtClean="0"/>
              <a:t>dbs</a:t>
            </a:r>
            <a:r>
              <a:rPr lang="en-IN" dirty="0" smtClean="0"/>
              <a:t> logo as puzzle.</a:t>
            </a:r>
          </a:p>
          <a:p>
            <a:endParaRPr lang="en-IN" dirty="0"/>
          </a:p>
          <a:p>
            <a:r>
              <a:rPr lang="en-IN" dirty="0" smtClean="0"/>
              <a:t>4 sides and Spark in the middle are the puzzle pieces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for the puzzle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Left part of the puzzle:-</a:t>
            </a:r>
          </a:p>
          <a:p>
            <a:pPr lvl="1"/>
            <a:r>
              <a:rPr lang="en-IN" dirty="0" smtClean="0"/>
              <a:t>Enabling Biometric in App</a:t>
            </a:r>
          </a:p>
          <a:p>
            <a:pPr lvl="1"/>
            <a:r>
              <a:rPr lang="en-IN" dirty="0" smtClean="0"/>
              <a:t>Change in Password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Bottom part of the puzzle:-</a:t>
            </a:r>
          </a:p>
          <a:p>
            <a:pPr lvl="1"/>
            <a:r>
              <a:rPr lang="en-IN" dirty="0" smtClean="0"/>
              <a:t>Help &amp; FAQ section</a:t>
            </a:r>
          </a:p>
          <a:p>
            <a:pPr lvl="1"/>
            <a:r>
              <a:rPr lang="en-IN" dirty="0" smtClean="0"/>
              <a:t>Chat with </a:t>
            </a:r>
            <a:r>
              <a:rPr lang="en-IN" dirty="0" err="1" smtClean="0"/>
              <a:t>digibot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for puzzle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Top part of the puzzle:-</a:t>
            </a:r>
          </a:p>
          <a:p>
            <a:pPr lvl="1"/>
            <a:r>
              <a:rPr lang="en-IN" dirty="0" smtClean="0"/>
              <a:t>Fixed Deposit</a:t>
            </a:r>
          </a:p>
          <a:p>
            <a:pPr lvl="1"/>
            <a:r>
              <a:rPr lang="en-IN" dirty="0" smtClean="0"/>
              <a:t>Mutual Funds</a:t>
            </a:r>
          </a:p>
          <a:p>
            <a:pPr lvl="1"/>
            <a:r>
              <a:rPr lang="en-IN" dirty="0" smtClean="0"/>
              <a:t>Loans</a:t>
            </a:r>
          </a:p>
          <a:p>
            <a:r>
              <a:rPr lang="en-IN" dirty="0" smtClean="0"/>
              <a:t>Right part of the puzzle:-</a:t>
            </a:r>
          </a:p>
          <a:p>
            <a:pPr lvl="1"/>
            <a:r>
              <a:rPr lang="en-IN" dirty="0" smtClean="0"/>
              <a:t>Transfers</a:t>
            </a:r>
          </a:p>
          <a:p>
            <a:pPr lvl="1"/>
            <a:r>
              <a:rPr lang="en-IN" dirty="0" smtClean="0"/>
              <a:t>Overseas Transfers</a:t>
            </a:r>
          </a:p>
          <a:p>
            <a:r>
              <a:rPr lang="en-IN" dirty="0" smtClean="0"/>
              <a:t>Spark:- (Only in marketplace)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a marketplace?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Users might get repeated parts and can be missing some parts in the puzzle</a:t>
            </a:r>
          </a:p>
          <a:p>
            <a:endParaRPr lang="en-IN" dirty="0"/>
          </a:p>
          <a:p>
            <a:r>
              <a:rPr lang="en-IN" dirty="0" smtClean="0"/>
              <a:t>As a result they might lose interest in the puzzle.</a:t>
            </a:r>
          </a:p>
          <a:p>
            <a:endParaRPr lang="en-IN" dirty="0"/>
          </a:p>
          <a:p>
            <a:r>
              <a:rPr lang="en-IN" dirty="0" smtClean="0"/>
              <a:t>So we provide </a:t>
            </a:r>
            <a:r>
              <a:rPr lang="en-IN" i="1" u="sng" dirty="0" smtClean="0"/>
              <a:t>TOKENS</a:t>
            </a:r>
            <a:r>
              <a:rPr lang="en-IN" dirty="0" smtClean="0"/>
              <a:t> for using other parts of the app using which users can buy the parts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Tokens!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Daily Login Bonus</a:t>
            </a:r>
          </a:p>
          <a:p>
            <a:pPr lvl="1"/>
            <a:r>
              <a:rPr lang="en-IN" dirty="0" smtClean="0"/>
              <a:t>1 token for Day one, 2 tokens for Day two... 5 tokens for Day 5 and so on..</a:t>
            </a:r>
          </a:p>
          <a:p>
            <a:r>
              <a:rPr lang="en-IN" dirty="0" smtClean="0"/>
              <a:t>Refer and Earn (50 tokens)</a:t>
            </a:r>
          </a:p>
          <a:p>
            <a:r>
              <a:rPr lang="en-IN" dirty="0" smtClean="0"/>
              <a:t>Pay Bills (10 tokens &lt; 400/-) (20 Tokens)</a:t>
            </a:r>
          </a:p>
          <a:p>
            <a:r>
              <a:rPr lang="en-IN" dirty="0" smtClean="0"/>
              <a:t>Recurring Deposit (10 tokens)</a:t>
            </a:r>
          </a:p>
          <a:p>
            <a:r>
              <a:rPr lang="en-IN" dirty="0" smtClean="0"/>
              <a:t>Setting Saving Goals (10 tokens)</a:t>
            </a:r>
          </a:p>
          <a:p>
            <a:r>
              <a:rPr lang="en-IN" dirty="0" smtClean="0"/>
              <a:t>1-2 Tokens upon transaction</a:t>
            </a:r>
          </a:p>
          <a:p>
            <a:r>
              <a:rPr lang="en-IN" dirty="0" smtClean="0"/>
              <a:t>And so on.. For un explored features of the app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Scan and Win Tokens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developed an AR App which </a:t>
            </a:r>
            <a:r>
              <a:rPr lang="en-IN" dirty="0" err="1" smtClean="0"/>
              <a:t>emobeses</a:t>
            </a:r>
            <a:r>
              <a:rPr lang="en-IN" dirty="0" smtClean="0"/>
              <a:t> </a:t>
            </a:r>
            <a:r>
              <a:rPr lang="en-IN" dirty="0" err="1" smtClean="0"/>
              <a:t>P</a:t>
            </a:r>
            <a:r>
              <a:rPr lang="en-IN" dirty="0" err="1" smtClean="0"/>
              <a:t>okemon</a:t>
            </a:r>
            <a:r>
              <a:rPr lang="en-IN" dirty="0" smtClean="0"/>
              <a:t> or token on DBS logo.</a:t>
            </a:r>
          </a:p>
          <a:p>
            <a:endParaRPr lang="en-IN" dirty="0" smtClean="0"/>
          </a:p>
          <a:p>
            <a:r>
              <a:rPr lang="en-IN" dirty="0" smtClean="0"/>
              <a:t>User can scan DBS logo and can win token</a:t>
            </a:r>
          </a:p>
          <a:p>
            <a:endParaRPr lang="en-IN" dirty="0" smtClean="0"/>
          </a:p>
          <a:p>
            <a:r>
              <a:rPr lang="en-IN" dirty="0" smtClean="0"/>
              <a:t>Max limit is 3 scans </a:t>
            </a:r>
            <a:r>
              <a:rPr lang="en-IN" smtClean="0"/>
              <a:t>per day!!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available in marketplace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Puzzle Pieces(left, bottom, top and spark)</a:t>
            </a:r>
          </a:p>
          <a:p>
            <a:endParaRPr lang="en-IN" dirty="0" smtClean="0"/>
          </a:p>
          <a:p>
            <a:r>
              <a:rPr lang="en-IN" dirty="0" smtClean="0"/>
              <a:t>Wait what about Right - transactions part ?</a:t>
            </a:r>
          </a:p>
          <a:p>
            <a:endParaRPr lang="en-IN" dirty="0"/>
          </a:p>
          <a:p>
            <a:r>
              <a:rPr lang="en-IN" dirty="0" smtClean="0"/>
              <a:t>We wanted some parts of the app should be explored by user for sure which is transactions part.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476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Team-1 ADA</vt:lpstr>
      <vt:lpstr>Idea</vt:lpstr>
      <vt:lpstr>Puzzle</vt:lpstr>
      <vt:lpstr>Rules for the puzzle</vt:lpstr>
      <vt:lpstr>Rules for puzzle</vt:lpstr>
      <vt:lpstr>Why a marketplace?</vt:lpstr>
      <vt:lpstr>Tokens!</vt:lpstr>
      <vt:lpstr>Scan and Win Tokens</vt:lpstr>
      <vt:lpstr>What are available in marketplace</vt:lpstr>
      <vt:lpstr>Offers on transactions</vt:lpstr>
      <vt:lpstr>Here is the competition!</vt:lpstr>
      <vt:lpstr>Future Scope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Team-1 ADA</dc:title>
  <dc:creator>raghu</dc:creator>
  <cp:lastModifiedBy>raghu</cp:lastModifiedBy>
  <cp:revision>3</cp:revision>
  <dcterms:created xsi:type="dcterms:W3CDTF">2020-02-01T03:53:39Z</dcterms:created>
  <dcterms:modified xsi:type="dcterms:W3CDTF">2020-02-01T06:33:22Z</dcterms:modified>
</cp:coreProperties>
</file>