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latsi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3283247" y="1869721"/>
            <a:ext cx="14450895" cy="1497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55"/>
              </a:lnSpc>
            </a:pPr>
            <a:r>
              <a:rPr lang="en-US" sz="11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QUIZ CREATOR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208013" y="3487284"/>
            <a:ext cx="12625348" cy="607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MLSA INTERNSHIP PROJECT</a:t>
            </a:r>
          </a:p>
          <a:p>
            <a:pPr algn="ctr">
              <a:lnSpc>
                <a:spcPts val="8029"/>
              </a:lnSpc>
            </a:pPr>
            <a:r>
              <a:rPr lang="en-US" sz="57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KIET GROUP OF INSTITUTIONS,GZB</a:t>
            </a:r>
          </a:p>
          <a:p>
            <a:pPr algn="ctr">
              <a:lnSpc>
                <a:spcPts val="8029"/>
              </a:lnSpc>
            </a:pPr>
            <a:r>
              <a:rPr lang="en-US" sz="57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By:</a:t>
            </a:r>
          </a:p>
          <a:p>
            <a:pPr algn="ctr">
              <a:lnSpc>
                <a:spcPts val="8029"/>
              </a:lnSpc>
            </a:pPr>
            <a:r>
              <a:rPr lang="en-US" sz="57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Sakshi Raghuvanshi</a:t>
            </a:r>
          </a:p>
          <a:p>
            <a:pPr algn="ctr">
              <a:lnSpc>
                <a:spcPts val="8029"/>
              </a:lnSpc>
            </a:pPr>
            <a:r>
              <a:rPr lang="en-US" sz="57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(22002901201145)</a:t>
            </a:r>
          </a:p>
          <a:p>
            <a:pPr algn="ctr">
              <a:lnSpc>
                <a:spcPts val="8029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0028" y="1568450"/>
            <a:ext cx="15292964" cy="74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6"/>
              </a:lnSpc>
            </a:pPr>
            <a:r>
              <a:rPr lang="en-US" sz="584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Objective:</a:t>
            </a:r>
          </a:p>
          <a:p>
            <a:pPr algn="l" marL="938613" indent="-469306" lvl="1">
              <a:lnSpc>
                <a:spcPts val="6086"/>
              </a:lnSpc>
              <a:buFont typeface="Arial"/>
              <a:buChar char="•"/>
            </a:pPr>
            <a:r>
              <a:rPr lang="en-US" sz="434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To develop an easy-to-use web tool that allows users to create custom quizzes by adding questions, answer choices, and correct answers.</a:t>
            </a:r>
          </a:p>
          <a:p>
            <a:pPr algn="l">
              <a:lnSpc>
                <a:spcPts val="8186"/>
              </a:lnSpc>
            </a:pPr>
            <a:r>
              <a:rPr lang="en-US" sz="584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</a:t>
            </a:r>
            <a:r>
              <a:rPr lang="en-US" sz="584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arget Audience:</a:t>
            </a:r>
          </a:p>
          <a:p>
            <a:pPr algn="l" marL="938613" indent="-469306" lvl="1">
              <a:lnSpc>
                <a:spcPts val="6086"/>
              </a:lnSpc>
              <a:buFont typeface="Arial"/>
              <a:buChar char="•"/>
            </a:pPr>
            <a:r>
              <a:rPr lang="en-US" sz="434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Educators and trainers</a:t>
            </a:r>
          </a:p>
          <a:p>
            <a:pPr algn="l" marL="938613" indent="-469306" lvl="1">
              <a:lnSpc>
                <a:spcPts val="6086"/>
              </a:lnSpc>
              <a:buFont typeface="Arial"/>
              <a:buChar char="•"/>
            </a:pPr>
            <a:r>
              <a:rPr lang="en-US" sz="434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Students and learners</a:t>
            </a:r>
          </a:p>
          <a:p>
            <a:pPr algn="l" marL="938613" indent="-469306" lvl="1">
              <a:lnSpc>
                <a:spcPts val="6086"/>
              </a:lnSpc>
              <a:buFont typeface="Arial"/>
              <a:buChar char="•"/>
            </a:pPr>
            <a:r>
              <a:rPr lang="en-US" sz="434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General users interested in quiz-making</a:t>
            </a:r>
          </a:p>
          <a:p>
            <a:pPr algn="l">
              <a:lnSpc>
                <a:spcPts val="6086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name="AutoShape 4" id="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0028" y="1539875"/>
            <a:ext cx="15292964" cy="8238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26"/>
              </a:lnSpc>
            </a:pPr>
            <a:r>
              <a:rPr lang="en-US" sz="694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Project Goals:</a:t>
            </a:r>
          </a:p>
          <a:p>
            <a:pPr algn="l">
              <a:lnSpc>
                <a:spcPts val="8186"/>
              </a:lnSpc>
            </a:pPr>
          </a:p>
          <a:p>
            <a:pPr algn="l" marL="852255" indent="-426127" lvl="1">
              <a:lnSpc>
                <a:spcPts val="5526"/>
              </a:lnSpc>
              <a:buAutoNum type="arabicPeriod" startAt="1"/>
            </a:pPr>
            <a:r>
              <a:rPr lang="en-US" sz="394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Enable Custom Quiz Creation: Users can create personalized quizzes.</a:t>
            </a:r>
          </a:p>
          <a:p>
            <a:pPr algn="l" marL="852255" indent="-426127" lvl="1">
              <a:lnSpc>
                <a:spcPts val="5526"/>
              </a:lnSpc>
              <a:buAutoNum type="arabicPeriod" startAt="1"/>
            </a:pPr>
            <a:r>
              <a:rPr lang="en-US" sz="394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Provide a User-Friendly Interface: Simple and intuitive layout for smooth user experience.</a:t>
            </a:r>
          </a:p>
          <a:p>
            <a:pPr algn="l" marL="852255" indent="-426127" lvl="1">
              <a:lnSpc>
                <a:spcPts val="5526"/>
              </a:lnSpc>
              <a:buAutoNum type="arabicPeriod" startAt="1"/>
            </a:pPr>
            <a:r>
              <a:rPr lang="en-US" sz="394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Ensure Accessibility: Responsive design for desktop and mobile use</a:t>
            </a:r>
          </a:p>
          <a:p>
            <a:pPr algn="l">
              <a:lnSpc>
                <a:spcPts val="8186"/>
              </a:lnSpc>
            </a:pPr>
          </a:p>
          <a:p>
            <a:pPr algn="l">
              <a:lnSpc>
                <a:spcPts val="6086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name="AutoShape 4" id="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0028" y="1539875"/>
            <a:ext cx="15292964" cy="8637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66"/>
              </a:lnSpc>
            </a:pPr>
            <a:r>
              <a:rPr lang="en-US" sz="704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Key Features:</a:t>
            </a:r>
          </a:p>
          <a:p>
            <a:pPr algn="l" marL="938613" indent="-469306" lvl="1">
              <a:lnSpc>
                <a:spcPts val="6086"/>
              </a:lnSpc>
              <a:buAutoNum type="arabicPeriod" startAt="1"/>
            </a:pPr>
            <a:r>
              <a:rPr lang="en-US" sz="434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Add and Customize Questions: Ability to add multiple-choice questions.</a:t>
            </a:r>
          </a:p>
          <a:p>
            <a:pPr algn="l" marL="938613" indent="-469306" lvl="1">
              <a:lnSpc>
                <a:spcPts val="6086"/>
              </a:lnSpc>
              <a:buAutoNum type="arabicPeriod" startAt="1"/>
            </a:pPr>
            <a:r>
              <a:rPr lang="en-US" sz="434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Define Answer Choices: Users can add answer options for each question.</a:t>
            </a:r>
          </a:p>
          <a:p>
            <a:pPr algn="l" marL="938613" indent="-469306" lvl="1">
              <a:lnSpc>
                <a:spcPts val="6086"/>
              </a:lnSpc>
              <a:buAutoNum type="arabicPeriod" startAt="1"/>
            </a:pPr>
            <a:r>
              <a:rPr lang="en-US" sz="434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Mark Correct Answers: Selection of the correct answer for validation.</a:t>
            </a:r>
          </a:p>
          <a:p>
            <a:pPr algn="l" marL="938613" indent="-469306" lvl="1">
              <a:lnSpc>
                <a:spcPts val="6086"/>
              </a:lnSpc>
              <a:buAutoNum type="arabicPeriod" startAt="1"/>
            </a:pPr>
            <a:r>
              <a:rPr lang="en-US" sz="434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Preview Quiz: Option to review the quiz before finalizing.</a:t>
            </a:r>
          </a:p>
          <a:p>
            <a:pPr algn="l">
              <a:lnSpc>
                <a:spcPts val="9726"/>
              </a:lnSpc>
            </a:pPr>
          </a:p>
          <a:p>
            <a:pPr algn="l">
              <a:lnSpc>
                <a:spcPts val="6086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name="AutoShape 4" id="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0028" y="1539875"/>
            <a:ext cx="15292964" cy="9618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66"/>
              </a:lnSpc>
            </a:pPr>
            <a:r>
              <a:rPr lang="en-US" sz="704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Technical Specifications</a:t>
            </a:r>
          </a:p>
          <a:p>
            <a:pPr algn="l" marL="895434" indent="-447717" lvl="1">
              <a:lnSpc>
                <a:spcPts val="5806"/>
              </a:lnSpc>
              <a:buFont typeface="Arial"/>
              <a:buChar char="•"/>
            </a:pPr>
            <a:r>
              <a:rPr lang="en-US" sz="414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Languages: HTML, CSS, JavaScript</a:t>
            </a:r>
          </a:p>
          <a:p>
            <a:pPr algn="l" marL="895434" indent="-447717" lvl="1">
              <a:lnSpc>
                <a:spcPts val="5806"/>
              </a:lnSpc>
              <a:buFont typeface="Arial"/>
              <a:buChar char="•"/>
            </a:pPr>
            <a:r>
              <a:rPr lang="en-US" sz="414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Frontend Design: Simple layout with responsive CSS for all devices.</a:t>
            </a:r>
          </a:p>
          <a:p>
            <a:pPr algn="l" marL="895434" indent="-447717" lvl="1">
              <a:lnSpc>
                <a:spcPts val="5806"/>
              </a:lnSpc>
              <a:buFont typeface="Arial"/>
              <a:buChar char="•"/>
            </a:pPr>
            <a:r>
              <a:rPr lang="en-US" sz="414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Functionality:</a:t>
            </a:r>
          </a:p>
          <a:p>
            <a:pPr algn="l" marL="1790868" indent="-596956" lvl="2">
              <a:lnSpc>
                <a:spcPts val="5806"/>
              </a:lnSpc>
              <a:buFont typeface="Arial"/>
              <a:buChar char="⚬"/>
            </a:pPr>
            <a:r>
              <a:rPr lang="en-US" sz="414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JavaScript used for creating and managing questions, options, and answers.</a:t>
            </a:r>
          </a:p>
          <a:p>
            <a:pPr algn="l" marL="1790868" indent="-596956" lvl="2">
              <a:lnSpc>
                <a:spcPts val="5806"/>
              </a:lnSpc>
              <a:buFont typeface="Arial"/>
              <a:buChar char="⚬"/>
            </a:pPr>
            <a:r>
              <a:rPr lang="en-US" sz="414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Local storage option for saving quiz progress</a:t>
            </a:r>
          </a:p>
          <a:p>
            <a:pPr algn="l">
              <a:lnSpc>
                <a:spcPts val="9866"/>
              </a:lnSpc>
            </a:pPr>
          </a:p>
          <a:p>
            <a:pPr algn="l">
              <a:lnSpc>
                <a:spcPts val="9726"/>
              </a:lnSpc>
            </a:pPr>
          </a:p>
          <a:p>
            <a:pPr algn="l">
              <a:lnSpc>
                <a:spcPts val="6086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name="AutoShape 4" id="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0028" y="1539875"/>
            <a:ext cx="15292964" cy="10332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66"/>
              </a:lnSpc>
            </a:pPr>
            <a:r>
              <a:rPr lang="en-US" sz="704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User Interface and Experience </a:t>
            </a:r>
          </a:p>
          <a:p>
            <a:pPr algn="l">
              <a:lnSpc>
                <a:spcPts val="9866"/>
              </a:lnSpc>
            </a:pPr>
          </a:p>
          <a:p>
            <a:pPr algn="l" marL="1024971" indent="-512485" lvl="1">
              <a:lnSpc>
                <a:spcPts val="6646"/>
              </a:lnSpc>
              <a:buFont typeface="Arial"/>
              <a:buChar char="•"/>
            </a:pPr>
            <a:r>
              <a:rPr lang="en-US" sz="474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UI Design: Minimalistic and intuitive interface for easy navigation.</a:t>
            </a:r>
          </a:p>
          <a:p>
            <a:pPr algn="l" marL="1024971" indent="-512485" lvl="1">
              <a:lnSpc>
                <a:spcPts val="6646"/>
              </a:lnSpc>
              <a:buFont typeface="Arial"/>
              <a:buChar char="•"/>
            </a:pPr>
            <a:r>
              <a:rPr lang="en-US" sz="474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Real-Time Updates: Immediate feedback for quiz creation, such as adding/removing questions</a:t>
            </a:r>
          </a:p>
          <a:p>
            <a:pPr algn="l">
              <a:lnSpc>
                <a:spcPts val="9866"/>
              </a:lnSpc>
            </a:pPr>
          </a:p>
          <a:p>
            <a:pPr algn="l">
              <a:lnSpc>
                <a:spcPts val="9866"/>
              </a:lnSpc>
            </a:pPr>
          </a:p>
          <a:p>
            <a:pPr algn="l">
              <a:lnSpc>
                <a:spcPts val="9726"/>
              </a:lnSpc>
            </a:pPr>
          </a:p>
          <a:p>
            <a:pPr algn="l">
              <a:lnSpc>
                <a:spcPts val="6086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name="AutoShape 4" id="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87628" y="3788968"/>
            <a:ext cx="15292964" cy="6498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45"/>
              </a:lnSpc>
            </a:pPr>
            <a:r>
              <a:rPr lang="en-US" sz="1124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THANKYOU!!!!</a:t>
            </a:r>
          </a:p>
          <a:p>
            <a:pPr algn="l">
              <a:lnSpc>
                <a:spcPts val="9866"/>
              </a:lnSpc>
            </a:pPr>
          </a:p>
          <a:p>
            <a:pPr algn="l">
              <a:lnSpc>
                <a:spcPts val="9866"/>
              </a:lnSpc>
            </a:pPr>
          </a:p>
          <a:p>
            <a:pPr algn="l">
              <a:lnSpc>
                <a:spcPts val="9726"/>
              </a:lnSpc>
            </a:pPr>
          </a:p>
          <a:p>
            <a:pPr algn="l">
              <a:lnSpc>
                <a:spcPts val="6086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name="AutoShape 4" id="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DAGU9YzOTTY</dc:identifier>
  <dcterms:modified xsi:type="dcterms:W3CDTF">2011-08-01T06:04:30Z</dcterms:modified>
  <cp:revision>1</cp:revision>
  <dc:title>Objective: To develop an easy-to-use web tool that allows users to create custom quizzes by adding questions, answer choices, and correct answers. Target Audience: Educators and trainers Students and learners General users interested in quiz-making</dc:title>
</cp:coreProperties>
</file>