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latsi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112896" y="2238929"/>
            <a:ext cx="12191602" cy="1575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34"/>
              </a:lnSpc>
            </a:pPr>
            <a:r>
              <a:rPr lang="en-US" sz="12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WEATHER_WEB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79150" y="4092386"/>
            <a:ext cx="12625348" cy="5054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MLSA INTERNSHIP PROJECT</a:t>
            </a:r>
          </a:p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KIET GROUP OF INSTITUTIONS,GZB</a:t>
            </a:r>
          </a:p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By:</a:t>
            </a:r>
          </a:p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Sakshi Raghuvanshi</a:t>
            </a:r>
          </a:p>
          <a:p>
            <a:pPr algn="ctr">
              <a:lnSpc>
                <a:spcPts val="802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067640" y="872500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9669" y="1835496"/>
            <a:ext cx="14705320" cy="658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2"/>
              </a:lnSpc>
            </a:pPr>
            <a:r>
              <a:rPr lang="en-US" sz="54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Project Overview</a:t>
            </a:r>
          </a:p>
          <a:p>
            <a:pPr algn="l">
              <a:lnSpc>
                <a:spcPts val="5572"/>
              </a:lnSpc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Objective:</a:t>
            </a:r>
          </a:p>
          <a:p>
            <a:pPr algn="l" marL="859367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To develop a user-friendly web application that provides real-time weather conditions for any city worldwide by entering the city name.</a:t>
            </a:r>
          </a:p>
          <a:p>
            <a:pPr algn="l">
              <a:lnSpc>
                <a:spcPts val="5992"/>
              </a:lnSpc>
            </a:pPr>
            <a:r>
              <a:rPr lang="en-US" sz="42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Target Audience:</a:t>
            </a:r>
          </a:p>
          <a:p>
            <a:pPr algn="l" marL="1675555" indent="-558518" lvl="2">
              <a:lnSpc>
                <a:spcPts val="5432"/>
              </a:lnSpc>
              <a:buFont typeface="Arial"/>
              <a:buChar char="⚬"/>
            </a:pPr>
            <a:r>
              <a:rPr lang="en-US" sz="38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General users seeking weather information</a:t>
            </a:r>
          </a:p>
          <a:p>
            <a:pPr algn="l" marL="1675555" indent="-558518" lvl="2">
              <a:lnSpc>
                <a:spcPts val="5432"/>
              </a:lnSpc>
              <a:buFont typeface="Arial"/>
              <a:buChar char="⚬"/>
            </a:pPr>
            <a:r>
              <a:rPr lang="en-US" sz="38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Travelers and professionals needing quick weather updates.</a:t>
            </a:r>
          </a:p>
          <a:p>
            <a:pPr algn="l">
              <a:lnSpc>
                <a:spcPts val="543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141" y="1868216"/>
            <a:ext cx="14705320" cy="595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2"/>
              </a:lnSpc>
            </a:pPr>
            <a:r>
              <a:rPr lang="en-US" sz="55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 Goals</a:t>
            </a:r>
          </a:p>
          <a:p>
            <a:pPr algn="l" marL="859367" indent="-429683" lvl="1">
              <a:lnSpc>
                <a:spcPts val="5572"/>
              </a:lnSpc>
              <a:buAutoNum type="arabicPeriod" startAt="1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Provide Accurate Weather Data: Users can easily find current weather conditions for various cities.</a:t>
            </a:r>
          </a:p>
          <a:p>
            <a:pPr algn="l" marL="859367" indent="-429683" lvl="1">
              <a:lnSpc>
                <a:spcPts val="5572"/>
              </a:lnSpc>
              <a:buAutoNum type="arabicPeriod" startAt="1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User-Friendly Interface: Ensure a simple and intuitive design for ease of use.</a:t>
            </a:r>
          </a:p>
          <a:p>
            <a:pPr algn="l" marL="859367" indent="-429683" lvl="1">
              <a:lnSpc>
                <a:spcPts val="5572"/>
              </a:lnSpc>
              <a:buAutoNum type="arabicPeriod" startAt="1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Responsive Design: Make the application accessible on both desktop and mobile devices.</a:t>
            </a: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141" y="1935866"/>
            <a:ext cx="14705320" cy="636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2"/>
              </a:lnSpc>
            </a:pPr>
            <a:r>
              <a:rPr lang="en-US" sz="54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Key Features:</a:t>
            </a:r>
          </a:p>
          <a:p>
            <a:pPr algn="l" marL="816188" indent="-408094" lvl="1">
              <a:lnSpc>
                <a:spcPts val="5292"/>
              </a:lnSpc>
              <a:buAutoNum type="arabicPeriod" startAt="1"/>
            </a:pPr>
            <a:r>
              <a:rPr lang="en-US" sz="37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City-Based Weather Search: Users can enter a city name to get the current weather.</a:t>
            </a:r>
          </a:p>
          <a:p>
            <a:pPr algn="l" marL="816188" indent="-408094" lvl="1">
              <a:lnSpc>
                <a:spcPts val="5292"/>
              </a:lnSpc>
              <a:buAutoNum type="arabicPeriod" startAt="1"/>
            </a:pPr>
            <a:r>
              <a:rPr lang="en-US" sz="37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Real-Time Weather Data: Display essential weather information such as temperature, weather description, and humidity.</a:t>
            </a:r>
          </a:p>
          <a:p>
            <a:pPr algn="l" marL="816188" indent="-408094" lvl="1">
              <a:lnSpc>
                <a:spcPts val="5292"/>
              </a:lnSpc>
              <a:buAutoNum type="arabicPeriod" startAt="1"/>
            </a:pPr>
            <a:r>
              <a:rPr lang="en-US" sz="37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Global Coverage: Provide weather data for cities around the world.</a:t>
            </a:r>
          </a:p>
          <a:p>
            <a:pPr algn="l" marL="816188" indent="-408094" lvl="1">
              <a:lnSpc>
                <a:spcPts val="5292"/>
              </a:lnSpc>
              <a:buAutoNum type="arabicPeriod" startAt="1"/>
            </a:pPr>
            <a:r>
              <a:rPr lang="en-US" sz="37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Responsive Layout: The website adapts to different screen sizes for a better user experience.</a:t>
            </a: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141" y="1926341"/>
            <a:ext cx="14705320" cy="7647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2"/>
              </a:lnSpc>
            </a:pPr>
            <a:r>
              <a:rPr lang="en-US" sz="56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Technical Specifications</a:t>
            </a:r>
          </a:p>
          <a:p>
            <a:pPr algn="l" marL="859367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Frontend:</a:t>
            </a:r>
          </a:p>
          <a:p>
            <a:pPr algn="l" marL="1718733" indent="-572911" lvl="2">
              <a:lnSpc>
                <a:spcPts val="5572"/>
              </a:lnSpc>
              <a:buFont typeface="Arial"/>
              <a:buChar char="⚬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Languages: HTML, CSS, JavaScript</a:t>
            </a:r>
          </a:p>
          <a:p>
            <a:pPr algn="l" marL="1718733" indent="-572911" lvl="2">
              <a:lnSpc>
                <a:spcPts val="5572"/>
              </a:lnSpc>
              <a:buFont typeface="Arial"/>
              <a:buChar char="⚬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Design: Simple and clean layout using CSS for styling</a:t>
            </a:r>
          </a:p>
          <a:p>
            <a:pPr algn="l" marL="859367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Functionality:</a:t>
            </a:r>
          </a:p>
          <a:p>
            <a:pPr algn="l" marL="1718733" indent="-572911" lvl="2">
              <a:lnSpc>
                <a:spcPts val="5572"/>
              </a:lnSpc>
              <a:buFont typeface="Arial"/>
              <a:buChar char="⚬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Weather API Integration: Utilize an external weather API (e.g., OpenWeatherMap) to fetch real-time weather data based on user input.</a:t>
            </a:r>
          </a:p>
          <a:p>
            <a:pPr algn="l">
              <a:lnSpc>
                <a:spcPts val="7672"/>
              </a:lnSpc>
            </a:pP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141" y="1926341"/>
            <a:ext cx="14705320" cy="892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2"/>
              </a:lnSpc>
            </a:pPr>
            <a:r>
              <a:rPr lang="en-US" sz="56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User Interface and Experience </a:t>
            </a:r>
          </a:p>
          <a:p>
            <a:pPr algn="l" marL="902546" indent="-451273" lvl="1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UI Design: A clean and intuitive interface that allows easy city name input and displays weather results clearly.</a:t>
            </a:r>
          </a:p>
          <a:p>
            <a:pPr algn="l" marL="902546" indent="-451273" lvl="1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Responsive Design: Ensure compatibility across various devices, including desktops, tablets, and smartphones.</a:t>
            </a:r>
          </a:p>
          <a:p>
            <a:pPr algn="l" marL="902546" indent="-451273" lvl="1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 Feedback: Provide immediate feedback on user actions, such as displaying weather data instantly after city name input.</a:t>
            </a:r>
          </a:p>
          <a:p>
            <a:pPr algn="l">
              <a:lnSpc>
                <a:spcPts val="7952"/>
              </a:lnSpc>
            </a:pPr>
          </a:p>
          <a:p>
            <a:pPr algn="l">
              <a:lnSpc>
                <a:spcPts val="7672"/>
              </a:lnSpc>
            </a:pP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5141" y="1935866"/>
            <a:ext cx="14705320" cy="10349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2"/>
              </a:lnSpc>
            </a:pPr>
            <a:r>
              <a:rPr lang="en-US" sz="5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Conclusion:</a:t>
            </a:r>
          </a:p>
          <a:p>
            <a:pPr algn="l" marL="902546" indent="-451273" lvl="1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Summary:  The Weather Website is a simple yet effective tool designed to provide accurate weather information based on city names, making it accessible to all users.</a:t>
            </a:r>
          </a:p>
          <a:p>
            <a:pPr algn="l" marL="859367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Outcome</a:t>
            </a: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 Successfully developed a responsive and user-friendly platform that meets the basic needs of users seeking weather data.</a:t>
            </a:r>
          </a:p>
          <a:p>
            <a:pPr algn="l" marL="837777" indent="-418889" lvl="1">
              <a:lnSpc>
                <a:spcPts val="5432"/>
              </a:lnSpc>
              <a:buFont typeface="Arial"/>
              <a:buChar char="•"/>
            </a:pPr>
            <a:r>
              <a:rPr lang="en-US" sz="38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Next Steps:  Explore additional features and enhancements to improve user experience and engagement.</a:t>
            </a:r>
          </a:p>
          <a:p>
            <a:pPr algn="l">
              <a:lnSpc>
                <a:spcPts val="7952"/>
              </a:lnSpc>
            </a:pPr>
          </a:p>
          <a:p>
            <a:pPr algn="l">
              <a:lnSpc>
                <a:spcPts val="7952"/>
              </a:lnSpc>
            </a:pPr>
          </a:p>
          <a:p>
            <a:pPr algn="l">
              <a:lnSpc>
                <a:spcPts val="7672"/>
              </a:lnSpc>
            </a:pP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32303" y="3148716"/>
            <a:ext cx="14705320" cy="450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71"/>
              </a:lnSpc>
            </a:pPr>
            <a:r>
              <a:rPr lang="en-US" sz="997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THANKYOU!!!!</a:t>
            </a:r>
          </a:p>
          <a:p>
            <a:pPr algn="l">
              <a:lnSpc>
                <a:spcPts val="7952"/>
              </a:lnSpc>
            </a:pPr>
          </a:p>
          <a:p>
            <a:pPr algn="l">
              <a:lnSpc>
                <a:spcPts val="7672"/>
              </a:lnSpc>
            </a:pP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DAGU9QDzF6I</dc:identifier>
  <dcterms:modified xsi:type="dcterms:W3CDTF">2011-08-01T06:04:30Z</dcterms:modified>
  <cp:revision>1</cp:revision>
  <dc:title>Project Overview Objective: To develop a user-friendly web application that provides real-time weather conditions for any city worldwide by entering the city name. Target Audience: General users seeking weather information Travelers and professionals</dc:title>
</cp:coreProperties>
</file>