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73" r:id="rId5"/>
    <p:sldId id="275" r:id="rId6"/>
    <p:sldId id="261" r:id="rId7"/>
    <p:sldId id="276" r:id="rId8"/>
    <p:sldId id="277" r:id="rId9"/>
    <p:sldId id="278" r:id="rId10"/>
    <p:sldId id="279" r:id="rId11"/>
    <p:sldId id="280" r:id="rId12"/>
    <p:sldId id="281" r:id="rId13"/>
    <p:sldId id="282" r:id="rId14"/>
    <p:sldId id="272" r:id="rId15"/>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FFFF"/>
    <a:srgbClr val="4472C4"/>
    <a:srgbClr val="FFC000"/>
    <a:srgbClr val="B4C7E7"/>
    <a:srgbClr val="97C5E4"/>
    <a:srgbClr val="C4DE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0DB25-0CAE-44EC-A670-BB3ECD101410}" v="941" dt="2024-04-19T18:59:43.177"/>
  </p1510:revLst>
</p1510:revInfo>
</file>

<file path=ppt/tableStyles.xml><?xml version="1.0" encoding="utf-8"?>
<a:tblStyleLst xmlns:a="http://schemas.openxmlformats.org/drawingml/2006/main" def="{692D9A8C-3666-45EC-821A-DAF09C71C6A3}">
  <a:tblStyle styleId="{692D9A8C-3666-45EC-821A-DAF09C71C6A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682" y="29"/>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 Varma" userId="323b5c6e9f232cbc" providerId="LiveId" clId="{CDD4141C-781D-42E1-9051-D25399E3CE2B}"/>
    <pc:docChg chg="undo custSel addSld delSld modSld sldOrd">
      <pc:chgData name="Raghu Varma" userId="323b5c6e9f232cbc" providerId="LiveId" clId="{CDD4141C-781D-42E1-9051-D25399E3CE2B}" dt="2024-04-17T06:57:00.762" v="181"/>
      <pc:docMkLst>
        <pc:docMk/>
      </pc:docMkLst>
      <pc:sldChg chg="modSp mod">
        <pc:chgData name="Raghu Varma" userId="323b5c6e9f232cbc" providerId="LiveId" clId="{CDD4141C-781D-42E1-9051-D25399E3CE2B}" dt="2024-04-17T06:51:10.762" v="167" actId="14100"/>
        <pc:sldMkLst>
          <pc:docMk/>
          <pc:sldMk cId="0" sldId="256"/>
        </pc:sldMkLst>
        <pc:spChg chg="mod">
          <ac:chgData name="Raghu Varma" userId="323b5c6e9f232cbc" providerId="LiveId" clId="{CDD4141C-781D-42E1-9051-D25399E3CE2B}" dt="2024-04-17T06:51:10.762" v="167" actId="14100"/>
          <ac:spMkLst>
            <pc:docMk/>
            <pc:sldMk cId="0" sldId="256"/>
            <ac:spMk id="110" creationId="{00000000-0000-0000-0000-000000000000}"/>
          </ac:spMkLst>
        </pc:spChg>
      </pc:sldChg>
      <pc:sldChg chg="modSp mod">
        <pc:chgData name="Raghu Varma" userId="323b5c6e9f232cbc" providerId="LiveId" clId="{CDD4141C-781D-42E1-9051-D25399E3CE2B}" dt="2024-04-17T06:52:10.569" v="179" actId="20577"/>
        <pc:sldMkLst>
          <pc:docMk/>
          <pc:sldMk cId="0" sldId="257"/>
        </pc:sldMkLst>
        <pc:spChg chg="mod">
          <ac:chgData name="Raghu Varma" userId="323b5c6e9f232cbc" providerId="LiveId" clId="{CDD4141C-781D-42E1-9051-D25399E3CE2B}" dt="2024-04-17T06:52:10.569" v="179" actId="20577"/>
          <ac:spMkLst>
            <pc:docMk/>
            <pc:sldMk cId="0" sldId="257"/>
            <ac:spMk id="128" creationId="{00000000-0000-0000-0000-000000000000}"/>
          </ac:spMkLst>
        </pc:spChg>
      </pc:sldChg>
      <pc:sldChg chg="modSp mod ord">
        <pc:chgData name="Raghu Varma" userId="323b5c6e9f232cbc" providerId="LiveId" clId="{CDD4141C-781D-42E1-9051-D25399E3CE2B}" dt="2024-04-17T06:57:00.762" v="181"/>
        <pc:sldMkLst>
          <pc:docMk/>
          <pc:sldMk cId="0" sldId="258"/>
        </pc:sldMkLst>
        <pc:spChg chg="mod">
          <ac:chgData name="Raghu Varma" userId="323b5c6e9f232cbc" providerId="LiveId" clId="{CDD4141C-781D-42E1-9051-D25399E3CE2B}" dt="2024-04-17T06:29:26.513" v="99" actId="20577"/>
          <ac:spMkLst>
            <pc:docMk/>
            <pc:sldMk cId="0" sldId="258"/>
            <ac:spMk id="143" creationId="{00000000-0000-0000-0000-000000000000}"/>
          </ac:spMkLst>
        </pc:spChg>
      </pc:sldChg>
      <pc:sldChg chg="modSp mod">
        <pc:chgData name="Raghu Varma" userId="323b5c6e9f232cbc" providerId="LiveId" clId="{CDD4141C-781D-42E1-9051-D25399E3CE2B}" dt="2024-04-17T06:25:17.066" v="52" actId="14100"/>
        <pc:sldMkLst>
          <pc:docMk/>
          <pc:sldMk cId="0" sldId="259"/>
        </pc:sldMkLst>
        <pc:spChg chg="mod">
          <ac:chgData name="Raghu Varma" userId="323b5c6e9f232cbc" providerId="LiveId" clId="{CDD4141C-781D-42E1-9051-D25399E3CE2B}" dt="2024-04-17T06:25:17.066" v="52" actId="14100"/>
          <ac:spMkLst>
            <pc:docMk/>
            <pc:sldMk cId="0" sldId="259"/>
            <ac:spMk id="156" creationId="{00000000-0000-0000-0000-000000000000}"/>
          </ac:spMkLst>
        </pc:spChg>
        <pc:spChg chg="mod">
          <ac:chgData name="Raghu Varma" userId="323b5c6e9f232cbc" providerId="LiveId" clId="{CDD4141C-781D-42E1-9051-D25399E3CE2B}" dt="2024-04-17T06:21:13.283" v="39" actId="20577"/>
          <ac:spMkLst>
            <pc:docMk/>
            <pc:sldMk cId="0" sldId="259"/>
            <ac:spMk id="160" creationId="{00000000-0000-0000-0000-000000000000}"/>
          </ac:spMkLst>
        </pc:spChg>
        <pc:spChg chg="mod">
          <ac:chgData name="Raghu Varma" userId="323b5c6e9f232cbc" providerId="LiveId" clId="{CDD4141C-781D-42E1-9051-D25399E3CE2B}" dt="2024-04-17T06:20:43.374" v="37" actId="20577"/>
          <ac:spMkLst>
            <pc:docMk/>
            <pc:sldMk cId="0" sldId="259"/>
            <ac:spMk id="162" creationId="{00000000-0000-0000-0000-000000000000}"/>
          </ac:spMkLst>
        </pc:spChg>
      </pc:sldChg>
      <pc:sldChg chg="addSp delSp modSp mod">
        <pc:chgData name="Raghu Varma" userId="323b5c6e9f232cbc" providerId="LiveId" clId="{CDD4141C-781D-42E1-9051-D25399E3CE2B}" dt="2024-04-17T06:30:00.483" v="101"/>
        <pc:sldMkLst>
          <pc:docMk/>
          <pc:sldMk cId="0" sldId="260"/>
        </pc:sldMkLst>
        <pc:spChg chg="mod">
          <ac:chgData name="Raghu Varma" userId="323b5c6e9f232cbc" providerId="LiveId" clId="{CDD4141C-781D-42E1-9051-D25399E3CE2B}" dt="2024-04-17T06:27:14.233" v="59" actId="14100"/>
          <ac:spMkLst>
            <pc:docMk/>
            <pc:sldMk cId="0" sldId="260"/>
            <ac:spMk id="174" creationId="{00000000-0000-0000-0000-000000000000}"/>
          </ac:spMkLst>
        </pc:spChg>
        <pc:spChg chg="mod">
          <ac:chgData name="Raghu Varma" userId="323b5c6e9f232cbc" providerId="LiveId" clId="{CDD4141C-781D-42E1-9051-D25399E3CE2B}" dt="2024-04-17T06:29:37.414" v="100"/>
          <ac:spMkLst>
            <pc:docMk/>
            <pc:sldMk cId="0" sldId="260"/>
            <ac:spMk id="178" creationId="{00000000-0000-0000-0000-000000000000}"/>
          </ac:spMkLst>
        </pc:spChg>
        <pc:spChg chg="mod">
          <ac:chgData name="Raghu Varma" userId="323b5c6e9f232cbc" providerId="LiveId" clId="{CDD4141C-781D-42E1-9051-D25399E3CE2B}" dt="2024-04-17T06:30:00.483" v="101"/>
          <ac:spMkLst>
            <pc:docMk/>
            <pc:sldMk cId="0" sldId="260"/>
            <ac:spMk id="180" creationId="{00000000-0000-0000-0000-000000000000}"/>
          </ac:spMkLst>
        </pc:spChg>
        <pc:picChg chg="add del mod">
          <ac:chgData name="Raghu Varma" userId="323b5c6e9f232cbc" providerId="LiveId" clId="{CDD4141C-781D-42E1-9051-D25399E3CE2B}" dt="2024-04-17T06:26:48.192" v="58" actId="478"/>
          <ac:picMkLst>
            <pc:docMk/>
            <pc:sldMk cId="0" sldId="260"/>
            <ac:picMk id="2" creationId="{480E2CAD-C3B3-D0F2-578E-1F78BA93A989}"/>
          </ac:picMkLst>
        </pc:picChg>
        <pc:picChg chg="del">
          <ac:chgData name="Raghu Varma" userId="323b5c6e9f232cbc" providerId="LiveId" clId="{CDD4141C-781D-42E1-9051-D25399E3CE2B}" dt="2024-04-17T06:27:16.114" v="60" actId="478"/>
          <ac:picMkLst>
            <pc:docMk/>
            <pc:sldMk cId="0" sldId="260"/>
            <ac:picMk id="181" creationId="{00000000-0000-0000-0000-000000000000}"/>
          </ac:picMkLst>
        </pc:picChg>
      </pc:sldChg>
      <pc:sldChg chg="modSp mod">
        <pc:chgData name="Raghu Varma" userId="323b5c6e9f232cbc" providerId="LiveId" clId="{CDD4141C-781D-42E1-9051-D25399E3CE2B}" dt="2024-04-17T06:32:36.284" v="124" actId="14100"/>
        <pc:sldMkLst>
          <pc:docMk/>
          <pc:sldMk cId="0" sldId="261"/>
        </pc:sldMkLst>
        <pc:spChg chg="mod">
          <ac:chgData name="Raghu Varma" userId="323b5c6e9f232cbc" providerId="LiveId" clId="{CDD4141C-781D-42E1-9051-D25399E3CE2B}" dt="2024-04-17T06:32:36.284" v="124" actId="14100"/>
          <ac:spMkLst>
            <pc:docMk/>
            <pc:sldMk cId="0" sldId="261"/>
            <ac:spMk id="192" creationId="{00000000-0000-0000-0000-000000000000}"/>
          </ac:spMkLst>
        </pc:spChg>
        <pc:spChg chg="mod">
          <ac:chgData name="Raghu Varma" userId="323b5c6e9f232cbc" providerId="LiveId" clId="{CDD4141C-781D-42E1-9051-D25399E3CE2B}" dt="2024-04-17T06:30:30.376" v="103" actId="20577"/>
          <ac:spMkLst>
            <pc:docMk/>
            <pc:sldMk cId="0" sldId="261"/>
            <ac:spMk id="196" creationId="{00000000-0000-0000-0000-000000000000}"/>
          </ac:spMkLst>
        </pc:spChg>
        <pc:spChg chg="mod">
          <ac:chgData name="Raghu Varma" userId="323b5c6e9f232cbc" providerId="LiveId" clId="{CDD4141C-781D-42E1-9051-D25399E3CE2B}" dt="2024-04-17T06:32:19.668" v="123" actId="20577"/>
          <ac:spMkLst>
            <pc:docMk/>
            <pc:sldMk cId="0" sldId="261"/>
            <ac:spMk id="198" creationId="{00000000-0000-0000-0000-000000000000}"/>
          </ac:spMkLst>
        </pc:spChg>
      </pc:sldChg>
      <pc:sldChg chg="del">
        <pc:chgData name="Raghu Varma" userId="323b5c6e9f232cbc" providerId="LiveId" clId="{CDD4141C-781D-42E1-9051-D25399E3CE2B}" dt="2024-04-17T06:32:43.546" v="125" actId="47"/>
        <pc:sldMkLst>
          <pc:docMk/>
          <pc:sldMk cId="0" sldId="262"/>
        </pc:sldMkLst>
      </pc:sldChg>
      <pc:sldChg chg="del">
        <pc:chgData name="Raghu Varma" userId="323b5c6e9f232cbc" providerId="LiveId" clId="{CDD4141C-781D-42E1-9051-D25399E3CE2B}" dt="2024-04-17T06:48:13.819" v="126" actId="2696"/>
        <pc:sldMkLst>
          <pc:docMk/>
          <pc:sldMk cId="0" sldId="263"/>
        </pc:sldMkLst>
      </pc:sldChg>
      <pc:sldChg chg="delSp modSp mod">
        <pc:chgData name="Raghu Varma" userId="323b5c6e9f232cbc" providerId="LiveId" clId="{CDD4141C-781D-42E1-9051-D25399E3CE2B}" dt="2024-04-17T06:50:32.899" v="166" actId="14100"/>
        <pc:sldMkLst>
          <pc:docMk/>
          <pc:sldMk cId="0" sldId="264"/>
        </pc:sldMkLst>
        <pc:spChg chg="mod">
          <ac:chgData name="Raghu Varma" userId="323b5c6e9f232cbc" providerId="LiveId" clId="{CDD4141C-781D-42E1-9051-D25399E3CE2B}" dt="2024-04-17T06:50:32.899" v="166" actId="14100"/>
          <ac:spMkLst>
            <pc:docMk/>
            <pc:sldMk cId="0" sldId="264"/>
            <ac:spMk id="244" creationId="{00000000-0000-0000-0000-000000000000}"/>
          </ac:spMkLst>
        </pc:spChg>
        <pc:spChg chg="mod">
          <ac:chgData name="Raghu Varma" userId="323b5c6e9f232cbc" providerId="LiveId" clId="{CDD4141C-781D-42E1-9051-D25399E3CE2B}" dt="2024-04-17T06:48:18.913" v="129" actId="20577"/>
          <ac:spMkLst>
            <pc:docMk/>
            <pc:sldMk cId="0" sldId="264"/>
            <ac:spMk id="248" creationId="{00000000-0000-0000-0000-000000000000}"/>
          </ac:spMkLst>
        </pc:spChg>
        <pc:picChg chg="del">
          <ac:chgData name="Raghu Varma" userId="323b5c6e9f232cbc" providerId="LiveId" clId="{CDD4141C-781D-42E1-9051-D25399E3CE2B}" dt="2024-04-17T06:50:28.208" v="165" actId="478"/>
          <ac:picMkLst>
            <pc:docMk/>
            <pc:sldMk cId="0" sldId="264"/>
            <ac:picMk id="251" creationId="{00000000-0000-0000-0000-000000000000}"/>
          </ac:picMkLst>
        </pc:picChg>
      </pc:sldChg>
      <pc:sldChg chg="delSp modSp mod">
        <pc:chgData name="Raghu Varma" userId="323b5c6e9f232cbc" providerId="LiveId" clId="{CDD4141C-781D-42E1-9051-D25399E3CE2B}" dt="2024-04-17T06:50:24.586" v="164" actId="14100"/>
        <pc:sldMkLst>
          <pc:docMk/>
          <pc:sldMk cId="0" sldId="265"/>
        </pc:sldMkLst>
        <pc:spChg chg="mod">
          <ac:chgData name="Raghu Varma" userId="323b5c6e9f232cbc" providerId="LiveId" clId="{CDD4141C-781D-42E1-9051-D25399E3CE2B}" dt="2024-04-17T06:50:24.586" v="164" actId="14100"/>
          <ac:spMkLst>
            <pc:docMk/>
            <pc:sldMk cId="0" sldId="265"/>
            <ac:spMk id="262" creationId="{00000000-0000-0000-0000-000000000000}"/>
          </ac:spMkLst>
        </pc:spChg>
        <pc:spChg chg="mod">
          <ac:chgData name="Raghu Varma" userId="323b5c6e9f232cbc" providerId="LiveId" clId="{CDD4141C-781D-42E1-9051-D25399E3CE2B}" dt="2024-04-17T06:48:26.354" v="132" actId="20577"/>
          <ac:spMkLst>
            <pc:docMk/>
            <pc:sldMk cId="0" sldId="265"/>
            <ac:spMk id="266" creationId="{00000000-0000-0000-0000-000000000000}"/>
          </ac:spMkLst>
        </pc:spChg>
        <pc:picChg chg="del">
          <ac:chgData name="Raghu Varma" userId="323b5c6e9f232cbc" providerId="LiveId" clId="{CDD4141C-781D-42E1-9051-D25399E3CE2B}" dt="2024-04-17T06:50:19.388" v="163" actId="478"/>
          <ac:picMkLst>
            <pc:docMk/>
            <pc:sldMk cId="0" sldId="265"/>
            <ac:picMk id="269" creationId="{00000000-0000-0000-0000-000000000000}"/>
          </ac:picMkLst>
        </pc:picChg>
      </pc:sldChg>
      <pc:sldChg chg="delSp modSp mod">
        <pc:chgData name="Raghu Varma" userId="323b5c6e9f232cbc" providerId="LiveId" clId="{CDD4141C-781D-42E1-9051-D25399E3CE2B}" dt="2024-04-17T06:50:15.742" v="162" actId="14100"/>
        <pc:sldMkLst>
          <pc:docMk/>
          <pc:sldMk cId="0" sldId="266"/>
        </pc:sldMkLst>
        <pc:spChg chg="mod">
          <ac:chgData name="Raghu Varma" userId="323b5c6e9f232cbc" providerId="LiveId" clId="{CDD4141C-781D-42E1-9051-D25399E3CE2B}" dt="2024-04-17T06:50:15.742" v="162" actId="14100"/>
          <ac:spMkLst>
            <pc:docMk/>
            <pc:sldMk cId="0" sldId="266"/>
            <ac:spMk id="280" creationId="{00000000-0000-0000-0000-000000000000}"/>
          </ac:spMkLst>
        </pc:spChg>
        <pc:spChg chg="mod">
          <ac:chgData name="Raghu Varma" userId="323b5c6e9f232cbc" providerId="LiveId" clId="{CDD4141C-781D-42E1-9051-D25399E3CE2B}" dt="2024-04-17T06:48:31.175" v="135" actId="20577"/>
          <ac:spMkLst>
            <pc:docMk/>
            <pc:sldMk cId="0" sldId="266"/>
            <ac:spMk id="284" creationId="{00000000-0000-0000-0000-000000000000}"/>
          </ac:spMkLst>
        </pc:spChg>
        <pc:picChg chg="del">
          <ac:chgData name="Raghu Varma" userId="323b5c6e9f232cbc" providerId="LiveId" clId="{CDD4141C-781D-42E1-9051-D25399E3CE2B}" dt="2024-04-17T06:50:07.771" v="161" actId="478"/>
          <ac:picMkLst>
            <pc:docMk/>
            <pc:sldMk cId="0" sldId="266"/>
            <ac:picMk id="287" creationId="{00000000-0000-0000-0000-000000000000}"/>
          </ac:picMkLst>
        </pc:picChg>
      </pc:sldChg>
      <pc:sldChg chg="delSp modSp mod">
        <pc:chgData name="Raghu Varma" userId="323b5c6e9f232cbc" providerId="LiveId" clId="{CDD4141C-781D-42E1-9051-D25399E3CE2B}" dt="2024-04-17T06:50:03.783" v="160" actId="14100"/>
        <pc:sldMkLst>
          <pc:docMk/>
          <pc:sldMk cId="0" sldId="267"/>
        </pc:sldMkLst>
        <pc:spChg chg="mod">
          <ac:chgData name="Raghu Varma" userId="323b5c6e9f232cbc" providerId="LiveId" clId="{CDD4141C-781D-42E1-9051-D25399E3CE2B}" dt="2024-04-17T06:50:03.783" v="160" actId="14100"/>
          <ac:spMkLst>
            <pc:docMk/>
            <pc:sldMk cId="0" sldId="267"/>
            <ac:spMk id="298" creationId="{00000000-0000-0000-0000-000000000000}"/>
          </ac:spMkLst>
        </pc:spChg>
        <pc:spChg chg="mod">
          <ac:chgData name="Raghu Varma" userId="323b5c6e9f232cbc" providerId="LiveId" clId="{CDD4141C-781D-42E1-9051-D25399E3CE2B}" dt="2024-04-17T06:48:38.895" v="138" actId="20577"/>
          <ac:spMkLst>
            <pc:docMk/>
            <pc:sldMk cId="0" sldId="267"/>
            <ac:spMk id="302" creationId="{00000000-0000-0000-0000-000000000000}"/>
          </ac:spMkLst>
        </pc:spChg>
        <pc:picChg chg="del">
          <ac:chgData name="Raghu Varma" userId="323b5c6e9f232cbc" providerId="LiveId" clId="{CDD4141C-781D-42E1-9051-D25399E3CE2B}" dt="2024-04-17T06:49:50.603" v="158" actId="478"/>
          <ac:picMkLst>
            <pc:docMk/>
            <pc:sldMk cId="0" sldId="267"/>
            <ac:picMk id="305" creationId="{00000000-0000-0000-0000-000000000000}"/>
          </ac:picMkLst>
        </pc:picChg>
      </pc:sldChg>
      <pc:sldChg chg="delSp modSp del mod">
        <pc:chgData name="Raghu Varma" userId="323b5c6e9f232cbc" providerId="LiveId" clId="{CDD4141C-781D-42E1-9051-D25399E3CE2B}" dt="2024-04-17T06:51:40.601" v="169" actId="47"/>
        <pc:sldMkLst>
          <pc:docMk/>
          <pc:sldMk cId="0" sldId="268"/>
        </pc:sldMkLst>
        <pc:spChg chg="mod">
          <ac:chgData name="Raghu Varma" userId="323b5c6e9f232cbc" providerId="LiveId" clId="{CDD4141C-781D-42E1-9051-D25399E3CE2B}" dt="2024-04-17T06:49:44.582" v="157" actId="14100"/>
          <ac:spMkLst>
            <pc:docMk/>
            <pc:sldMk cId="0" sldId="268"/>
            <ac:spMk id="316" creationId="{00000000-0000-0000-0000-000000000000}"/>
          </ac:spMkLst>
        </pc:spChg>
        <pc:spChg chg="mod">
          <ac:chgData name="Raghu Varma" userId="323b5c6e9f232cbc" providerId="LiveId" clId="{CDD4141C-781D-42E1-9051-D25399E3CE2B}" dt="2024-04-17T06:48:44.166" v="141" actId="20577"/>
          <ac:spMkLst>
            <pc:docMk/>
            <pc:sldMk cId="0" sldId="268"/>
            <ac:spMk id="320" creationId="{00000000-0000-0000-0000-000000000000}"/>
          </ac:spMkLst>
        </pc:spChg>
        <pc:picChg chg="del">
          <ac:chgData name="Raghu Varma" userId="323b5c6e9f232cbc" providerId="LiveId" clId="{CDD4141C-781D-42E1-9051-D25399E3CE2B}" dt="2024-04-17T06:49:39.362" v="156" actId="478"/>
          <ac:picMkLst>
            <pc:docMk/>
            <pc:sldMk cId="0" sldId="268"/>
            <ac:picMk id="323" creationId="{00000000-0000-0000-0000-000000000000}"/>
          </ac:picMkLst>
        </pc:picChg>
      </pc:sldChg>
      <pc:sldChg chg="modSp mod">
        <pc:chgData name="Raghu Varma" userId="323b5c6e9f232cbc" providerId="LiveId" clId="{CDD4141C-781D-42E1-9051-D25399E3CE2B}" dt="2024-04-17T06:49:34.122" v="155" actId="14100"/>
        <pc:sldMkLst>
          <pc:docMk/>
          <pc:sldMk cId="0" sldId="269"/>
        </pc:sldMkLst>
        <pc:spChg chg="mod">
          <ac:chgData name="Raghu Varma" userId="323b5c6e9f232cbc" providerId="LiveId" clId="{CDD4141C-781D-42E1-9051-D25399E3CE2B}" dt="2024-04-17T06:49:34.122" v="155" actId="14100"/>
          <ac:spMkLst>
            <pc:docMk/>
            <pc:sldMk cId="0" sldId="269"/>
            <ac:spMk id="334" creationId="{00000000-0000-0000-0000-000000000000}"/>
          </ac:spMkLst>
        </pc:spChg>
        <pc:spChg chg="mod">
          <ac:chgData name="Raghu Varma" userId="323b5c6e9f232cbc" providerId="LiveId" clId="{CDD4141C-781D-42E1-9051-D25399E3CE2B}" dt="2024-04-17T06:48:49.957" v="144" actId="20577"/>
          <ac:spMkLst>
            <pc:docMk/>
            <pc:sldMk cId="0" sldId="269"/>
            <ac:spMk id="338" creationId="{00000000-0000-0000-0000-000000000000}"/>
          </ac:spMkLst>
        </pc:spChg>
      </pc:sldChg>
      <pc:sldChg chg="modSp del mod">
        <pc:chgData name="Raghu Varma" userId="323b5c6e9f232cbc" providerId="LiveId" clId="{CDD4141C-781D-42E1-9051-D25399E3CE2B}" dt="2024-04-17T06:51:28.970" v="168" actId="47"/>
        <pc:sldMkLst>
          <pc:docMk/>
          <pc:sldMk cId="0" sldId="270"/>
        </pc:sldMkLst>
        <pc:spChg chg="mod">
          <ac:chgData name="Raghu Varma" userId="323b5c6e9f232cbc" providerId="LiveId" clId="{CDD4141C-781D-42E1-9051-D25399E3CE2B}" dt="2024-04-17T06:49:25.946" v="154" actId="14100"/>
          <ac:spMkLst>
            <pc:docMk/>
            <pc:sldMk cId="0" sldId="270"/>
            <ac:spMk id="351" creationId="{00000000-0000-0000-0000-000000000000}"/>
          </ac:spMkLst>
        </pc:spChg>
        <pc:spChg chg="mod">
          <ac:chgData name="Raghu Varma" userId="323b5c6e9f232cbc" providerId="LiveId" clId="{CDD4141C-781D-42E1-9051-D25399E3CE2B}" dt="2024-04-17T06:49:07.222" v="152" actId="20577"/>
          <ac:spMkLst>
            <pc:docMk/>
            <pc:sldMk cId="0" sldId="270"/>
            <ac:spMk id="355" creationId="{00000000-0000-0000-0000-000000000000}"/>
          </ac:spMkLst>
        </pc:spChg>
      </pc:sldChg>
      <pc:sldChg chg="modSp mod">
        <pc:chgData name="Raghu Varma" userId="323b5c6e9f232cbc" providerId="LiveId" clId="{CDD4141C-781D-42E1-9051-D25399E3CE2B}" dt="2024-04-17T06:49:02.115" v="149" actId="14100"/>
        <pc:sldMkLst>
          <pc:docMk/>
          <pc:sldMk cId="0" sldId="271"/>
        </pc:sldMkLst>
        <pc:spChg chg="mod">
          <ac:chgData name="Raghu Varma" userId="323b5c6e9f232cbc" providerId="LiveId" clId="{CDD4141C-781D-42E1-9051-D25399E3CE2B}" dt="2024-04-17T06:49:02.115" v="149" actId="14100"/>
          <ac:spMkLst>
            <pc:docMk/>
            <pc:sldMk cId="0" sldId="271"/>
            <ac:spMk id="368" creationId="{00000000-0000-0000-0000-000000000000}"/>
          </ac:spMkLst>
        </pc:spChg>
        <pc:spChg chg="mod">
          <ac:chgData name="Raghu Varma" userId="323b5c6e9f232cbc" providerId="LiveId" clId="{CDD4141C-781D-42E1-9051-D25399E3CE2B}" dt="2024-04-17T06:48:55.767" v="148" actId="20577"/>
          <ac:spMkLst>
            <pc:docMk/>
            <pc:sldMk cId="0" sldId="271"/>
            <ac:spMk id="372" creationId="{00000000-0000-0000-0000-000000000000}"/>
          </ac:spMkLst>
        </pc:spChg>
      </pc:sldChg>
      <pc:sldChg chg="modSp add mod">
        <pc:chgData name="Raghu Varma" userId="323b5c6e9f232cbc" providerId="LiveId" clId="{CDD4141C-781D-42E1-9051-D25399E3CE2B}" dt="2024-04-17T06:25:40.586" v="54" actId="14100"/>
        <pc:sldMkLst>
          <pc:docMk/>
          <pc:sldMk cId="3393381805" sldId="273"/>
        </pc:sldMkLst>
        <pc:spChg chg="mod">
          <ac:chgData name="Raghu Varma" userId="323b5c6e9f232cbc" providerId="LiveId" clId="{CDD4141C-781D-42E1-9051-D25399E3CE2B}" dt="2024-04-17T06:25:40.586" v="54" actId="14100"/>
          <ac:spMkLst>
            <pc:docMk/>
            <pc:sldMk cId="3393381805" sldId="273"/>
            <ac:spMk id="156" creationId="{00000000-0000-0000-0000-000000000000}"/>
          </ac:spMkLst>
        </pc:spChg>
        <pc:spChg chg="mod">
          <ac:chgData name="Raghu Varma" userId="323b5c6e9f232cbc" providerId="LiveId" clId="{CDD4141C-781D-42E1-9051-D25399E3CE2B}" dt="2024-04-17T06:23:02.732" v="43"/>
          <ac:spMkLst>
            <pc:docMk/>
            <pc:sldMk cId="3393381805" sldId="273"/>
            <ac:spMk id="160" creationId="{00000000-0000-0000-0000-000000000000}"/>
          </ac:spMkLst>
        </pc:spChg>
        <pc:spChg chg="mod">
          <ac:chgData name="Raghu Varma" userId="323b5c6e9f232cbc" providerId="LiveId" clId="{CDD4141C-781D-42E1-9051-D25399E3CE2B}" dt="2024-04-17T06:23:27.495" v="44"/>
          <ac:spMkLst>
            <pc:docMk/>
            <pc:sldMk cId="3393381805" sldId="273"/>
            <ac:spMk id="162" creationId="{00000000-0000-0000-0000-000000000000}"/>
          </ac:spMkLst>
        </pc:spChg>
      </pc:sldChg>
      <pc:sldChg chg="modSp add mod">
        <pc:chgData name="Raghu Varma" userId="323b5c6e9f232cbc" providerId="LiveId" clId="{CDD4141C-781D-42E1-9051-D25399E3CE2B}" dt="2024-04-17T06:25:30.673" v="53" actId="14100"/>
        <pc:sldMkLst>
          <pc:docMk/>
          <pc:sldMk cId="3076350444" sldId="274"/>
        </pc:sldMkLst>
        <pc:spChg chg="mod">
          <ac:chgData name="Raghu Varma" userId="323b5c6e9f232cbc" providerId="LiveId" clId="{CDD4141C-781D-42E1-9051-D25399E3CE2B}" dt="2024-04-17T06:25:30.673" v="53" actId="14100"/>
          <ac:spMkLst>
            <pc:docMk/>
            <pc:sldMk cId="3076350444" sldId="274"/>
            <ac:spMk id="156" creationId="{00000000-0000-0000-0000-000000000000}"/>
          </ac:spMkLst>
        </pc:spChg>
        <pc:spChg chg="mod">
          <ac:chgData name="Raghu Varma" userId="323b5c6e9f232cbc" providerId="LiveId" clId="{CDD4141C-781D-42E1-9051-D25399E3CE2B}" dt="2024-04-17T06:21:44.208" v="40"/>
          <ac:spMkLst>
            <pc:docMk/>
            <pc:sldMk cId="3076350444" sldId="274"/>
            <ac:spMk id="160" creationId="{00000000-0000-0000-0000-000000000000}"/>
          </ac:spMkLst>
        </pc:spChg>
        <pc:spChg chg="mod">
          <ac:chgData name="Raghu Varma" userId="323b5c6e9f232cbc" providerId="LiveId" clId="{CDD4141C-781D-42E1-9051-D25399E3CE2B}" dt="2024-04-17T06:22:29.607" v="41"/>
          <ac:spMkLst>
            <pc:docMk/>
            <pc:sldMk cId="3076350444" sldId="274"/>
            <ac:spMk id="162" creationId="{00000000-0000-0000-0000-000000000000}"/>
          </ac:spMkLst>
        </pc:spChg>
      </pc:sldChg>
      <pc:sldChg chg="modSp add mod">
        <pc:chgData name="Raghu Varma" userId="323b5c6e9f232cbc" providerId="LiveId" clId="{CDD4141C-781D-42E1-9051-D25399E3CE2B}" dt="2024-04-17T06:29:18.613" v="96" actId="20577"/>
        <pc:sldMkLst>
          <pc:docMk/>
          <pc:sldMk cId="3588915247" sldId="275"/>
        </pc:sldMkLst>
        <pc:spChg chg="mod">
          <ac:chgData name="Raghu Varma" userId="323b5c6e9f232cbc" providerId="LiveId" clId="{CDD4141C-781D-42E1-9051-D25399E3CE2B}" dt="2024-04-17T06:25:50.399" v="55" actId="14100"/>
          <ac:spMkLst>
            <pc:docMk/>
            <pc:sldMk cId="3588915247" sldId="275"/>
            <ac:spMk id="156" creationId="{00000000-0000-0000-0000-000000000000}"/>
          </ac:spMkLst>
        </pc:spChg>
        <pc:spChg chg="mod">
          <ac:chgData name="Raghu Varma" userId="323b5c6e9f232cbc" providerId="LiveId" clId="{CDD4141C-781D-42E1-9051-D25399E3CE2B}" dt="2024-04-17T06:29:18.613" v="96" actId="20577"/>
          <ac:spMkLst>
            <pc:docMk/>
            <pc:sldMk cId="3588915247" sldId="275"/>
            <ac:spMk id="160" creationId="{00000000-0000-0000-0000-000000000000}"/>
          </ac:spMkLst>
        </pc:spChg>
        <pc:spChg chg="mod">
          <ac:chgData name="Raghu Varma" userId="323b5c6e9f232cbc" providerId="LiveId" clId="{CDD4141C-781D-42E1-9051-D25399E3CE2B}" dt="2024-04-17T06:24:08.102" v="46"/>
          <ac:spMkLst>
            <pc:docMk/>
            <pc:sldMk cId="3588915247" sldId="275"/>
            <ac:spMk id="162" creationId="{00000000-0000-0000-0000-000000000000}"/>
          </ac:spMkLst>
        </pc:spChg>
      </pc:sldChg>
      <pc:sldChg chg="modSp add mod">
        <pc:chgData name="Raghu Varma" userId="323b5c6e9f232cbc" providerId="LiveId" clId="{CDD4141C-781D-42E1-9051-D25399E3CE2B}" dt="2024-04-17T06:24:45.125" v="49"/>
        <pc:sldMkLst>
          <pc:docMk/>
          <pc:sldMk cId="1105963286" sldId="276"/>
        </pc:sldMkLst>
        <pc:spChg chg="mod">
          <ac:chgData name="Raghu Varma" userId="323b5c6e9f232cbc" providerId="LiveId" clId="{CDD4141C-781D-42E1-9051-D25399E3CE2B}" dt="2024-04-17T06:24:25.963" v="48" actId="20577"/>
          <ac:spMkLst>
            <pc:docMk/>
            <pc:sldMk cId="1105963286" sldId="276"/>
            <ac:spMk id="160" creationId="{00000000-0000-0000-0000-000000000000}"/>
          </ac:spMkLst>
        </pc:spChg>
        <pc:spChg chg="mod">
          <ac:chgData name="Raghu Varma" userId="323b5c6e9f232cbc" providerId="LiveId" clId="{CDD4141C-781D-42E1-9051-D25399E3CE2B}" dt="2024-04-17T06:24:45.125" v="49"/>
          <ac:spMkLst>
            <pc:docMk/>
            <pc:sldMk cId="1105963286" sldId="276"/>
            <ac:spMk id="162" creationId="{00000000-0000-0000-0000-000000000000}"/>
          </ac:spMkLst>
        </pc:spChg>
      </pc:sldChg>
    </pc:docChg>
  </pc:docChgLst>
  <pc:docChgLst>
    <pc:chgData name="Syed Mohammad Asif" userId="9abb3991eb6d6d8d" providerId="LiveId" clId="{6710DB25-0CAE-44EC-A670-BB3ECD101410}"/>
    <pc:docChg chg="undo redo custSel addSld delSld modSld sldOrd modMainMaster">
      <pc:chgData name="Syed Mohammad Asif" userId="9abb3991eb6d6d8d" providerId="LiveId" clId="{6710DB25-0CAE-44EC-A670-BB3ECD101410}" dt="2024-04-19T18:59:47.044" v="2422" actId="478"/>
      <pc:docMkLst>
        <pc:docMk/>
      </pc:docMkLst>
      <pc:sldChg chg="addSp delSp modSp mod setBg">
        <pc:chgData name="Syed Mohammad Asif" userId="9abb3991eb6d6d8d" providerId="LiveId" clId="{6710DB25-0CAE-44EC-A670-BB3ECD101410}" dt="2024-04-19T17:31:24.437" v="1427" actId="1076"/>
        <pc:sldMkLst>
          <pc:docMk/>
          <pc:sldMk cId="0" sldId="256"/>
        </pc:sldMkLst>
        <pc:spChg chg="add mod">
          <ac:chgData name="Syed Mohammad Asif" userId="9abb3991eb6d6d8d" providerId="LiveId" clId="{6710DB25-0CAE-44EC-A670-BB3ECD101410}" dt="2024-04-19T17:29:35.418" v="1396" actId="164"/>
          <ac:spMkLst>
            <pc:docMk/>
            <pc:sldMk cId="0" sldId="256"/>
            <ac:spMk id="2" creationId="{2BE88B61-0137-FD1C-8229-9BC4B94BDA5C}"/>
          </ac:spMkLst>
        </pc:spChg>
        <pc:spChg chg="add del mod">
          <ac:chgData name="Syed Mohammad Asif" userId="9abb3991eb6d6d8d" providerId="LiveId" clId="{6710DB25-0CAE-44EC-A670-BB3ECD101410}" dt="2024-04-19T17:18:36.004" v="1310" actId="11529"/>
          <ac:spMkLst>
            <pc:docMk/>
            <pc:sldMk cId="0" sldId="256"/>
            <ac:spMk id="13" creationId="{B4927EAB-6834-9E97-9600-F9D79025FF0C}"/>
          </ac:spMkLst>
        </pc:spChg>
        <pc:spChg chg="mod">
          <ac:chgData name="Syed Mohammad Asif" userId="9abb3991eb6d6d8d" providerId="LiveId" clId="{6710DB25-0CAE-44EC-A670-BB3ECD101410}" dt="2024-04-19T17:18:57.111" v="1311" actId="14100"/>
          <ac:spMkLst>
            <pc:docMk/>
            <pc:sldMk cId="0" sldId="256"/>
            <ac:spMk id="90" creationId="{00000000-0000-0000-0000-000000000000}"/>
          </ac:spMkLst>
        </pc:spChg>
        <pc:spChg chg="add del mod">
          <ac:chgData name="Syed Mohammad Asif" userId="9abb3991eb6d6d8d" providerId="LiveId" clId="{6710DB25-0CAE-44EC-A670-BB3ECD101410}" dt="2024-04-19T17:14:29.030" v="1279" actId="255"/>
          <ac:spMkLst>
            <pc:docMk/>
            <pc:sldMk cId="0" sldId="256"/>
            <ac:spMk id="95" creationId="{00000000-0000-0000-0000-000000000000}"/>
          </ac:spMkLst>
        </pc:spChg>
        <pc:spChg chg="mod">
          <ac:chgData name="Syed Mohammad Asif" userId="9abb3991eb6d6d8d" providerId="LiveId" clId="{6710DB25-0CAE-44EC-A670-BB3ECD101410}" dt="2024-04-19T17:14:42.279" v="1280" actId="1076"/>
          <ac:spMkLst>
            <pc:docMk/>
            <pc:sldMk cId="0" sldId="256"/>
            <ac:spMk id="98" creationId="{00000000-0000-0000-0000-000000000000}"/>
          </ac:spMkLst>
        </pc:spChg>
        <pc:spChg chg="mod">
          <ac:chgData name="Syed Mohammad Asif" userId="9abb3991eb6d6d8d" providerId="LiveId" clId="{6710DB25-0CAE-44EC-A670-BB3ECD101410}" dt="2024-04-19T16:28:20.935" v="19" actId="207"/>
          <ac:spMkLst>
            <pc:docMk/>
            <pc:sldMk cId="0" sldId="256"/>
            <ac:spMk id="99" creationId="{00000000-0000-0000-0000-000000000000}"/>
          </ac:spMkLst>
        </pc:spChg>
        <pc:spChg chg="mod">
          <ac:chgData name="Syed Mohammad Asif" userId="9abb3991eb6d6d8d" providerId="LiveId" clId="{6710DB25-0CAE-44EC-A670-BB3ECD101410}" dt="2024-04-19T16:33:35.925" v="31" actId="164"/>
          <ac:spMkLst>
            <pc:docMk/>
            <pc:sldMk cId="0" sldId="256"/>
            <ac:spMk id="100" creationId="{00000000-0000-0000-0000-000000000000}"/>
          </ac:spMkLst>
        </pc:spChg>
        <pc:spChg chg="mod">
          <ac:chgData name="Syed Mohammad Asif" userId="9abb3991eb6d6d8d" providerId="LiveId" clId="{6710DB25-0CAE-44EC-A670-BB3ECD101410}" dt="2024-04-19T17:14:47.751" v="1281" actId="1076"/>
          <ac:spMkLst>
            <pc:docMk/>
            <pc:sldMk cId="0" sldId="256"/>
            <ac:spMk id="101" creationId="{00000000-0000-0000-0000-000000000000}"/>
          </ac:spMkLst>
        </pc:spChg>
        <pc:spChg chg="del mod">
          <ac:chgData name="Syed Mohammad Asif" userId="9abb3991eb6d6d8d" providerId="LiveId" clId="{6710DB25-0CAE-44EC-A670-BB3ECD101410}" dt="2024-04-19T16:32:50.453" v="28" actId="478"/>
          <ac:spMkLst>
            <pc:docMk/>
            <pc:sldMk cId="0" sldId="256"/>
            <ac:spMk id="102" creationId="{00000000-0000-0000-0000-000000000000}"/>
          </ac:spMkLst>
        </pc:spChg>
        <pc:spChg chg="mod">
          <ac:chgData name="Syed Mohammad Asif" userId="9abb3991eb6d6d8d" providerId="LiveId" clId="{6710DB25-0CAE-44EC-A670-BB3ECD101410}" dt="2024-04-19T17:28:50.583" v="1389" actId="164"/>
          <ac:spMkLst>
            <pc:docMk/>
            <pc:sldMk cId="0" sldId="256"/>
            <ac:spMk id="105" creationId="{00000000-0000-0000-0000-000000000000}"/>
          </ac:spMkLst>
        </pc:spChg>
        <pc:spChg chg="mod">
          <ac:chgData name="Syed Mohammad Asif" userId="9abb3991eb6d6d8d" providerId="LiveId" clId="{6710DB25-0CAE-44EC-A670-BB3ECD101410}" dt="2024-04-19T17:31:16.491" v="1426" actId="403"/>
          <ac:spMkLst>
            <pc:docMk/>
            <pc:sldMk cId="0" sldId="256"/>
            <ac:spMk id="106" creationId="{00000000-0000-0000-0000-000000000000}"/>
          </ac:spMkLst>
        </pc:spChg>
        <pc:spChg chg="mod topLvl">
          <ac:chgData name="Syed Mohammad Asif" userId="9abb3991eb6d6d8d" providerId="LiveId" clId="{6710DB25-0CAE-44EC-A670-BB3ECD101410}" dt="2024-04-19T17:30:45.540" v="1419" actId="122"/>
          <ac:spMkLst>
            <pc:docMk/>
            <pc:sldMk cId="0" sldId="256"/>
            <ac:spMk id="107" creationId="{00000000-0000-0000-0000-000000000000}"/>
          </ac:spMkLst>
        </pc:spChg>
        <pc:spChg chg="del mod">
          <ac:chgData name="Syed Mohammad Asif" userId="9abb3991eb6d6d8d" providerId="LiveId" clId="{6710DB25-0CAE-44EC-A670-BB3ECD101410}" dt="2024-04-19T17:29:11.588" v="1392" actId="478"/>
          <ac:spMkLst>
            <pc:docMk/>
            <pc:sldMk cId="0" sldId="256"/>
            <ac:spMk id="108" creationId="{00000000-0000-0000-0000-000000000000}"/>
          </ac:spMkLst>
        </pc:spChg>
        <pc:spChg chg="del mod">
          <ac:chgData name="Syed Mohammad Asif" userId="9abb3991eb6d6d8d" providerId="LiveId" clId="{6710DB25-0CAE-44EC-A670-BB3ECD101410}" dt="2024-04-19T16:25:17.982" v="9" actId="478"/>
          <ac:spMkLst>
            <pc:docMk/>
            <pc:sldMk cId="0" sldId="256"/>
            <ac:spMk id="110" creationId="{00000000-0000-0000-0000-000000000000}"/>
          </ac:spMkLst>
        </pc:spChg>
        <pc:spChg chg="del mod">
          <ac:chgData name="Syed Mohammad Asif" userId="9abb3991eb6d6d8d" providerId="LiveId" clId="{6710DB25-0CAE-44EC-A670-BB3ECD101410}" dt="2024-04-19T17:29:24.876" v="1394" actId="478"/>
          <ac:spMkLst>
            <pc:docMk/>
            <pc:sldMk cId="0" sldId="256"/>
            <ac:spMk id="111" creationId="{00000000-0000-0000-0000-000000000000}"/>
          </ac:spMkLst>
        </pc:spChg>
        <pc:grpChg chg="add mod">
          <ac:chgData name="Syed Mohammad Asif" userId="9abb3991eb6d6d8d" providerId="LiveId" clId="{6710DB25-0CAE-44EC-A670-BB3ECD101410}" dt="2024-04-19T17:14:53.090" v="1282" actId="1076"/>
          <ac:grpSpMkLst>
            <pc:docMk/>
            <pc:sldMk cId="0" sldId="256"/>
            <ac:grpSpMk id="3" creationId="{BDC6D764-FBC2-0D2D-CD15-691AE72A1CB8}"/>
          </ac:grpSpMkLst>
        </pc:grpChg>
        <pc:grpChg chg="add mod">
          <ac:chgData name="Syed Mohammad Asif" userId="9abb3991eb6d6d8d" providerId="LiveId" clId="{6710DB25-0CAE-44EC-A670-BB3ECD101410}" dt="2024-04-19T17:13:59.936" v="1276" actId="1076"/>
          <ac:grpSpMkLst>
            <pc:docMk/>
            <pc:sldMk cId="0" sldId="256"/>
            <ac:grpSpMk id="4" creationId="{BF23E738-D436-9A3F-59C7-4D4451CB8FB1}"/>
          </ac:grpSpMkLst>
        </pc:grpChg>
        <pc:grpChg chg="add del mod">
          <ac:chgData name="Syed Mohammad Asif" userId="9abb3991eb6d6d8d" providerId="LiveId" clId="{6710DB25-0CAE-44EC-A670-BB3ECD101410}" dt="2024-04-19T17:27:32.823" v="1383" actId="165"/>
          <ac:grpSpMkLst>
            <pc:docMk/>
            <pc:sldMk cId="0" sldId="256"/>
            <ac:grpSpMk id="14" creationId="{C2A9F706-E241-9856-98CC-97FB4DBE36ED}"/>
          </ac:grpSpMkLst>
        </pc:grpChg>
        <pc:grpChg chg="add mod">
          <ac:chgData name="Syed Mohammad Asif" userId="9abb3991eb6d6d8d" providerId="LiveId" clId="{6710DB25-0CAE-44EC-A670-BB3ECD101410}" dt="2024-04-19T17:29:35.418" v="1396" actId="164"/>
          <ac:grpSpMkLst>
            <pc:docMk/>
            <pc:sldMk cId="0" sldId="256"/>
            <ac:grpSpMk id="15" creationId="{8172D98C-A2C6-DD27-9FAC-946118DB9B5B}"/>
          </ac:grpSpMkLst>
        </pc:grpChg>
        <pc:grpChg chg="add mod">
          <ac:chgData name="Syed Mohammad Asif" userId="9abb3991eb6d6d8d" providerId="LiveId" clId="{6710DB25-0CAE-44EC-A670-BB3ECD101410}" dt="2024-04-19T17:28:50.583" v="1389" actId="164"/>
          <ac:grpSpMkLst>
            <pc:docMk/>
            <pc:sldMk cId="0" sldId="256"/>
            <ac:grpSpMk id="16" creationId="{42D2DB06-0228-F772-E1F8-F9F9561E6E25}"/>
          </ac:grpSpMkLst>
        </pc:grpChg>
        <pc:grpChg chg="add mod">
          <ac:chgData name="Syed Mohammad Asif" userId="9abb3991eb6d6d8d" providerId="LiveId" clId="{6710DB25-0CAE-44EC-A670-BB3ECD101410}" dt="2024-04-19T17:31:24.437" v="1427" actId="1076"/>
          <ac:grpSpMkLst>
            <pc:docMk/>
            <pc:sldMk cId="0" sldId="256"/>
            <ac:grpSpMk id="17" creationId="{9E31BD42-6FBE-09FE-F289-D537B1C85A11}"/>
          </ac:grpSpMkLst>
        </pc:grpChg>
        <pc:grpChg chg="mod">
          <ac:chgData name="Syed Mohammad Asif" userId="9abb3991eb6d6d8d" providerId="LiveId" clId="{6710DB25-0CAE-44EC-A670-BB3ECD101410}" dt="2024-04-19T16:33:13.413" v="29" actId="164"/>
          <ac:grpSpMkLst>
            <pc:docMk/>
            <pc:sldMk cId="0" sldId="256"/>
            <ac:grpSpMk id="97" creationId="{00000000-0000-0000-0000-000000000000}"/>
          </ac:grpSpMkLst>
        </pc:grpChg>
        <pc:grpChg chg="del mod">
          <ac:chgData name="Syed Mohammad Asif" userId="9abb3991eb6d6d8d" providerId="LiveId" clId="{6710DB25-0CAE-44EC-A670-BB3ECD101410}" dt="2024-04-19T17:26:21.323" v="1375" actId="165"/>
          <ac:grpSpMkLst>
            <pc:docMk/>
            <pc:sldMk cId="0" sldId="256"/>
            <ac:grpSpMk id="103" creationId="{00000000-0000-0000-0000-000000000000}"/>
          </ac:grpSpMkLst>
        </pc:grpChg>
        <pc:grpChg chg="mod topLvl">
          <ac:chgData name="Syed Mohammad Asif" userId="9abb3991eb6d6d8d" providerId="LiveId" clId="{6710DB25-0CAE-44EC-A670-BB3ECD101410}" dt="2024-04-19T17:28:50.583" v="1389" actId="164"/>
          <ac:grpSpMkLst>
            <pc:docMk/>
            <pc:sldMk cId="0" sldId="256"/>
            <ac:grpSpMk id="104" creationId="{00000000-0000-0000-0000-000000000000}"/>
          </ac:grpSpMkLst>
        </pc:grpChg>
        <pc:picChg chg="add del mod">
          <ac:chgData name="Syed Mohammad Asif" userId="9abb3991eb6d6d8d" providerId="LiveId" clId="{6710DB25-0CAE-44EC-A670-BB3ECD101410}" dt="2024-04-19T16:46:24.626" v="235" actId="478"/>
          <ac:picMkLst>
            <pc:docMk/>
            <pc:sldMk cId="0" sldId="256"/>
            <ac:picMk id="6" creationId="{3054C325-8ADE-C8A8-683B-F9389E370C7C}"/>
          </ac:picMkLst>
        </pc:picChg>
        <pc:picChg chg="add del mod modCrop">
          <ac:chgData name="Syed Mohammad Asif" userId="9abb3991eb6d6d8d" providerId="LiveId" clId="{6710DB25-0CAE-44EC-A670-BB3ECD101410}" dt="2024-04-19T17:19:02.998" v="1312" actId="1076"/>
          <ac:picMkLst>
            <pc:docMk/>
            <pc:sldMk cId="0" sldId="256"/>
            <ac:picMk id="8" creationId="{82093AA7-0F07-513F-BC38-9A12C455F7B9}"/>
          </ac:picMkLst>
        </pc:picChg>
        <pc:picChg chg="add del">
          <ac:chgData name="Syed Mohammad Asif" userId="9abb3991eb6d6d8d" providerId="LiveId" clId="{6710DB25-0CAE-44EC-A670-BB3ECD101410}" dt="2024-04-19T16:55:27.188" v="267" actId="22"/>
          <ac:picMkLst>
            <pc:docMk/>
            <pc:sldMk cId="0" sldId="256"/>
            <ac:picMk id="10" creationId="{3B9EB7EE-08ED-28BA-C86E-68D74EE4CC9E}"/>
          </ac:picMkLst>
        </pc:picChg>
        <pc:picChg chg="add mod modCrop">
          <ac:chgData name="Syed Mohammad Asif" userId="9abb3991eb6d6d8d" providerId="LiveId" clId="{6710DB25-0CAE-44EC-A670-BB3ECD101410}" dt="2024-04-19T17:05:52.186" v="928" actId="1076"/>
          <ac:picMkLst>
            <pc:docMk/>
            <pc:sldMk cId="0" sldId="256"/>
            <ac:picMk id="12" creationId="{00CC6581-0C2A-91BF-0B0F-5773EC78DCCF}"/>
          </ac:picMkLst>
        </pc:picChg>
      </pc:sldChg>
      <pc:sldChg chg="addSp delSp modSp mod">
        <pc:chgData name="Syed Mohammad Asif" userId="9abb3991eb6d6d8d" providerId="LiveId" clId="{6710DB25-0CAE-44EC-A670-BB3ECD101410}" dt="2024-04-19T18:36:49.018" v="1923" actId="1076"/>
        <pc:sldMkLst>
          <pc:docMk/>
          <pc:sldMk cId="0" sldId="257"/>
        </pc:sldMkLst>
        <pc:spChg chg="mod">
          <ac:chgData name="Syed Mohammad Asif" userId="9abb3991eb6d6d8d" providerId="LiveId" clId="{6710DB25-0CAE-44EC-A670-BB3ECD101410}" dt="2024-04-19T17:25:42.969" v="1374"/>
          <ac:spMkLst>
            <pc:docMk/>
            <pc:sldMk cId="0" sldId="257"/>
            <ac:spMk id="4" creationId="{C5086BD0-84B9-2C24-4DE3-14D0F437A1CF}"/>
          </ac:spMkLst>
        </pc:spChg>
        <pc:spChg chg="mod">
          <ac:chgData name="Syed Mohammad Asif" userId="9abb3991eb6d6d8d" providerId="LiveId" clId="{6710DB25-0CAE-44EC-A670-BB3ECD101410}" dt="2024-04-19T17:25:42.969" v="1374"/>
          <ac:spMkLst>
            <pc:docMk/>
            <pc:sldMk cId="0" sldId="257"/>
            <ac:spMk id="5" creationId="{037A1A69-E1EB-1FA7-80BB-749E569A30EC}"/>
          </ac:spMkLst>
        </pc:spChg>
        <pc:spChg chg="mod">
          <ac:chgData name="Syed Mohammad Asif" userId="9abb3991eb6d6d8d" providerId="LiveId" clId="{6710DB25-0CAE-44EC-A670-BB3ECD101410}" dt="2024-04-19T17:25:42.969" v="1374"/>
          <ac:spMkLst>
            <pc:docMk/>
            <pc:sldMk cId="0" sldId="257"/>
            <ac:spMk id="6" creationId="{C6C4B8D3-51F3-2DAD-0F0F-4D2A4B85E618}"/>
          </ac:spMkLst>
        </pc:spChg>
        <pc:spChg chg="add mod">
          <ac:chgData name="Syed Mohammad Asif" userId="9abb3991eb6d6d8d" providerId="LiveId" clId="{6710DB25-0CAE-44EC-A670-BB3ECD101410}" dt="2024-04-19T17:25:42.969" v="1374"/>
          <ac:spMkLst>
            <pc:docMk/>
            <pc:sldMk cId="0" sldId="257"/>
            <ac:spMk id="7" creationId="{B825F960-1BD7-28D8-20E2-0A4E013A34E2}"/>
          </ac:spMkLst>
        </pc:spChg>
        <pc:spChg chg="mod">
          <ac:chgData name="Syed Mohammad Asif" userId="9abb3991eb6d6d8d" providerId="LiveId" clId="{6710DB25-0CAE-44EC-A670-BB3ECD101410}" dt="2024-04-19T17:26:42.303" v="1377"/>
          <ac:spMkLst>
            <pc:docMk/>
            <pc:sldMk cId="0" sldId="257"/>
            <ac:spMk id="10" creationId="{7546CF77-0722-EEFC-F16B-C3011CC394BE}"/>
          </ac:spMkLst>
        </pc:spChg>
        <pc:spChg chg="mod">
          <ac:chgData name="Syed Mohammad Asif" userId="9abb3991eb6d6d8d" providerId="LiveId" clId="{6710DB25-0CAE-44EC-A670-BB3ECD101410}" dt="2024-04-19T17:26:42.303" v="1377"/>
          <ac:spMkLst>
            <pc:docMk/>
            <pc:sldMk cId="0" sldId="257"/>
            <ac:spMk id="11" creationId="{EFFD3E62-9EED-409A-BB0A-827FCC625A3A}"/>
          </ac:spMkLst>
        </pc:spChg>
        <pc:spChg chg="mod">
          <ac:chgData name="Syed Mohammad Asif" userId="9abb3991eb6d6d8d" providerId="LiveId" clId="{6710DB25-0CAE-44EC-A670-BB3ECD101410}" dt="2024-04-19T17:26:42.303" v="1377"/>
          <ac:spMkLst>
            <pc:docMk/>
            <pc:sldMk cId="0" sldId="257"/>
            <ac:spMk id="12" creationId="{BCF6B2C6-BDA8-C89C-FDAF-4149DACCC481}"/>
          </ac:spMkLst>
        </pc:spChg>
        <pc:spChg chg="mod">
          <ac:chgData name="Syed Mohammad Asif" userId="9abb3991eb6d6d8d" providerId="LiveId" clId="{6710DB25-0CAE-44EC-A670-BB3ECD101410}" dt="2024-04-19T17:31:29.171" v="1428"/>
          <ac:spMkLst>
            <pc:docMk/>
            <pc:sldMk cId="0" sldId="257"/>
            <ac:spMk id="16" creationId="{933472B7-A120-A82A-4319-E0FF90C95631}"/>
          </ac:spMkLst>
        </pc:spChg>
        <pc:spChg chg="mod">
          <ac:chgData name="Syed Mohammad Asif" userId="9abb3991eb6d6d8d" providerId="LiveId" clId="{6710DB25-0CAE-44EC-A670-BB3ECD101410}" dt="2024-04-19T17:31:29.171" v="1428"/>
          <ac:spMkLst>
            <pc:docMk/>
            <pc:sldMk cId="0" sldId="257"/>
            <ac:spMk id="18" creationId="{5F665251-431A-56AB-518E-3E4D68D8501B}"/>
          </ac:spMkLst>
        </pc:spChg>
        <pc:spChg chg="mod">
          <ac:chgData name="Syed Mohammad Asif" userId="9abb3991eb6d6d8d" providerId="LiveId" clId="{6710DB25-0CAE-44EC-A670-BB3ECD101410}" dt="2024-04-19T17:31:29.171" v="1428"/>
          <ac:spMkLst>
            <pc:docMk/>
            <pc:sldMk cId="0" sldId="257"/>
            <ac:spMk id="19" creationId="{D2A07084-7D8B-0AC4-6714-2DDA0B2B89CE}"/>
          </ac:spMkLst>
        </pc:spChg>
        <pc:spChg chg="mod">
          <ac:chgData name="Syed Mohammad Asif" userId="9abb3991eb6d6d8d" providerId="LiveId" clId="{6710DB25-0CAE-44EC-A670-BB3ECD101410}" dt="2024-04-19T17:31:37.519" v="1432" actId="20577"/>
          <ac:spMkLst>
            <pc:docMk/>
            <pc:sldMk cId="0" sldId="257"/>
            <ac:spMk id="20" creationId="{743942DB-38A5-0B8F-3138-87822C08A65C}"/>
          </ac:spMkLst>
        </pc:spChg>
        <pc:spChg chg="del">
          <ac:chgData name="Syed Mohammad Asif" userId="9abb3991eb6d6d8d" providerId="LiveId" clId="{6710DB25-0CAE-44EC-A670-BB3ECD101410}" dt="2024-04-19T17:25:38.612" v="1372" actId="478"/>
          <ac:spMkLst>
            <pc:docMk/>
            <pc:sldMk cId="0" sldId="257"/>
            <ac:spMk id="122" creationId="{00000000-0000-0000-0000-000000000000}"/>
          </ac:spMkLst>
        </pc:spChg>
        <pc:spChg chg="del">
          <ac:chgData name="Syed Mohammad Asif" userId="9abb3991eb6d6d8d" providerId="LiveId" clId="{6710DB25-0CAE-44EC-A670-BB3ECD101410}" dt="2024-04-19T17:25:41.477" v="1373" actId="478"/>
          <ac:spMkLst>
            <pc:docMk/>
            <pc:sldMk cId="0" sldId="257"/>
            <ac:spMk id="123" creationId="{00000000-0000-0000-0000-000000000000}"/>
          </ac:spMkLst>
        </pc:spChg>
        <pc:spChg chg="mod topLvl">
          <ac:chgData name="Syed Mohammad Asif" userId="9abb3991eb6d6d8d" providerId="LiveId" clId="{6710DB25-0CAE-44EC-A670-BB3ECD101410}" dt="2024-04-19T17:40:13.963" v="1496" actId="1076"/>
          <ac:spMkLst>
            <pc:docMk/>
            <pc:sldMk cId="0" sldId="257"/>
            <ac:spMk id="126" creationId="{00000000-0000-0000-0000-000000000000}"/>
          </ac:spMkLst>
        </pc:spChg>
        <pc:spChg chg="del mod topLvl">
          <ac:chgData name="Syed Mohammad Asif" userId="9abb3991eb6d6d8d" providerId="LiveId" clId="{6710DB25-0CAE-44EC-A670-BB3ECD101410}" dt="2024-04-19T17:32:09.404" v="1435" actId="478"/>
          <ac:spMkLst>
            <pc:docMk/>
            <pc:sldMk cId="0" sldId="257"/>
            <ac:spMk id="127" creationId="{00000000-0000-0000-0000-000000000000}"/>
          </ac:spMkLst>
        </pc:spChg>
        <pc:spChg chg="mod">
          <ac:chgData name="Syed Mohammad Asif" userId="9abb3991eb6d6d8d" providerId="LiveId" clId="{6710DB25-0CAE-44EC-A670-BB3ECD101410}" dt="2024-04-19T18:36:49.018" v="1923" actId="1076"/>
          <ac:spMkLst>
            <pc:docMk/>
            <pc:sldMk cId="0" sldId="257"/>
            <ac:spMk id="128" creationId="{00000000-0000-0000-0000-000000000000}"/>
          </ac:spMkLst>
        </pc:spChg>
        <pc:grpChg chg="add mod">
          <ac:chgData name="Syed Mohammad Asif" userId="9abb3991eb6d6d8d" providerId="LiveId" clId="{6710DB25-0CAE-44EC-A670-BB3ECD101410}" dt="2024-04-19T17:25:42.969" v="1374"/>
          <ac:grpSpMkLst>
            <pc:docMk/>
            <pc:sldMk cId="0" sldId="257"/>
            <ac:grpSpMk id="2" creationId="{E79409CB-0C60-AB8C-5097-AB275F46FC0E}"/>
          </ac:grpSpMkLst>
        </pc:grpChg>
        <pc:grpChg chg="mod">
          <ac:chgData name="Syed Mohammad Asif" userId="9abb3991eb6d6d8d" providerId="LiveId" clId="{6710DB25-0CAE-44EC-A670-BB3ECD101410}" dt="2024-04-19T17:25:42.969" v="1374"/>
          <ac:grpSpMkLst>
            <pc:docMk/>
            <pc:sldMk cId="0" sldId="257"/>
            <ac:grpSpMk id="3" creationId="{3D9272BC-B640-BDAD-22E8-673AB653A086}"/>
          </ac:grpSpMkLst>
        </pc:grpChg>
        <pc:grpChg chg="add mod">
          <ac:chgData name="Syed Mohammad Asif" userId="9abb3991eb6d6d8d" providerId="LiveId" clId="{6710DB25-0CAE-44EC-A670-BB3ECD101410}" dt="2024-04-19T17:26:42.303" v="1377"/>
          <ac:grpSpMkLst>
            <pc:docMk/>
            <pc:sldMk cId="0" sldId="257"/>
            <ac:grpSpMk id="8" creationId="{A790807A-CCF4-2978-4F1D-7CFA1D9AB807}"/>
          </ac:grpSpMkLst>
        </pc:grpChg>
        <pc:grpChg chg="mod">
          <ac:chgData name="Syed Mohammad Asif" userId="9abb3991eb6d6d8d" providerId="LiveId" clId="{6710DB25-0CAE-44EC-A670-BB3ECD101410}" dt="2024-04-19T17:26:42.303" v="1377"/>
          <ac:grpSpMkLst>
            <pc:docMk/>
            <pc:sldMk cId="0" sldId="257"/>
            <ac:grpSpMk id="9" creationId="{288663A7-9746-72CA-F6CA-5B5F3B4CBCD3}"/>
          </ac:grpSpMkLst>
        </pc:grpChg>
        <pc:grpChg chg="add mod">
          <ac:chgData name="Syed Mohammad Asif" userId="9abb3991eb6d6d8d" providerId="LiveId" clId="{6710DB25-0CAE-44EC-A670-BB3ECD101410}" dt="2024-04-19T17:31:29.171" v="1428"/>
          <ac:grpSpMkLst>
            <pc:docMk/>
            <pc:sldMk cId="0" sldId="257"/>
            <ac:grpSpMk id="14" creationId="{AB73A6D4-3018-A8D7-932A-A6453326D0C7}"/>
          </ac:grpSpMkLst>
        </pc:grpChg>
        <pc:grpChg chg="mod">
          <ac:chgData name="Syed Mohammad Asif" userId="9abb3991eb6d6d8d" providerId="LiveId" clId="{6710DB25-0CAE-44EC-A670-BB3ECD101410}" dt="2024-04-19T17:31:29.171" v="1428"/>
          <ac:grpSpMkLst>
            <pc:docMk/>
            <pc:sldMk cId="0" sldId="257"/>
            <ac:grpSpMk id="15" creationId="{BC5CF3CB-C145-7BA2-5814-48ECE337253D}"/>
          </ac:grpSpMkLst>
        </pc:grpChg>
        <pc:grpChg chg="mod">
          <ac:chgData name="Syed Mohammad Asif" userId="9abb3991eb6d6d8d" providerId="LiveId" clId="{6710DB25-0CAE-44EC-A670-BB3ECD101410}" dt="2024-04-19T17:31:29.171" v="1428"/>
          <ac:grpSpMkLst>
            <pc:docMk/>
            <pc:sldMk cId="0" sldId="257"/>
            <ac:grpSpMk id="17" creationId="{5753FBB5-0A5C-1BC3-9755-973B46B165F3}"/>
          </ac:grpSpMkLst>
        </pc:grpChg>
        <pc:grpChg chg="del">
          <ac:chgData name="Syed Mohammad Asif" userId="9abb3991eb6d6d8d" providerId="LiveId" clId="{6710DB25-0CAE-44EC-A670-BB3ECD101410}" dt="2024-04-19T17:25:35.885" v="1371" actId="478"/>
          <ac:grpSpMkLst>
            <pc:docMk/>
            <pc:sldMk cId="0" sldId="257"/>
            <ac:grpSpMk id="117" creationId="{00000000-0000-0000-0000-000000000000}"/>
          </ac:grpSpMkLst>
        </pc:grpChg>
        <pc:grpChg chg="del mod">
          <ac:chgData name="Syed Mohammad Asif" userId="9abb3991eb6d6d8d" providerId="LiveId" clId="{6710DB25-0CAE-44EC-A670-BB3ECD101410}" dt="2024-04-19T17:32:09.404" v="1435" actId="478"/>
          <ac:grpSpMkLst>
            <pc:docMk/>
            <pc:sldMk cId="0" sldId="257"/>
            <ac:grpSpMk id="125" creationId="{00000000-0000-0000-0000-000000000000}"/>
          </ac:grpSpMkLst>
        </pc:grpChg>
        <pc:picChg chg="add mod">
          <ac:chgData name="Syed Mohammad Asif" userId="9abb3991eb6d6d8d" providerId="LiveId" clId="{6710DB25-0CAE-44EC-A670-BB3ECD101410}" dt="2024-04-19T17:26:48.071" v="1379"/>
          <ac:picMkLst>
            <pc:docMk/>
            <pc:sldMk cId="0" sldId="257"/>
            <ac:picMk id="13" creationId="{8A0DF34A-F230-EC70-FDCE-1552DA55B54B}"/>
          </ac:picMkLst>
        </pc:picChg>
      </pc:sldChg>
      <pc:sldChg chg="addSp delSp modSp mod">
        <pc:chgData name="Syed Mohammad Asif" userId="9abb3991eb6d6d8d" providerId="LiveId" clId="{6710DB25-0CAE-44EC-A670-BB3ECD101410}" dt="2024-04-19T17:53:58.530" v="1642" actId="403"/>
        <pc:sldMkLst>
          <pc:docMk/>
          <pc:sldMk cId="0" sldId="258"/>
        </pc:sldMkLst>
        <pc:spChg chg="mod">
          <ac:chgData name="Syed Mohammad Asif" userId="9abb3991eb6d6d8d" providerId="LiveId" clId="{6710DB25-0CAE-44EC-A670-BB3ECD101410}" dt="2024-04-19T17:41:42.256" v="1508"/>
          <ac:spMkLst>
            <pc:docMk/>
            <pc:sldMk cId="0" sldId="258"/>
            <ac:spMk id="4" creationId="{8D824C9F-DF36-D4F1-2F16-4045F1B53E8F}"/>
          </ac:spMkLst>
        </pc:spChg>
        <pc:spChg chg="mod">
          <ac:chgData name="Syed Mohammad Asif" userId="9abb3991eb6d6d8d" providerId="LiveId" clId="{6710DB25-0CAE-44EC-A670-BB3ECD101410}" dt="2024-04-19T17:41:42.256" v="1508"/>
          <ac:spMkLst>
            <pc:docMk/>
            <pc:sldMk cId="0" sldId="258"/>
            <ac:spMk id="6" creationId="{87D075FF-D790-4641-7497-932AF383EA1B}"/>
          </ac:spMkLst>
        </pc:spChg>
        <pc:spChg chg="mod">
          <ac:chgData name="Syed Mohammad Asif" userId="9abb3991eb6d6d8d" providerId="LiveId" clId="{6710DB25-0CAE-44EC-A670-BB3ECD101410}" dt="2024-04-19T17:41:42.256" v="1508"/>
          <ac:spMkLst>
            <pc:docMk/>
            <pc:sldMk cId="0" sldId="258"/>
            <ac:spMk id="7" creationId="{09208A75-B477-0753-0E5A-A15A12B2C045}"/>
          </ac:spMkLst>
        </pc:spChg>
        <pc:spChg chg="mod">
          <ac:chgData name="Syed Mohammad Asif" userId="9abb3991eb6d6d8d" providerId="LiveId" clId="{6710DB25-0CAE-44EC-A670-BB3ECD101410}" dt="2024-04-19T17:41:48.417" v="1510" actId="20577"/>
          <ac:spMkLst>
            <pc:docMk/>
            <pc:sldMk cId="0" sldId="258"/>
            <ac:spMk id="8" creationId="{EC15F13F-1366-048B-E1C0-9AFC3CDEEC08}"/>
          </ac:spMkLst>
        </pc:spChg>
        <pc:spChg chg="add mod">
          <ac:chgData name="Syed Mohammad Asif" userId="9abb3991eb6d6d8d" providerId="LiveId" clId="{6710DB25-0CAE-44EC-A670-BB3ECD101410}" dt="2024-04-19T17:42:51.913" v="1521" actId="20577"/>
          <ac:spMkLst>
            <pc:docMk/>
            <pc:sldMk cId="0" sldId="258"/>
            <ac:spMk id="9" creationId="{23715A83-75BD-8863-7EAC-0214016678D2}"/>
          </ac:spMkLst>
        </pc:spChg>
        <pc:spChg chg="add del">
          <ac:chgData name="Syed Mohammad Asif" userId="9abb3991eb6d6d8d" providerId="LiveId" clId="{6710DB25-0CAE-44EC-A670-BB3ECD101410}" dt="2024-04-19T17:44:04.471" v="1528" actId="22"/>
          <ac:spMkLst>
            <pc:docMk/>
            <pc:sldMk cId="0" sldId="258"/>
            <ac:spMk id="11" creationId="{6E062B11-64ED-4D7F-72D1-A6861704048A}"/>
          </ac:spMkLst>
        </pc:spChg>
        <pc:spChg chg="add del mod">
          <ac:chgData name="Syed Mohammad Asif" userId="9abb3991eb6d6d8d" providerId="LiveId" clId="{6710DB25-0CAE-44EC-A670-BB3ECD101410}" dt="2024-04-19T17:44:17.449" v="1533" actId="478"/>
          <ac:spMkLst>
            <pc:docMk/>
            <pc:sldMk cId="0" sldId="258"/>
            <ac:spMk id="13" creationId="{946D2483-EC9C-B20B-777C-9E6F787DD5C8}"/>
          </ac:spMkLst>
        </pc:spChg>
        <pc:spChg chg="add mod">
          <ac:chgData name="Syed Mohammad Asif" userId="9abb3991eb6d6d8d" providerId="LiveId" clId="{6710DB25-0CAE-44EC-A670-BB3ECD101410}" dt="2024-04-19T17:53:58.530" v="1642" actId="403"/>
          <ac:spMkLst>
            <pc:docMk/>
            <pc:sldMk cId="0" sldId="258"/>
            <ac:spMk id="15" creationId="{DD87878E-5F96-EF67-7DB5-87B134B7426C}"/>
          </ac:spMkLst>
        </pc:spChg>
        <pc:spChg chg="del">
          <ac:chgData name="Syed Mohammad Asif" userId="9abb3991eb6d6d8d" providerId="LiveId" clId="{6710DB25-0CAE-44EC-A670-BB3ECD101410}" dt="2024-04-19T17:41:13.328" v="1504" actId="478"/>
          <ac:spMkLst>
            <pc:docMk/>
            <pc:sldMk cId="0" sldId="258"/>
            <ac:spMk id="139" creationId="{00000000-0000-0000-0000-000000000000}"/>
          </ac:spMkLst>
        </pc:spChg>
        <pc:spChg chg="del">
          <ac:chgData name="Syed Mohammad Asif" userId="9abb3991eb6d6d8d" providerId="LiveId" clId="{6710DB25-0CAE-44EC-A670-BB3ECD101410}" dt="2024-04-19T17:41:15.114" v="1505" actId="478"/>
          <ac:spMkLst>
            <pc:docMk/>
            <pc:sldMk cId="0" sldId="258"/>
            <ac:spMk id="140" creationId="{00000000-0000-0000-0000-000000000000}"/>
          </ac:spMkLst>
        </pc:spChg>
        <pc:spChg chg="del mod">
          <ac:chgData name="Syed Mohammad Asif" userId="9abb3991eb6d6d8d" providerId="LiveId" clId="{6710DB25-0CAE-44EC-A670-BB3ECD101410}" dt="2024-04-19T17:41:18.108" v="1507" actId="478"/>
          <ac:spMkLst>
            <pc:docMk/>
            <pc:sldMk cId="0" sldId="258"/>
            <ac:spMk id="141" creationId="{00000000-0000-0000-0000-000000000000}"/>
          </ac:spMkLst>
        </pc:spChg>
        <pc:spChg chg="del topLvl">
          <ac:chgData name="Syed Mohammad Asif" userId="9abb3991eb6d6d8d" providerId="LiveId" clId="{6710DB25-0CAE-44EC-A670-BB3ECD101410}" dt="2024-04-19T17:42:33.915" v="1512" actId="478"/>
          <ac:spMkLst>
            <pc:docMk/>
            <pc:sldMk cId="0" sldId="258"/>
            <ac:spMk id="143" creationId="{00000000-0000-0000-0000-000000000000}"/>
          </ac:spMkLst>
        </pc:spChg>
        <pc:spChg chg="del topLvl">
          <ac:chgData name="Syed Mohammad Asif" userId="9abb3991eb6d6d8d" providerId="LiveId" clId="{6710DB25-0CAE-44EC-A670-BB3ECD101410}" dt="2024-04-19T17:42:29.118" v="1511" actId="478"/>
          <ac:spMkLst>
            <pc:docMk/>
            <pc:sldMk cId="0" sldId="258"/>
            <ac:spMk id="144" creationId="{00000000-0000-0000-0000-000000000000}"/>
          </ac:spMkLst>
        </pc:spChg>
        <pc:spChg chg="add del">
          <ac:chgData name="Syed Mohammad Asif" userId="9abb3991eb6d6d8d" providerId="LiveId" clId="{6710DB25-0CAE-44EC-A670-BB3ECD101410}" dt="2024-04-19T17:43:36.637" v="1524" actId="478"/>
          <ac:spMkLst>
            <pc:docMk/>
            <pc:sldMk cId="0" sldId="258"/>
            <ac:spMk id="145" creationId="{00000000-0000-0000-0000-000000000000}"/>
          </ac:spMkLst>
        </pc:spChg>
        <pc:grpChg chg="add mod">
          <ac:chgData name="Syed Mohammad Asif" userId="9abb3991eb6d6d8d" providerId="LiveId" clId="{6710DB25-0CAE-44EC-A670-BB3ECD101410}" dt="2024-04-19T17:41:42.256" v="1508"/>
          <ac:grpSpMkLst>
            <pc:docMk/>
            <pc:sldMk cId="0" sldId="258"/>
            <ac:grpSpMk id="2" creationId="{6F1869BF-402C-5DE7-6CBA-811901C33746}"/>
          </ac:grpSpMkLst>
        </pc:grpChg>
        <pc:grpChg chg="mod">
          <ac:chgData name="Syed Mohammad Asif" userId="9abb3991eb6d6d8d" providerId="LiveId" clId="{6710DB25-0CAE-44EC-A670-BB3ECD101410}" dt="2024-04-19T17:41:42.256" v="1508"/>
          <ac:grpSpMkLst>
            <pc:docMk/>
            <pc:sldMk cId="0" sldId="258"/>
            <ac:grpSpMk id="3" creationId="{0A033729-846E-8B2A-1938-B422EC0CDE66}"/>
          </ac:grpSpMkLst>
        </pc:grpChg>
        <pc:grpChg chg="mod">
          <ac:chgData name="Syed Mohammad Asif" userId="9abb3991eb6d6d8d" providerId="LiveId" clId="{6710DB25-0CAE-44EC-A670-BB3ECD101410}" dt="2024-04-19T17:41:42.256" v="1508"/>
          <ac:grpSpMkLst>
            <pc:docMk/>
            <pc:sldMk cId="0" sldId="258"/>
            <ac:grpSpMk id="5" creationId="{42AD7B0C-6A59-143E-06EA-1EEB7FBF962A}"/>
          </ac:grpSpMkLst>
        </pc:grpChg>
        <pc:grpChg chg="del">
          <ac:chgData name="Syed Mohammad Asif" userId="9abb3991eb6d6d8d" providerId="LiveId" clId="{6710DB25-0CAE-44EC-A670-BB3ECD101410}" dt="2024-04-19T17:41:11.954" v="1503" actId="478"/>
          <ac:grpSpMkLst>
            <pc:docMk/>
            <pc:sldMk cId="0" sldId="258"/>
            <ac:grpSpMk id="134" creationId="{00000000-0000-0000-0000-000000000000}"/>
          </ac:grpSpMkLst>
        </pc:grpChg>
        <pc:grpChg chg="del">
          <ac:chgData name="Syed Mohammad Asif" userId="9abb3991eb6d6d8d" providerId="LiveId" clId="{6710DB25-0CAE-44EC-A670-BB3ECD101410}" dt="2024-04-19T17:42:29.118" v="1511" actId="478"/>
          <ac:grpSpMkLst>
            <pc:docMk/>
            <pc:sldMk cId="0" sldId="258"/>
            <ac:grpSpMk id="142" creationId="{00000000-0000-0000-0000-000000000000}"/>
          </ac:grpSpMkLst>
        </pc:grpChg>
      </pc:sldChg>
      <pc:sldChg chg="del">
        <pc:chgData name="Syed Mohammad Asif" userId="9abb3991eb6d6d8d" providerId="LiveId" clId="{6710DB25-0CAE-44EC-A670-BB3ECD101410}" dt="2024-04-19T17:49:03.393" v="1591" actId="47"/>
        <pc:sldMkLst>
          <pc:docMk/>
          <pc:sldMk cId="0" sldId="259"/>
        </pc:sldMkLst>
      </pc:sldChg>
      <pc:sldChg chg="del">
        <pc:chgData name="Syed Mohammad Asif" userId="9abb3991eb6d6d8d" providerId="LiveId" clId="{6710DB25-0CAE-44EC-A670-BB3ECD101410}" dt="2024-04-19T18:36:58.782" v="1924" actId="47"/>
        <pc:sldMkLst>
          <pc:docMk/>
          <pc:sldMk cId="0" sldId="260"/>
        </pc:sldMkLst>
      </pc:sldChg>
      <pc:sldChg chg="addSp delSp modSp mod ord">
        <pc:chgData name="Syed Mohammad Asif" userId="9abb3991eb6d6d8d" providerId="LiveId" clId="{6710DB25-0CAE-44EC-A670-BB3ECD101410}" dt="2024-04-19T18:09:05.439" v="1743" actId="1076"/>
        <pc:sldMkLst>
          <pc:docMk/>
          <pc:sldMk cId="0" sldId="261"/>
        </pc:sldMkLst>
        <pc:spChg chg="mod">
          <ac:chgData name="Syed Mohammad Asif" userId="9abb3991eb6d6d8d" providerId="LiveId" clId="{6710DB25-0CAE-44EC-A670-BB3ECD101410}" dt="2024-04-19T18:02:22.178" v="1692"/>
          <ac:spMkLst>
            <pc:docMk/>
            <pc:sldMk cId="0" sldId="261"/>
            <ac:spMk id="4" creationId="{16FA1CAC-0911-E3BB-A120-FD2213F97596}"/>
          </ac:spMkLst>
        </pc:spChg>
        <pc:spChg chg="mod">
          <ac:chgData name="Syed Mohammad Asif" userId="9abb3991eb6d6d8d" providerId="LiveId" clId="{6710DB25-0CAE-44EC-A670-BB3ECD101410}" dt="2024-04-19T18:02:22.178" v="1692"/>
          <ac:spMkLst>
            <pc:docMk/>
            <pc:sldMk cId="0" sldId="261"/>
            <ac:spMk id="6" creationId="{A24D96EA-8339-47E3-3A69-82B11B40CE91}"/>
          </ac:spMkLst>
        </pc:spChg>
        <pc:spChg chg="mod">
          <ac:chgData name="Syed Mohammad Asif" userId="9abb3991eb6d6d8d" providerId="LiveId" clId="{6710DB25-0CAE-44EC-A670-BB3ECD101410}" dt="2024-04-19T18:02:22.178" v="1692"/>
          <ac:spMkLst>
            <pc:docMk/>
            <pc:sldMk cId="0" sldId="261"/>
            <ac:spMk id="7" creationId="{E0A40C02-FB2E-BE20-553D-59E11301C56A}"/>
          </ac:spMkLst>
        </pc:spChg>
        <pc:spChg chg="mod">
          <ac:chgData name="Syed Mohammad Asif" userId="9abb3991eb6d6d8d" providerId="LiveId" clId="{6710DB25-0CAE-44EC-A670-BB3ECD101410}" dt="2024-04-19T18:02:45.344" v="1696"/>
          <ac:spMkLst>
            <pc:docMk/>
            <pc:sldMk cId="0" sldId="261"/>
            <ac:spMk id="8" creationId="{A373508D-DCE3-9E65-A845-AA3DF340F13B}"/>
          </ac:spMkLst>
        </pc:spChg>
        <pc:spChg chg="add del mod">
          <ac:chgData name="Syed Mohammad Asif" userId="9abb3991eb6d6d8d" providerId="LiveId" clId="{6710DB25-0CAE-44EC-A670-BB3ECD101410}" dt="2024-04-19T18:03:05.286" v="1701" actId="478"/>
          <ac:spMkLst>
            <pc:docMk/>
            <pc:sldMk cId="0" sldId="261"/>
            <ac:spMk id="10" creationId="{216E7E4C-8C4D-B64C-0E4B-86A363BF740F}"/>
          </ac:spMkLst>
        </pc:spChg>
        <pc:spChg chg="add mod">
          <ac:chgData name="Syed Mohammad Asif" userId="9abb3991eb6d6d8d" providerId="LiveId" clId="{6710DB25-0CAE-44EC-A670-BB3ECD101410}" dt="2024-04-19T18:05:12.447" v="1707" actId="1076"/>
          <ac:spMkLst>
            <pc:docMk/>
            <pc:sldMk cId="0" sldId="261"/>
            <ac:spMk id="11" creationId="{D5919808-9655-59D2-ABE3-F5FEA4BBBB4A}"/>
          </ac:spMkLst>
        </pc:spChg>
        <pc:spChg chg="add del mod">
          <ac:chgData name="Syed Mohammad Asif" userId="9abb3991eb6d6d8d" providerId="LiveId" clId="{6710DB25-0CAE-44EC-A670-BB3ECD101410}" dt="2024-04-19T18:05:52.798" v="1712" actId="478"/>
          <ac:spMkLst>
            <pc:docMk/>
            <pc:sldMk cId="0" sldId="261"/>
            <ac:spMk id="13" creationId="{4A9611F2-AB10-F6D0-AA89-0EB0A2BB1911}"/>
          </ac:spMkLst>
        </pc:spChg>
        <pc:spChg chg="add mod">
          <ac:chgData name="Syed Mohammad Asif" userId="9abb3991eb6d6d8d" providerId="LiveId" clId="{6710DB25-0CAE-44EC-A670-BB3ECD101410}" dt="2024-04-19T18:08:35.062" v="1735" actId="1076"/>
          <ac:spMkLst>
            <pc:docMk/>
            <pc:sldMk cId="0" sldId="261"/>
            <ac:spMk id="14" creationId="{99DD4C1A-0CD2-D7FD-5A6F-BA0F2787BDEF}"/>
          </ac:spMkLst>
        </pc:spChg>
        <pc:spChg chg="add mod">
          <ac:chgData name="Syed Mohammad Asif" userId="9abb3991eb6d6d8d" providerId="LiveId" clId="{6710DB25-0CAE-44EC-A670-BB3ECD101410}" dt="2024-04-19T18:07:57.109" v="1729" actId="12"/>
          <ac:spMkLst>
            <pc:docMk/>
            <pc:sldMk cId="0" sldId="261"/>
            <ac:spMk id="15" creationId="{B9E883B1-607F-5415-D3C4-1CFA04EDBB4C}"/>
          </ac:spMkLst>
        </pc:spChg>
        <pc:spChg chg="add">
          <ac:chgData name="Syed Mohammad Asif" userId="9abb3991eb6d6d8d" providerId="LiveId" clId="{6710DB25-0CAE-44EC-A670-BB3ECD101410}" dt="2024-04-19T18:08:20.838" v="1730"/>
          <ac:spMkLst>
            <pc:docMk/>
            <pc:sldMk cId="0" sldId="261"/>
            <ac:spMk id="16" creationId="{28EF1F9E-B07D-1F0A-F047-586151F50FA1}"/>
          </ac:spMkLst>
        </pc:spChg>
        <pc:spChg chg="del">
          <ac:chgData name="Syed Mohammad Asif" userId="9abb3991eb6d6d8d" providerId="LiveId" clId="{6710DB25-0CAE-44EC-A670-BB3ECD101410}" dt="2024-04-19T18:02:16.139" v="1691" actId="478"/>
          <ac:spMkLst>
            <pc:docMk/>
            <pc:sldMk cId="0" sldId="261"/>
            <ac:spMk id="192" creationId="{00000000-0000-0000-0000-000000000000}"/>
          </ac:spMkLst>
        </pc:spChg>
        <pc:spChg chg="del mod">
          <ac:chgData name="Syed Mohammad Asif" userId="9abb3991eb6d6d8d" providerId="LiveId" clId="{6710DB25-0CAE-44EC-A670-BB3ECD101410}" dt="2024-04-19T18:02:13.310" v="1689" actId="478"/>
          <ac:spMkLst>
            <pc:docMk/>
            <pc:sldMk cId="0" sldId="261"/>
            <ac:spMk id="193" creationId="{00000000-0000-0000-0000-000000000000}"/>
          </ac:spMkLst>
        </pc:spChg>
        <pc:spChg chg="del">
          <ac:chgData name="Syed Mohammad Asif" userId="9abb3991eb6d6d8d" providerId="LiveId" clId="{6710DB25-0CAE-44EC-A670-BB3ECD101410}" dt="2024-04-19T18:02:15.077" v="1690" actId="478"/>
          <ac:spMkLst>
            <pc:docMk/>
            <pc:sldMk cId="0" sldId="261"/>
            <ac:spMk id="194" creationId="{00000000-0000-0000-0000-000000000000}"/>
          </ac:spMkLst>
        </pc:spChg>
        <pc:spChg chg="del">
          <ac:chgData name="Syed Mohammad Asif" userId="9abb3991eb6d6d8d" providerId="LiveId" clId="{6710DB25-0CAE-44EC-A670-BB3ECD101410}" dt="2024-04-19T18:02:08.523" v="1685" actId="478"/>
          <ac:spMkLst>
            <pc:docMk/>
            <pc:sldMk cId="0" sldId="261"/>
            <ac:spMk id="198" creationId="{00000000-0000-0000-0000-000000000000}"/>
          </ac:spMkLst>
        </pc:spChg>
        <pc:grpChg chg="add mod">
          <ac:chgData name="Syed Mohammad Asif" userId="9abb3991eb6d6d8d" providerId="LiveId" clId="{6710DB25-0CAE-44EC-A670-BB3ECD101410}" dt="2024-04-19T18:02:22.178" v="1692"/>
          <ac:grpSpMkLst>
            <pc:docMk/>
            <pc:sldMk cId="0" sldId="261"/>
            <ac:grpSpMk id="2" creationId="{7520F00A-0695-A15A-630F-EEF959725A82}"/>
          </ac:grpSpMkLst>
        </pc:grpChg>
        <pc:grpChg chg="mod">
          <ac:chgData name="Syed Mohammad Asif" userId="9abb3991eb6d6d8d" providerId="LiveId" clId="{6710DB25-0CAE-44EC-A670-BB3ECD101410}" dt="2024-04-19T18:02:22.178" v="1692"/>
          <ac:grpSpMkLst>
            <pc:docMk/>
            <pc:sldMk cId="0" sldId="261"/>
            <ac:grpSpMk id="3" creationId="{C0702DDB-92C0-06D7-10E5-0FD6A8495C37}"/>
          </ac:grpSpMkLst>
        </pc:grpChg>
        <pc:grpChg chg="mod">
          <ac:chgData name="Syed Mohammad Asif" userId="9abb3991eb6d6d8d" providerId="LiveId" clId="{6710DB25-0CAE-44EC-A670-BB3ECD101410}" dt="2024-04-19T18:02:22.178" v="1692"/>
          <ac:grpSpMkLst>
            <pc:docMk/>
            <pc:sldMk cId="0" sldId="261"/>
            <ac:grpSpMk id="5" creationId="{F28E9698-6D47-9FA5-AAF3-70D72ECACCDF}"/>
          </ac:grpSpMkLst>
        </pc:grpChg>
        <pc:grpChg chg="del">
          <ac:chgData name="Syed Mohammad Asif" userId="9abb3991eb6d6d8d" providerId="LiveId" clId="{6710DB25-0CAE-44EC-A670-BB3ECD101410}" dt="2024-04-19T18:02:10.319" v="1686" actId="478"/>
          <ac:grpSpMkLst>
            <pc:docMk/>
            <pc:sldMk cId="0" sldId="261"/>
            <ac:grpSpMk id="187" creationId="{00000000-0000-0000-0000-000000000000}"/>
          </ac:grpSpMkLst>
        </pc:grpChg>
        <pc:grpChg chg="del">
          <ac:chgData name="Syed Mohammad Asif" userId="9abb3991eb6d6d8d" providerId="LiveId" clId="{6710DB25-0CAE-44EC-A670-BB3ECD101410}" dt="2024-04-19T17:52:53.882" v="1629" actId="478"/>
          <ac:grpSpMkLst>
            <pc:docMk/>
            <pc:sldMk cId="0" sldId="261"/>
            <ac:grpSpMk id="195" creationId="{00000000-0000-0000-0000-000000000000}"/>
          </ac:grpSpMkLst>
        </pc:grpChg>
        <pc:picChg chg="add mod modCrop">
          <ac:chgData name="Syed Mohammad Asif" userId="9abb3991eb6d6d8d" providerId="LiveId" clId="{6710DB25-0CAE-44EC-A670-BB3ECD101410}" dt="2024-04-19T18:09:05.439" v="1743" actId="1076"/>
          <ac:picMkLst>
            <pc:docMk/>
            <pc:sldMk cId="0" sldId="261"/>
            <ac:picMk id="17" creationId="{16C19C6E-6E3D-C8E1-D383-C59DA3433D59}"/>
          </ac:picMkLst>
        </pc:picChg>
      </pc:sldChg>
      <pc:sldChg chg="del">
        <pc:chgData name="Syed Mohammad Asif" userId="9abb3991eb6d6d8d" providerId="LiveId" clId="{6710DB25-0CAE-44EC-A670-BB3ECD101410}" dt="2024-04-19T18:37:00.468" v="1925" actId="47"/>
        <pc:sldMkLst>
          <pc:docMk/>
          <pc:sldMk cId="0" sldId="264"/>
        </pc:sldMkLst>
      </pc:sldChg>
      <pc:sldChg chg="del">
        <pc:chgData name="Syed Mohammad Asif" userId="9abb3991eb6d6d8d" providerId="LiveId" clId="{6710DB25-0CAE-44EC-A670-BB3ECD101410}" dt="2024-04-19T18:37:02.693" v="1926" actId="47"/>
        <pc:sldMkLst>
          <pc:docMk/>
          <pc:sldMk cId="0" sldId="265"/>
        </pc:sldMkLst>
      </pc:sldChg>
      <pc:sldChg chg="del">
        <pc:chgData name="Syed Mohammad Asif" userId="9abb3991eb6d6d8d" providerId="LiveId" clId="{6710DB25-0CAE-44EC-A670-BB3ECD101410}" dt="2024-04-19T18:37:03.794" v="1927" actId="47"/>
        <pc:sldMkLst>
          <pc:docMk/>
          <pc:sldMk cId="0" sldId="266"/>
        </pc:sldMkLst>
      </pc:sldChg>
      <pc:sldChg chg="addSp delSp modSp add del mod">
        <pc:chgData name="Syed Mohammad Asif" userId="9abb3991eb6d6d8d" providerId="LiveId" clId="{6710DB25-0CAE-44EC-A670-BB3ECD101410}" dt="2024-04-19T18:45:14.546" v="2020" actId="47"/>
        <pc:sldMkLst>
          <pc:docMk/>
          <pc:sldMk cId="0" sldId="267"/>
        </pc:sldMkLst>
        <pc:spChg chg="del">
          <ac:chgData name="Syed Mohammad Asif" userId="9abb3991eb6d6d8d" providerId="LiveId" clId="{6710DB25-0CAE-44EC-A670-BB3ECD101410}" dt="2024-04-19T18:37:20.022" v="1934" actId="478"/>
          <ac:spMkLst>
            <pc:docMk/>
            <pc:sldMk cId="0" sldId="267"/>
            <ac:spMk id="298" creationId="{00000000-0000-0000-0000-000000000000}"/>
          </ac:spMkLst>
        </pc:spChg>
        <pc:spChg chg="del mod">
          <ac:chgData name="Syed Mohammad Asif" userId="9abb3991eb6d6d8d" providerId="LiveId" clId="{6710DB25-0CAE-44EC-A670-BB3ECD101410}" dt="2024-04-19T18:37:16.512" v="1932" actId="478"/>
          <ac:spMkLst>
            <pc:docMk/>
            <pc:sldMk cId="0" sldId="267"/>
            <ac:spMk id="299" creationId="{00000000-0000-0000-0000-000000000000}"/>
          </ac:spMkLst>
        </pc:spChg>
        <pc:spChg chg="del">
          <ac:chgData name="Syed Mohammad Asif" userId="9abb3991eb6d6d8d" providerId="LiveId" clId="{6710DB25-0CAE-44EC-A670-BB3ECD101410}" dt="2024-04-19T18:37:18.284" v="1933" actId="478"/>
          <ac:spMkLst>
            <pc:docMk/>
            <pc:sldMk cId="0" sldId="267"/>
            <ac:spMk id="300" creationId="{00000000-0000-0000-0000-000000000000}"/>
          </ac:spMkLst>
        </pc:spChg>
        <pc:spChg chg="del">
          <ac:chgData name="Syed Mohammad Asif" userId="9abb3991eb6d6d8d" providerId="LiveId" clId="{6710DB25-0CAE-44EC-A670-BB3ECD101410}" dt="2024-04-19T18:37:11.771" v="1929" actId="478"/>
          <ac:spMkLst>
            <pc:docMk/>
            <pc:sldMk cId="0" sldId="267"/>
            <ac:spMk id="304" creationId="{00000000-0000-0000-0000-000000000000}"/>
          </ac:spMkLst>
        </pc:spChg>
        <pc:grpChg chg="del">
          <ac:chgData name="Syed Mohammad Asif" userId="9abb3991eb6d6d8d" providerId="LiveId" clId="{6710DB25-0CAE-44EC-A670-BB3ECD101410}" dt="2024-04-19T18:37:14.107" v="1930" actId="478"/>
          <ac:grpSpMkLst>
            <pc:docMk/>
            <pc:sldMk cId="0" sldId="267"/>
            <ac:grpSpMk id="293" creationId="{00000000-0000-0000-0000-000000000000}"/>
          </ac:grpSpMkLst>
        </pc:grpChg>
        <pc:grpChg chg="del">
          <ac:chgData name="Syed Mohammad Asif" userId="9abb3991eb6d6d8d" providerId="LiveId" clId="{6710DB25-0CAE-44EC-A670-BB3ECD101410}" dt="2024-04-19T18:37:09.417" v="1928" actId="478"/>
          <ac:grpSpMkLst>
            <pc:docMk/>
            <pc:sldMk cId="0" sldId="267"/>
            <ac:grpSpMk id="301" creationId="{00000000-0000-0000-0000-000000000000}"/>
          </ac:grpSpMkLst>
        </pc:grpChg>
        <pc:picChg chg="add del">
          <ac:chgData name="Syed Mohammad Asif" userId="9abb3991eb6d6d8d" providerId="LiveId" clId="{6710DB25-0CAE-44EC-A670-BB3ECD101410}" dt="2024-04-19T18:44:50.968" v="2016" actId="22"/>
          <ac:picMkLst>
            <pc:docMk/>
            <pc:sldMk cId="0" sldId="267"/>
            <ac:picMk id="3" creationId="{5E6E4A13-FC37-2D9E-7392-77C7D685D131}"/>
          </ac:picMkLst>
        </pc:picChg>
      </pc:sldChg>
      <pc:sldChg chg="del">
        <pc:chgData name="Syed Mohammad Asif" userId="9abb3991eb6d6d8d" providerId="LiveId" clId="{6710DB25-0CAE-44EC-A670-BB3ECD101410}" dt="2024-04-19T18:40:43.989" v="1970" actId="47"/>
        <pc:sldMkLst>
          <pc:docMk/>
          <pc:sldMk cId="0" sldId="269"/>
        </pc:sldMkLst>
      </pc:sldChg>
      <pc:sldChg chg="del">
        <pc:chgData name="Syed Mohammad Asif" userId="9abb3991eb6d6d8d" providerId="LiveId" clId="{6710DB25-0CAE-44EC-A670-BB3ECD101410}" dt="2024-04-19T18:48:36.956" v="2082" actId="47"/>
        <pc:sldMkLst>
          <pc:docMk/>
          <pc:sldMk cId="0" sldId="271"/>
        </pc:sldMkLst>
      </pc:sldChg>
      <pc:sldChg chg="delSp modSp mod setBg">
        <pc:chgData name="Syed Mohammad Asif" userId="9abb3991eb6d6d8d" providerId="LiveId" clId="{6710DB25-0CAE-44EC-A670-BB3ECD101410}" dt="2024-04-19T18:59:47.044" v="2422" actId="478"/>
        <pc:sldMkLst>
          <pc:docMk/>
          <pc:sldMk cId="0" sldId="272"/>
        </pc:sldMkLst>
        <pc:spChg chg="del">
          <ac:chgData name="Syed Mohammad Asif" userId="9abb3991eb6d6d8d" providerId="LiveId" clId="{6710DB25-0CAE-44EC-A670-BB3ECD101410}" dt="2024-04-19T18:59:47.044" v="2422" actId="478"/>
          <ac:spMkLst>
            <pc:docMk/>
            <pc:sldMk cId="0" sldId="272"/>
            <ac:spMk id="379" creationId="{00000000-0000-0000-0000-000000000000}"/>
          </ac:spMkLst>
        </pc:spChg>
        <pc:picChg chg="del mod">
          <ac:chgData name="Syed Mohammad Asif" userId="9abb3991eb6d6d8d" providerId="LiveId" clId="{6710DB25-0CAE-44EC-A670-BB3ECD101410}" dt="2024-04-19T18:55:28.514" v="2171" actId="478"/>
          <ac:picMkLst>
            <pc:docMk/>
            <pc:sldMk cId="0" sldId="272"/>
            <ac:picMk id="380" creationId="{00000000-0000-0000-0000-000000000000}"/>
          </ac:picMkLst>
        </pc:picChg>
      </pc:sldChg>
      <pc:sldChg chg="addSp delSp modSp mod">
        <pc:chgData name="Syed Mohammad Asif" userId="9abb3991eb6d6d8d" providerId="LiveId" clId="{6710DB25-0CAE-44EC-A670-BB3ECD101410}" dt="2024-04-19T17:54:12.144" v="1644" actId="403"/>
        <pc:sldMkLst>
          <pc:docMk/>
          <pc:sldMk cId="3393381805" sldId="273"/>
        </pc:sldMkLst>
        <pc:spChg chg="add mod">
          <ac:chgData name="Syed Mohammad Asif" userId="9abb3991eb6d6d8d" providerId="LiveId" clId="{6710DB25-0CAE-44EC-A670-BB3ECD101410}" dt="2024-04-19T17:47:18.856" v="1577" actId="20577"/>
          <ac:spMkLst>
            <pc:docMk/>
            <pc:sldMk cId="3393381805" sldId="273"/>
            <ac:spMk id="2" creationId="{604ADC1E-4C9A-75F2-E0AE-922418691A64}"/>
          </ac:spMkLst>
        </pc:spChg>
        <pc:spChg chg="add mod">
          <ac:chgData name="Syed Mohammad Asif" userId="9abb3991eb6d6d8d" providerId="LiveId" clId="{6710DB25-0CAE-44EC-A670-BB3ECD101410}" dt="2024-04-19T17:47:39.672" v="1584"/>
          <ac:spMkLst>
            <pc:docMk/>
            <pc:sldMk cId="3393381805" sldId="273"/>
            <ac:spMk id="3" creationId="{F436235C-1BC6-2BC8-E782-C102D3764573}"/>
          </ac:spMkLst>
        </pc:spChg>
        <pc:spChg chg="mod">
          <ac:chgData name="Syed Mohammad Asif" userId="9abb3991eb6d6d8d" providerId="LiveId" clId="{6710DB25-0CAE-44EC-A670-BB3ECD101410}" dt="2024-04-19T17:47:49.274" v="1585"/>
          <ac:spMkLst>
            <pc:docMk/>
            <pc:sldMk cId="3393381805" sldId="273"/>
            <ac:spMk id="6" creationId="{07C83F4E-0FFC-0006-A442-8706B9E2398D}"/>
          </ac:spMkLst>
        </pc:spChg>
        <pc:spChg chg="mod">
          <ac:chgData name="Syed Mohammad Asif" userId="9abb3991eb6d6d8d" providerId="LiveId" clId="{6710DB25-0CAE-44EC-A670-BB3ECD101410}" dt="2024-04-19T17:47:49.274" v="1585"/>
          <ac:spMkLst>
            <pc:docMk/>
            <pc:sldMk cId="3393381805" sldId="273"/>
            <ac:spMk id="8" creationId="{703ED1F6-FD8E-665C-9438-985C4B035F8C}"/>
          </ac:spMkLst>
        </pc:spChg>
        <pc:spChg chg="mod">
          <ac:chgData name="Syed Mohammad Asif" userId="9abb3991eb6d6d8d" providerId="LiveId" clId="{6710DB25-0CAE-44EC-A670-BB3ECD101410}" dt="2024-04-19T17:47:49.274" v="1585"/>
          <ac:spMkLst>
            <pc:docMk/>
            <pc:sldMk cId="3393381805" sldId="273"/>
            <ac:spMk id="9" creationId="{6564FBE6-2A78-C1E5-56F5-993990D423C3}"/>
          </ac:spMkLst>
        </pc:spChg>
        <pc:spChg chg="mod">
          <ac:chgData name="Syed Mohammad Asif" userId="9abb3991eb6d6d8d" providerId="LiveId" clId="{6710DB25-0CAE-44EC-A670-BB3ECD101410}" dt="2024-04-19T17:47:54.997" v="1586" actId="20577"/>
          <ac:spMkLst>
            <pc:docMk/>
            <pc:sldMk cId="3393381805" sldId="273"/>
            <ac:spMk id="10" creationId="{DFA3DE50-C047-7D5B-E413-FA8513C9294A}"/>
          </ac:spMkLst>
        </pc:spChg>
        <pc:spChg chg="mod">
          <ac:chgData name="Syed Mohammad Asif" userId="9abb3991eb6d6d8d" providerId="LiveId" clId="{6710DB25-0CAE-44EC-A670-BB3ECD101410}" dt="2024-04-19T17:48:19.038" v="1588"/>
          <ac:spMkLst>
            <pc:docMk/>
            <pc:sldMk cId="3393381805" sldId="273"/>
            <ac:spMk id="13" creationId="{CEC3122A-139B-411C-D559-DC22DD96F6A4}"/>
          </ac:spMkLst>
        </pc:spChg>
        <pc:spChg chg="mod">
          <ac:chgData name="Syed Mohammad Asif" userId="9abb3991eb6d6d8d" providerId="LiveId" clId="{6710DB25-0CAE-44EC-A670-BB3ECD101410}" dt="2024-04-19T17:48:19.038" v="1588"/>
          <ac:spMkLst>
            <pc:docMk/>
            <pc:sldMk cId="3393381805" sldId="273"/>
            <ac:spMk id="15" creationId="{012B3752-824D-5C83-20F3-7756D06E9F23}"/>
          </ac:spMkLst>
        </pc:spChg>
        <pc:spChg chg="mod">
          <ac:chgData name="Syed Mohammad Asif" userId="9abb3991eb6d6d8d" providerId="LiveId" clId="{6710DB25-0CAE-44EC-A670-BB3ECD101410}" dt="2024-04-19T17:48:19.038" v="1588"/>
          <ac:spMkLst>
            <pc:docMk/>
            <pc:sldMk cId="3393381805" sldId="273"/>
            <ac:spMk id="16" creationId="{022269EB-3D8A-9F00-B0A7-4517E23AD068}"/>
          </ac:spMkLst>
        </pc:spChg>
        <pc:spChg chg="mod">
          <ac:chgData name="Syed Mohammad Asif" userId="9abb3991eb6d6d8d" providerId="LiveId" clId="{6710DB25-0CAE-44EC-A670-BB3ECD101410}" dt="2024-04-19T17:48:19.038" v="1588"/>
          <ac:spMkLst>
            <pc:docMk/>
            <pc:sldMk cId="3393381805" sldId="273"/>
            <ac:spMk id="17" creationId="{11A26E43-8445-A692-185A-54B1DB47BFAE}"/>
          </ac:spMkLst>
        </pc:spChg>
        <pc:spChg chg="add mod">
          <ac:chgData name="Syed Mohammad Asif" userId="9abb3991eb6d6d8d" providerId="LiveId" clId="{6710DB25-0CAE-44EC-A670-BB3ECD101410}" dt="2024-04-19T17:54:12.144" v="1644" actId="403"/>
          <ac:spMkLst>
            <pc:docMk/>
            <pc:sldMk cId="3393381805" sldId="273"/>
            <ac:spMk id="18" creationId="{F0B9A18B-D85E-AD05-AA6E-FAA88A67E9D2}"/>
          </ac:spMkLst>
        </pc:spChg>
        <pc:spChg chg="del">
          <ac:chgData name="Syed Mohammad Asif" userId="9abb3991eb6d6d8d" providerId="LiveId" clId="{6710DB25-0CAE-44EC-A670-BB3ECD101410}" dt="2024-04-19T17:47:27.341" v="1583" actId="478"/>
          <ac:spMkLst>
            <pc:docMk/>
            <pc:sldMk cId="3393381805" sldId="273"/>
            <ac:spMk id="156" creationId="{00000000-0000-0000-0000-000000000000}"/>
          </ac:spMkLst>
        </pc:spChg>
        <pc:spChg chg="del mod">
          <ac:chgData name="Syed Mohammad Asif" userId="9abb3991eb6d6d8d" providerId="LiveId" clId="{6710DB25-0CAE-44EC-A670-BB3ECD101410}" dt="2024-04-19T17:47:26.340" v="1582" actId="478"/>
          <ac:spMkLst>
            <pc:docMk/>
            <pc:sldMk cId="3393381805" sldId="273"/>
            <ac:spMk id="157" creationId="{00000000-0000-0000-0000-000000000000}"/>
          </ac:spMkLst>
        </pc:spChg>
        <pc:spChg chg="del mod">
          <ac:chgData name="Syed Mohammad Asif" userId="9abb3991eb6d6d8d" providerId="LiveId" clId="{6710DB25-0CAE-44EC-A670-BB3ECD101410}" dt="2024-04-19T17:47:25.507" v="1581" actId="478"/>
          <ac:spMkLst>
            <pc:docMk/>
            <pc:sldMk cId="3393381805" sldId="273"/>
            <ac:spMk id="158" creationId="{00000000-0000-0000-0000-000000000000}"/>
          </ac:spMkLst>
        </pc:spChg>
        <pc:spChg chg="del topLvl">
          <ac:chgData name="Syed Mohammad Asif" userId="9abb3991eb6d6d8d" providerId="LiveId" clId="{6710DB25-0CAE-44EC-A670-BB3ECD101410}" dt="2024-04-19T17:47:02.794" v="1556" actId="478"/>
          <ac:spMkLst>
            <pc:docMk/>
            <pc:sldMk cId="3393381805" sldId="273"/>
            <ac:spMk id="160" creationId="{00000000-0000-0000-0000-000000000000}"/>
          </ac:spMkLst>
        </pc:spChg>
        <pc:spChg chg="del topLvl">
          <ac:chgData name="Syed Mohammad Asif" userId="9abb3991eb6d6d8d" providerId="LiveId" clId="{6710DB25-0CAE-44EC-A670-BB3ECD101410}" dt="2024-04-19T17:47:03.826" v="1557" actId="478"/>
          <ac:spMkLst>
            <pc:docMk/>
            <pc:sldMk cId="3393381805" sldId="273"/>
            <ac:spMk id="161" creationId="{00000000-0000-0000-0000-000000000000}"/>
          </ac:spMkLst>
        </pc:spChg>
        <pc:spChg chg="del">
          <ac:chgData name="Syed Mohammad Asif" userId="9abb3991eb6d6d8d" providerId="LiveId" clId="{6710DB25-0CAE-44EC-A670-BB3ECD101410}" dt="2024-04-19T17:48:13.781" v="1587" actId="478"/>
          <ac:spMkLst>
            <pc:docMk/>
            <pc:sldMk cId="3393381805" sldId="273"/>
            <ac:spMk id="162" creationId="{00000000-0000-0000-0000-000000000000}"/>
          </ac:spMkLst>
        </pc:spChg>
        <pc:grpChg chg="add mod">
          <ac:chgData name="Syed Mohammad Asif" userId="9abb3991eb6d6d8d" providerId="LiveId" clId="{6710DB25-0CAE-44EC-A670-BB3ECD101410}" dt="2024-04-19T17:47:49.274" v="1585"/>
          <ac:grpSpMkLst>
            <pc:docMk/>
            <pc:sldMk cId="3393381805" sldId="273"/>
            <ac:grpSpMk id="4" creationId="{9634E3F0-AD03-4973-09D0-88BF71BE0505}"/>
          </ac:grpSpMkLst>
        </pc:grpChg>
        <pc:grpChg chg="mod">
          <ac:chgData name="Syed Mohammad Asif" userId="9abb3991eb6d6d8d" providerId="LiveId" clId="{6710DB25-0CAE-44EC-A670-BB3ECD101410}" dt="2024-04-19T17:47:49.274" v="1585"/>
          <ac:grpSpMkLst>
            <pc:docMk/>
            <pc:sldMk cId="3393381805" sldId="273"/>
            <ac:grpSpMk id="5" creationId="{E03B5F1B-BB49-8E2F-C7E4-2C429F6C8832}"/>
          </ac:grpSpMkLst>
        </pc:grpChg>
        <pc:grpChg chg="mod">
          <ac:chgData name="Syed Mohammad Asif" userId="9abb3991eb6d6d8d" providerId="LiveId" clId="{6710DB25-0CAE-44EC-A670-BB3ECD101410}" dt="2024-04-19T17:47:49.274" v="1585"/>
          <ac:grpSpMkLst>
            <pc:docMk/>
            <pc:sldMk cId="3393381805" sldId="273"/>
            <ac:grpSpMk id="7" creationId="{21A5B158-5AF4-9E64-41EF-5CE032792694}"/>
          </ac:grpSpMkLst>
        </pc:grpChg>
        <pc:grpChg chg="add mod">
          <ac:chgData name="Syed Mohammad Asif" userId="9abb3991eb6d6d8d" providerId="LiveId" clId="{6710DB25-0CAE-44EC-A670-BB3ECD101410}" dt="2024-04-19T17:48:19.038" v="1588"/>
          <ac:grpSpMkLst>
            <pc:docMk/>
            <pc:sldMk cId="3393381805" sldId="273"/>
            <ac:grpSpMk id="11" creationId="{309FFD4B-66D5-DA2A-824D-A266591EC11B}"/>
          </ac:grpSpMkLst>
        </pc:grpChg>
        <pc:grpChg chg="mod">
          <ac:chgData name="Syed Mohammad Asif" userId="9abb3991eb6d6d8d" providerId="LiveId" clId="{6710DB25-0CAE-44EC-A670-BB3ECD101410}" dt="2024-04-19T17:48:19.038" v="1588"/>
          <ac:grpSpMkLst>
            <pc:docMk/>
            <pc:sldMk cId="3393381805" sldId="273"/>
            <ac:grpSpMk id="12" creationId="{8D10E55A-47C7-2701-FB34-0B4C5D459816}"/>
          </ac:grpSpMkLst>
        </pc:grpChg>
        <pc:grpChg chg="mod">
          <ac:chgData name="Syed Mohammad Asif" userId="9abb3991eb6d6d8d" providerId="LiveId" clId="{6710DB25-0CAE-44EC-A670-BB3ECD101410}" dt="2024-04-19T17:48:19.038" v="1588"/>
          <ac:grpSpMkLst>
            <pc:docMk/>
            <pc:sldMk cId="3393381805" sldId="273"/>
            <ac:grpSpMk id="14" creationId="{4A6DCDB9-F930-A978-A09B-7D127ED13ACD}"/>
          </ac:grpSpMkLst>
        </pc:grpChg>
        <pc:grpChg chg="del">
          <ac:chgData name="Syed Mohammad Asif" userId="9abb3991eb6d6d8d" providerId="LiveId" clId="{6710DB25-0CAE-44EC-A670-BB3ECD101410}" dt="2024-04-19T17:47:23.562" v="1578" actId="478"/>
          <ac:grpSpMkLst>
            <pc:docMk/>
            <pc:sldMk cId="3393381805" sldId="273"/>
            <ac:grpSpMk id="151" creationId="{00000000-0000-0000-0000-000000000000}"/>
          </ac:grpSpMkLst>
        </pc:grpChg>
        <pc:grpChg chg="del">
          <ac:chgData name="Syed Mohammad Asif" userId="9abb3991eb6d6d8d" providerId="LiveId" clId="{6710DB25-0CAE-44EC-A670-BB3ECD101410}" dt="2024-04-19T17:47:02.794" v="1556" actId="478"/>
          <ac:grpSpMkLst>
            <pc:docMk/>
            <pc:sldMk cId="3393381805" sldId="273"/>
            <ac:grpSpMk id="159" creationId="{00000000-0000-0000-0000-000000000000}"/>
          </ac:grpSpMkLst>
        </pc:grpChg>
      </pc:sldChg>
      <pc:sldChg chg="addSp delSp modSp mod">
        <pc:chgData name="Syed Mohammad Asif" userId="9abb3991eb6d6d8d" providerId="LiveId" clId="{6710DB25-0CAE-44EC-A670-BB3ECD101410}" dt="2024-04-19T18:00:52.903" v="1684" actId="20577"/>
        <pc:sldMkLst>
          <pc:docMk/>
          <pc:sldMk cId="3588915247" sldId="275"/>
        </pc:sldMkLst>
        <pc:spChg chg="add mod">
          <ac:chgData name="Syed Mohammad Asif" userId="9abb3991eb6d6d8d" providerId="LiveId" clId="{6710DB25-0CAE-44EC-A670-BB3ECD101410}" dt="2024-04-19T17:49:31.057" v="1611" actId="20577"/>
          <ac:spMkLst>
            <pc:docMk/>
            <pc:sldMk cId="3588915247" sldId="275"/>
            <ac:spMk id="2" creationId="{2548D243-2B5E-0F35-862F-30D729477237}"/>
          </ac:spMkLst>
        </pc:spChg>
        <pc:spChg chg="add mod">
          <ac:chgData name="Syed Mohammad Asif" userId="9abb3991eb6d6d8d" providerId="LiveId" clId="{6710DB25-0CAE-44EC-A670-BB3ECD101410}" dt="2024-04-19T17:59:51.576" v="1683" actId="1076"/>
          <ac:spMkLst>
            <pc:docMk/>
            <pc:sldMk cId="3588915247" sldId="275"/>
            <ac:spMk id="3" creationId="{066B9802-3039-1893-78CD-4008442112DF}"/>
          </ac:spMkLst>
        </pc:spChg>
        <pc:spChg chg="mod">
          <ac:chgData name="Syed Mohammad Asif" userId="9abb3991eb6d6d8d" providerId="LiveId" clId="{6710DB25-0CAE-44EC-A670-BB3ECD101410}" dt="2024-04-19T17:50:51.692" v="1619"/>
          <ac:spMkLst>
            <pc:docMk/>
            <pc:sldMk cId="3588915247" sldId="275"/>
            <ac:spMk id="6" creationId="{F2A62565-4E14-7941-427E-F8C3B27FFF3F}"/>
          </ac:spMkLst>
        </pc:spChg>
        <pc:spChg chg="mod">
          <ac:chgData name="Syed Mohammad Asif" userId="9abb3991eb6d6d8d" providerId="LiveId" clId="{6710DB25-0CAE-44EC-A670-BB3ECD101410}" dt="2024-04-19T17:50:51.692" v="1619"/>
          <ac:spMkLst>
            <pc:docMk/>
            <pc:sldMk cId="3588915247" sldId="275"/>
            <ac:spMk id="8" creationId="{03E8EC6F-B949-D5A1-4C2E-3FD48B3E43F5}"/>
          </ac:spMkLst>
        </pc:spChg>
        <pc:spChg chg="mod">
          <ac:chgData name="Syed Mohammad Asif" userId="9abb3991eb6d6d8d" providerId="LiveId" clId="{6710DB25-0CAE-44EC-A670-BB3ECD101410}" dt="2024-04-19T17:50:51.692" v="1619"/>
          <ac:spMkLst>
            <pc:docMk/>
            <pc:sldMk cId="3588915247" sldId="275"/>
            <ac:spMk id="9" creationId="{72E47083-9F3A-01E5-C0E9-0386B6BDEC68}"/>
          </ac:spMkLst>
        </pc:spChg>
        <pc:spChg chg="mod">
          <ac:chgData name="Syed Mohammad Asif" userId="9abb3991eb6d6d8d" providerId="LiveId" clId="{6710DB25-0CAE-44EC-A670-BB3ECD101410}" dt="2024-04-19T17:50:56.180" v="1620" actId="20577"/>
          <ac:spMkLst>
            <pc:docMk/>
            <pc:sldMk cId="3588915247" sldId="275"/>
            <ac:spMk id="10" creationId="{F18B69DE-8966-D531-B3BA-7C2D952F19C1}"/>
          </ac:spMkLst>
        </pc:spChg>
        <pc:spChg chg="add del">
          <ac:chgData name="Syed Mohammad Asif" userId="9abb3991eb6d6d8d" providerId="LiveId" clId="{6710DB25-0CAE-44EC-A670-BB3ECD101410}" dt="2024-04-19T17:53:28.681" v="1631" actId="22"/>
          <ac:spMkLst>
            <pc:docMk/>
            <pc:sldMk cId="3588915247" sldId="275"/>
            <ac:spMk id="12" creationId="{16F12112-67EA-7D8D-D9F3-A87D1174D143}"/>
          </ac:spMkLst>
        </pc:spChg>
        <pc:spChg chg="add mod">
          <ac:chgData name="Syed Mohammad Asif" userId="9abb3991eb6d6d8d" providerId="LiveId" clId="{6710DB25-0CAE-44EC-A670-BB3ECD101410}" dt="2024-04-19T18:00:52.903" v="1684" actId="20577"/>
          <ac:spMkLst>
            <pc:docMk/>
            <pc:sldMk cId="3588915247" sldId="275"/>
            <ac:spMk id="14" creationId="{57214D9F-8FE9-30F8-2C29-7C09ED2FB521}"/>
          </ac:spMkLst>
        </pc:spChg>
        <pc:spChg chg="del">
          <ac:chgData name="Syed Mohammad Asif" userId="9abb3991eb6d6d8d" providerId="LiveId" clId="{6710DB25-0CAE-44EC-A670-BB3ECD101410}" dt="2024-04-19T17:50:50.526" v="1618" actId="478"/>
          <ac:spMkLst>
            <pc:docMk/>
            <pc:sldMk cId="3588915247" sldId="275"/>
            <ac:spMk id="156" creationId="{00000000-0000-0000-0000-000000000000}"/>
          </ac:spMkLst>
        </pc:spChg>
        <pc:spChg chg="del mod">
          <ac:chgData name="Syed Mohammad Asif" userId="9abb3991eb6d6d8d" providerId="LiveId" clId="{6710DB25-0CAE-44EC-A670-BB3ECD101410}" dt="2024-04-19T17:50:49.553" v="1617" actId="478"/>
          <ac:spMkLst>
            <pc:docMk/>
            <pc:sldMk cId="3588915247" sldId="275"/>
            <ac:spMk id="157" creationId="{00000000-0000-0000-0000-000000000000}"/>
          </ac:spMkLst>
        </pc:spChg>
        <pc:spChg chg="del">
          <ac:chgData name="Syed Mohammad Asif" userId="9abb3991eb6d6d8d" providerId="LiveId" clId="{6710DB25-0CAE-44EC-A670-BB3ECD101410}" dt="2024-04-19T17:50:47.512" v="1616" actId="478"/>
          <ac:spMkLst>
            <pc:docMk/>
            <pc:sldMk cId="3588915247" sldId="275"/>
            <ac:spMk id="158" creationId="{00000000-0000-0000-0000-000000000000}"/>
          </ac:spMkLst>
        </pc:spChg>
        <pc:spChg chg="del mod topLvl">
          <ac:chgData name="Syed Mohammad Asif" userId="9abb3991eb6d6d8d" providerId="LiveId" clId="{6710DB25-0CAE-44EC-A670-BB3ECD101410}" dt="2024-04-19T17:49:15.341" v="1593" actId="478"/>
          <ac:spMkLst>
            <pc:docMk/>
            <pc:sldMk cId="3588915247" sldId="275"/>
            <ac:spMk id="160" creationId="{00000000-0000-0000-0000-000000000000}"/>
          </ac:spMkLst>
        </pc:spChg>
        <pc:spChg chg="del topLvl">
          <ac:chgData name="Syed Mohammad Asif" userId="9abb3991eb6d6d8d" providerId="LiveId" clId="{6710DB25-0CAE-44EC-A670-BB3ECD101410}" dt="2024-04-19T17:49:16.532" v="1594" actId="478"/>
          <ac:spMkLst>
            <pc:docMk/>
            <pc:sldMk cId="3588915247" sldId="275"/>
            <ac:spMk id="161" creationId="{00000000-0000-0000-0000-000000000000}"/>
          </ac:spMkLst>
        </pc:spChg>
        <pc:spChg chg="del">
          <ac:chgData name="Syed Mohammad Asif" userId="9abb3991eb6d6d8d" providerId="LiveId" clId="{6710DB25-0CAE-44EC-A670-BB3ECD101410}" dt="2024-04-19T17:50:33.488" v="1612" actId="478"/>
          <ac:spMkLst>
            <pc:docMk/>
            <pc:sldMk cId="3588915247" sldId="275"/>
            <ac:spMk id="162" creationId="{00000000-0000-0000-0000-000000000000}"/>
          </ac:spMkLst>
        </pc:spChg>
        <pc:grpChg chg="add mod">
          <ac:chgData name="Syed Mohammad Asif" userId="9abb3991eb6d6d8d" providerId="LiveId" clId="{6710DB25-0CAE-44EC-A670-BB3ECD101410}" dt="2024-04-19T17:50:51.692" v="1619"/>
          <ac:grpSpMkLst>
            <pc:docMk/>
            <pc:sldMk cId="3588915247" sldId="275"/>
            <ac:grpSpMk id="4" creationId="{6A0F9271-8017-91F4-058F-A066CFEE84BF}"/>
          </ac:grpSpMkLst>
        </pc:grpChg>
        <pc:grpChg chg="mod">
          <ac:chgData name="Syed Mohammad Asif" userId="9abb3991eb6d6d8d" providerId="LiveId" clId="{6710DB25-0CAE-44EC-A670-BB3ECD101410}" dt="2024-04-19T17:50:51.692" v="1619"/>
          <ac:grpSpMkLst>
            <pc:docMk/>
            <pc:sldMk cId="3588915247" sldId="275"/>
            <ac:grpSpMk id="5" creationId="{931DD473-90C4-A032-397B-C1EFCA1EE0AF}"/>
          </ac:grpSpMkLst>
        </pc:grpChg>
        <pc:grpChg chg="mod">
          <ac:chgData name="Syed Mohammad Asif" userId="9abb3991eb6d6d8d" providerId="LiveId" clId="{6710DB25-0CAE-44EC-A670-BB3ECD101410}" dt="2024-04-19T17:50:51.692" v="1619"/>
          <ac:grpSpMkLst>
            <pc:docMk/>
            <pc:sldMk cId="3588915247" sldId="275"/>
            <ac:grpSpMk id="7" creationId="{AB301F60-779B-4A23-C56F-61A5A780FBCB}"/>
          </ac:grpSpMkLst>
        </pc:grpChg>
        <pc:grpChg chg="del">
          <ac:chgData name="Syed Mohammad Asif" userId="9abb3991eb6d6d8d" providerId="LiveId" clId="{6710DB25-0CAE-44EC-A670-BB3ECD101410}" dt="2024-04-19T17:50:42.951" v="1614" actId="478"/>
          <ac:grpSpMkLst>
            <pc:docMk/>
            <pc:sldMk cId="3588915247" sldId="275"/>
            <ac:grpSpMk id="151" creationId="{00000000-0000-0000-0000-000000000000}"/>
          </ac:grpSpMkLst>
        </pc:grpChg>
        <pc:grpChg chg="del">
          <ac:chgData name="Syed Mohammad Asif" userId="9abb3991eb6d6d8d" providerId="LiveId" clId="{6710DB25-0CAE-44EC-A670-BB3ECD101410}" dt="2024-04-19T17:49:15.341" v="1593" actId="478"/>
          <ac:grpSpMkLst>
            <pc:docMk/>
            <pc:sldMk cId="3588915247" sldId="275"/>
            <ac:grpSpMk id="159" creationId="{00000000-0000-0000-0000-000000000000}"/>
          </ac:grpSpMkLst>
        </pc:grpChg>
      </pc:sldChg>
      <pc:sldChg chg="delSp modSp add mod ord">
        <pc:chgData name="Syed Mohammad Asif" userId="9abb3991eb6d6d8d" providerId="LiveId" clId="{6710DB25-0CAE-44EC-A670-BB3ECD101410}" dt="2024-04-19T18:12:37.159" v="1765" actId="1076"/>
        <pc:sldMkLst>
          <pc:docMk/>
          <pc:sldMk cId="251743512" sldId="276"/>
        </pc:sldMkLst>
        <pc:spChg chg="mod">
          <ac:chgData name="Syed Mohammad Asif" userId="9abb3991eb6d6d8d" providerId="LiveId" clId="{6710DB25-0CAE-44EC-A670-BB3ECD101410}" dt="2024-04-19T18:10:17.729" v="1756" actId="20577"/>
          <ac:spMkLst>
            <pc:docMk/>
            <pc:sldMk cId="251743512" sldId="276"/>
            <ac:spMk id="2" creationId="{2548D243-2B5E-0F35-862F-30D729477237}"/>
          </ac:spMkLst>
        </pc:spChg>
        <pc:spChg chg="mod">
          <ac:chgData name="Syed Mohammad Asif" userId="9abb3991eb6d6d8d" providerId="LiveId" clId="{6710DB25-0CAE-44EC-A670-BB3ECD101410}" dt="2024-04-19T18:12:37.159" v="1765" actId="1076"/>
          <ac:spMkLst>
            <pc:docMk/>
            <pc:sldMk cId="251743512" sldId="276"/>
            <ac:spMk id="3" creationId="{066B9802-3039-1893-78CD-4008442112DF}"/>
          </ac:spMkLst>
        </pc:spChg>
        <pc:spChg chg="mod">
          <ac:chgData name="Syed Mohammad Asif" userId="9abb3991eb6d6d8d" providerId="LiveId" clId="{6710DB25-0CAE-44EC-A670-BB3ECD101410}" dt="2024-04-19T18:11:27.838" v="1763" actId="20577"/>
          <ac:spMkLst>
            <pc:docMk/>
            <pc:sldMk cId="251743512" sldId="276"/>
            <ac:spMk id="10" creationId="{F18B69DE-8966-D531-B3BA-7C2D952F19C1}"/>
          </ac:spMkLst>
        </pc:spChg>
        <pc:spChg chg="del">
          <ac:chgData name="Syed Mohammad Asif" userId="9abb3991eb6d6d8d" providerId="LiveId" clId="{6710DB25-0CAE-44EC-A670-BB3ECD101410}" dt="2024-04-19T18:11:08.201" v="1757" actId="478"/>
          <ac:spMkLst>
            <pc:docMk/>
            <pc:sldMk cId="251743512" sldId="276"/>
            <ac:spMk id="14" creationId="{57214D9F-8FE9-30F8-2C29-7C09ED2FB521}"/>
          </ac:spMkLst>
        </pc:spChg>
      </pc:sldChg>
      <pc:sldChg chg="del">
        <pc:chgData name="Syed Mohammad Asif" userId="9abb3991eb6d6d8d" providerId="LiveId" clId="{6710DB25-0CAE-44EC-A670-BB3ECD101410}" dt="2024-04-19T17:51:17.317" v="1621" actId="47"/>
        <pc:sldMkLst>
          <pc:docMk/>
          <pc:sldMk cId="1105963286" sldId="276"/>
        </pc:sldMkLst>
      </pc:sldChg>
      <pc:sldChg chg="addSp delSp modSp add mod">
        <pc:chgData name="Syed Mohammad Asif" userId="9abb3991eb6d6d8d" providerId="LiveId" clId="{6710DB25-0CAE-44EC-A670-BB3ECD101410}" dt="2024-04-19T18:23:29.865" v="1856" actId="207"/>
        <pc:sldMkLst>
          <pc:docMk/>
          <pc:sldMk cId="2050155588" sldId="277"/>
        </pc:sldMkLst>
        <pc:spChg chg="mod">
          <ac:chgData name="Syed Mohammad Asif" userId="9abb3991eb6d6d8d" providerId="LiveId" clId="{6710DB25-0CAE-44EC-A670-BB3ECD101410}" dt="2024-04-19T18:12:58.978" v="1791" actId="20577"/>
          <ac:spMkLst>
            <pc:docMk/>
            <pc:sldMk cId="2050155588" sldId="277"/>
            <ac:spMk id="2" creationId="{2548D243-2B5E-0F35-862F-30D729477237}"/>
          </ac:spMkLst>
        </pc:spChg>
        <pc:spChg chg="del">
          <ac:chgData name="Syed Mohammad Asif" userId="9abb3991eb6d6d8d" providerId="LiveId" clId="{6710DB25-0CAE-44EC-A670-BB3ECD101410}" dt="2024-04-19T18:13:07.977" v="1794" actId="478"/>
          <ac:spMkLst>
            <pc:docMk/>
            <pc:sldMk cId="2050155588" sldId="277"/>
            <ac:spMk id="3" creationId="{066B9802-3039-1893-78CD-4008442112DF}"/>
          </ac:spMkLst>
        </pc:spChg>
        <pc:spChg chg="mod">
          <ac:chgData name="Syed Mohammad Asif" userId="9abb3991eb6d6d8d" providerId="LiveId" clId="{6710DB25-0CAE-44EC-A670-BB3ECD101410}" dt="2024-04-19T18:13:03.430" v="1793" actId="20577"/>
          <ac:spMkLst>
            <pc:docMk/>
            <pc:sldMk cId="2050155588" sldId="277"/>
            <ac:spMk id="10" creationId="{F18B69DE-8966-D531-B3BA-7C2D952F19C1}"/>
          </ac:spMkLst>
        </pc:spChg>
        <pc:spChg chg="mod">
          <ac:chgData name="Syed Mohammad Asif" userId="9abb3991eb6d6d8d" providerId="LiveId" clId="{6710DB25-0CAE-44EC-A670-BB3ECD101410}" dt="2024-04-19T18:21:19.675" v="1842" actId="207"/>
          <ac:spMkLst>
            <pc:docMk/>
            <pc:sldMk cId="2050155588" sldId="277"/>
            <ac:spMk id="14" creationId="{D124D783-64A9-4080-DCED-A9C0242FC777}"/>
          </ac:spMkLst>
        </pc:spChg>
        <pc:spChg chg="mod">
          <ac:chgData name="Syed Mohammad Asif" userId="9abb3991eb6d6d8d" providerId="LiveId" clId="{6710DB25-0CAE-44EC-A670-BB3ECD101410}" dt="2024-04-19T18:21:28.257" v="1843" actId="207"/>
          <ac:spMkLst>
            <pc:docMk/>
            <pc:sldMk cId="2050155588" sldId="277"/>
            <ac:spMk id="15" creationId="{877A2C75-38D0-25CA-B8CC-5D840502B813}"/>
          </ac:spMkLst>
        </pc:spChg>
        <pc:spChg chg="mod">
          <ac:chgData name="Syed Mohammad Asif" userId="9abb3991eb6d6d8d" providerId="LiveId" clId="{6710DB25-0CAE-44EC-A670-BB3ECD101410}" dt="2024-04-19T18:23:16.142" v="1854" actId="207"/>
          <ac:spMkLst>
            <pc:docMk/>
            <pc:sldMk cId="2050155588" sldId="277"/>
            <ac:spMk id="16" creationId="{5C0DB4E6-3BF4-EF71-7B85-7B41ECADC32F}"/>
          </ac:spMkLst>
        </pc:spChg>
        <pc:spChg chg="mod">
          <ac:chgData name="Syed Mohammad Asif" userId="9abb3991eb6d6d8d" providerId="LiveId" clId="{6710DB25-0CAE-44EC-A670-BB3ECD101410}" dt="2024-04-19T18:23:20.905" v="1855" actId="207"/>
          <ac:spMkLst>
            <pc:docMk/>
            <pc:sldMk cId="2050155588" sldId="277"/>
            <ac:spMk id="17" creationId="{9B05570A-FE5D-7BA2-F1C7-4A977CC59FC0}"/>
          </ac:spMkLst>
        </pc:spChg>
        <pc:spChg chg="mod">
          <ac:chgData name="Syed Mohammad Asif" userId="9abb3991eb6d6d8d" providerId="LiveId" clId="{6710DB25-0CAE-44EC-A670-BB3ECD101410}" dt="2024-04-19T18:16:22.653" v="1802"/>
          <ac:spMkLst>
            <pc:docMk/>
            <pc:sldMk cId="2050155588" sldId="277"/>
            <ac:spMk id="19" creationId="{DF37E93B-02CA-335D-BF7E-D2E5CAE542B1}"/>
          </ac:spMkLst>
        </pc:spChg>
        <pc:spChg chg="mod">
          <ac:chgData name="Syed Mohammad Asif" userId="9abb3991eb6d6d8d" providerId="LiveId" clId="{6710DB25-0CAE-44EC-A670-BB3ECD101410}" dt="2024-04-19T18:16:22.653" v="1802"/>
          <ac:spMkLst>
            <pc:docMk/>
            <pc:sldMk cId="2050155588" sldId="277"/>
            <ac:spMk id="20" creationId="{BD559673-9988-BFFA-CD75-05E566E99315}"/>
          </ac:spMkLst>
        </pc:spChg>
        <pc:spChg chg="add mod">
          <ac:chgData name="Syed Mohammad Asif" userId="9abb3991eb6d6d8d" providerId="LiveId" clId="{6710DB25-0CAE-44EC-A670-BB3ECD101410}" dt="2024-04-19T18:16:22.653" v="1802"/>
          <ac:spMkLst>
            <pc:docMk/>
            <pc:sldMk cId="2050155588" sldId="277"/>
            <ac:spMk id="21" creationId="{02A55012-07E1-5EA9-1E88-0333D13DD57C}"/>
          </ac:spMkLst>
        </pc:spChg>
        <pc:spChg chg="add mod">
          <ac:chgData name="Syed Mohammad Asif" userId="9abb3991eb6d6d8d" providerId="LiveId" clId="{6710DB25-0CAE-44EC-A670-BB3ECD101410}" dt="2024-04-19T18:16:22.653" v="1802"/>
          <ac:spMkLst>
            <pc:docMk/>
            <pc:sldMk cId="2050155588" sldId="277"/>
            <ac:spMk id="22" creationId="{D5F72AF6-B4AD-B3AD-E1BD-A9B4626DB6F1}"/>
          </ac:spMkLst>
        </pc:spChg>
        <pc:spChg chg="mod">
          <ac:chgData name="Syed Mohammad Asif" userId="9abb3991eb6d6d8d" providerId="LiveId" clId="{6710DB25-0CAE-44EC-A670-BB3ECD101410}" dt="2024-04-19T18:16:22.653" v="1802"/>
          <ac:spMkLst>
            <pc:docMk/>
            <pc:sldMk cId="2050155588" sldId="277"/>
            <ac:spMk id="24" creationId="{43802F4F-B528-B28E-03F3-5A9C5AA0B72F}"/>
          </ac:spMkLst>
        </pc:spChg>
        <pc:spChg chg="mod">
          <ac:chgData name="Syed Mohammad Asif" userId="9abb3991eb6d6d8d" providerId="LiveId" clId="{6710DB25-0CAE-44EC-A670-BB3ECD101410}" dt="2024-04-19T18:16:22.653" v="1802"/>
          <ac:spMkLst>
            <pc:docMk/>
            <pc:sldMk cId="2050155588" sldId="277"/>
            <ac:spMk id="25" creationId="{42DEFA08-01AF-BC10-2EB2-B7E7ABB7DDD1}"/>
          </ac:spMkLst>
        </pc:spChg>
        <pc:spChg chg="mod">
          <ac:chgData name="Syed Mohammad Asif" userId="9abb3991eb6d6d8d" providerId="LiveId" clId="{6710DB25-0CAE-44EC-A670-BB3ECD101410}" dt="2024-04-19T18:16:22.653" v="1802"/>
          <ac:spMkLst>
            <pc:docMk/>
            <pc:sldMk cId="2050155588" sldId="277"/>
            <ac:spMk id="26" creationId="{1925660A-29D4-1109-7A6A-49BCCF6042E3}"/>
          </ac:spMkLst>
        </pc:spChg>
        <pc:spChg chg="mod">
          <ac:chgData name="Syed Mohammad Asif" userId="9abb3991eb6d6d8d" providerId="LiveId" clId="{6710DB25-0CAE-44EC-A670-BB3ECD101410}" dt="2024-04-19T18:16:22.653" v="1802"/>
          <ac:spMkLst>
            <pc:docMk/>
            <pc:sldMk cId="2050155588" sldId="277"/>
            <ac:spMk id="27" creationId="{F668B0CC-7C2F-B55F-4C8A-54CAA3F7FDFB}"/>
          </ac:spMkLst>
        </pc:spChg>
        <pc:spChg chg="mod">
          <ac:chgData name="Syed Mohammad Asif" userId="9abb3991eb6d6d8d" providerId="LiveId" clId="{6710DB25-0CAE-44EC-A670-BB3ECD101410}" dt="2024-04-19T18:16:22.653" v="1802"/>
          <ac:spMkLst>
            <pc:docMk/>
            <pc:sldMk cId="2050155588" sldId="277"/>
            <ac:spMk id="28" creationId="{B8C04E84-B3C8-3D69-0BDB-945F55408360}"/>
          </ac:spMkLst>
        </pc:spChg>
        <pc:spChg chg="mod">
          <ac:chgData name="Syed Mohammad Asif" userId="9abb3991eb6d6d8d" providerId="LiveId" clId="{6710DB25-0CAE-44EC-A670-BB3ECD101410}" dt="2024-04-19T18:16:22.653" v="1802"/>
          <ac:spMkLst>
            <pc:docMk/>
            <pc:sldMk cId="2050155588" sldId="277"/>
            <ac:spMk id="29" creationId="{E2EB3513-0255-EABC-49C8-4EFF465F540E}"/>
          </ac:spMkLst>
        </pc:spChg>
        <pc:spChg chg="mod">
          <ac:chgData name="Syed Mohammad Asif" userId="9abb3991eb6d6d8d" providerId="LiveId" clId="{6710DB25-0CAE-44EC-A670-BB3ECD101410}" dt="2024-04-19T18:16:22.653" v="1802"/>
          <ac:spMkLst>
            <pc:docMk/>
            <pc:sldMk cId="2050155588" sldId="277"/>
            <ac:spMk id="30" creationId="{EFBBCFE5-8F6D-19F3-83DD-2491D5B9F4C1}"/>
          </ac:spMkLst>
        </pc:spChg>
        <pc:spChg chg="mod">
          <ac:chgData name="Syed Mohammad Asif" userId="9abb3991eb6d6d8d" providerId="LiveId" clId="{6710DB25-0CAE-44EC-A670-BB3ECD101410}" dt="2024-04-19T18:16:22.653" v="1802"/>
          <ac:spMkLst>
            <pc:docMk/>
            <pc:sldMk cId="2050155588" sldId="277"/>
            <ac:spMk id="31" creationId="{977E75B9-9DA1-58E6-C9B5-965D0BB2F782}"/>
          </ac:spMkLst>
        </pc:spChg>
        <pc:spChg chg="mod">
          <ac:chgData name="Syed Mohammad Asif" userId="9abb3991eb6d6d8d" providerId="LiveId" clId="{6710DB25-0CAE-44EC-A670-BB3ECD101410}" dt="2024-04-19T18:16:22.653" v="1802"/>
          <ac:spMkLst>
            <pc:docMk/>
            <pc:sldMk cId="2050155588" sldId="277"/>
            <ac:spMk id="32" creationId="{0AB95A5F-FA80-278B-160F-181F3CB24670}"/>
          </ac:spMkLst>
        </pc:spChg>
        <pc:spChg chg="mod">
          <ac:chgData name="Syed Mohammad Asif" userId="9abb3991eb6d6d8d" providerId="LiveId" clId="{6710DB25-0CAE-44EC-A670-BB3ECD101410}" dt="2024-04-19T18:23:29.865" v="1856" actId="207"/>
          <ac:spMkLst>
            <pc:docMk/>
            <pc:sldMk cId="2050155588" sldId="277"/>
            <ac:spMk id="34" creationId="{297E1F3B-FECE-6A6A-ACFE-7A4DEF8BAAAD}"/>
          </ac:spMkLst>
        </pc:spChg>
        <pc:spChg chg="mod">
          <ac:chgData name="Syed Mohammad Asif" userId="9abb3991eb6d6d8d" providerId="LiveId" clId="{6710DB25-0CAE-44EC-A670-BB3ECD101410}" dt="2024-04-19T18:16:22.653" v="1802"/>
          <ac:spMkLst>
            <pc:docMk/>
            <pc:sldMk cId="2050155588" sldId="277"/>
            <ac:spMk id="35" creationId="{E73F8E15-0B7D-6C8F-BE7F-E7DA08B9017C}"/>
          </ac:spMkLst>
        </pc:spChg>
        <pc:spChg chg="mod">
          <ac:chgData name="Syed Mohammad Asif" userId="9abb3991eb6d6d8d" providerId="LiveId" clId="{6710DB25-0CAE-44EC-A670-BB3ECD101410}" dt="2024-04-19T18:22:23.072" v="1853" actId="207"/>
          <ac:spMkLst>
            <pc:docMk/>
            <pc:sldMk cId="2050155588" sldId="277"/>
            <ac:spMk id="37" creationId="{7F3664CE-8AD1-6B47-E85D-3A9644D8D077}"/>
          </ac:spMkLst>
        </pc:spChg>
        <pc:spChg chg="mod">
          <ac:chgData name="Syed Mohammad Asif" userId="9abb3991eb6d6d8d" providerId="LiveId" clId="{6710DB25-0CAE-44EC-A670-BB3ECD101410}" dt="2024-04-19T18:17:03.022" v="1803" actId="14100"/>
          <ac:spMkLst>
            <pc:docMk/>
            <pc:sldMk cId="2050155588" sldId="277"/>
            <ac:spMk id="38" creationId="{426A9B6D-9A81-999B-BC8B-142B063AB197}"/>
          </ac:spMkLst>
        </pc:spChg>
        <pc:spChg chg="mod">
          <ac:chgData name="Syed Mohammad Asif" userId="9abb3991eb6d6d8d" providerId="LiveId" clId="{6710DB25-0CAE-44EC-A670-BB3ECD101410}" dt="2024-04-19T18:16:22.653" v="1802"/>
          <ac:spMkLst>
            <pc:docMk/>
            <pc:sldMk cId="2050155588" sldId="277"/>
            <ac:spMk id="39" creationId="{EA7893EE-37F7-12D5-91EA-ABF261508C3C}"/>
          </ac:spMkLst>
        </pc:spChg>
        <pc:spChg chg="mod">
          <ac:chgData name="Syed Mohammad Asif" userId="9abb3991eb6d6d8d" providerId="LiveId" clId="{6710DB25-0CAE-44EC-A670-BB3ECD101410}" dt="2024-04-19T18:22:16.789" v="1852" actId="207"/>
          <ac:spMkLst>
            <pc:docMk/>
            <pc:sldMk cId="2050155588" sldId="277"/>
            <ac:spMk id="40" creationId="{B5BBFD30-41C8-F76C-E3A2-C416D0F8EBCC}"/>
          </ac:spMkLst>
        </pc:spChg>
        <pc:spChg chg="add mod">
          <ac:chgData name="Syed Mohammad Asif" userId="9abb3991eb6d6d8d" providerId="LiveId" clId="{6710DB25-0CAE-44EC-A670-BB3ECD101410}" dt="2024-04-19T18:16:22.653" v="1802"/>
          <ac:spMkLst>
            <pc:docMk/>
            <pc:sldMk cId="2050155588" sldId="277"/>
            <ac:spMk id="41" creationId="{96D342C9-33B4-B1A0-C873-B6350B878CC6}"/>
          </ac:spMkLst>
        </pc:spChg>
        <pc:spChg chg="add mod">
          <ac:chgData name="Syed Mohammad Asif" userId="9abb3991eb6d6d8d" providerId="LiveId" clId="{6710DB25-0CAE-44EC-A670-BB3ECD101410}" dt="2024-04-19T18:16:22.653" v="1802"/>
          <ac:spMkLst>
            <pc:docMk/>
            <pc:sldMk cId="2050155588" sldId="277"/>
            <ac:spMk id="42" creationId="{3511D4E2-A829-090B-FFC1-7E96496FB453}"/>
          </ac:spMkLst>
        </pc:spChg>
        <pc:spChg chg="add mod">
          <ac:chgData name="Syed Mohammad Asif" userId="9abb3991eb6d6d8d" providerId="LiveId" clId="{6710DB25-0CAE-44EC-A670-BB3ECD101410}" dt="2024-04-19T18:21:53.492" v="1848" actId="207"/>
          <ac:spMkLst>
            <pc:docMk/>
            <pc:sldMk cId="2050155588" sldId="277"/>
            <ac:spMk id="43" creationId="{0EF09AB9-7058-A43D-DF8B-620F34C9BD39}"/>
          </ac:spMkLst>
        </pc:spChg>
        <pc:grpChg chg="add mod">
          <ac:chgData name="Syed Mohammad Asif" userId="9abb3991eb6d6d8d" providerId="LiveId" clId="{6710DB25-0CAE-44EC-A670-BB3ECD101410}" dt="2024-04-19T18:16:22.653" v="1802"/>
          <ac:grpSpMkLst>
            <pc:docMk/>
            <pc:sldMk cId="2050155588" sldId="277"/>
            <ac:grpSpMk id="11" creationId="{FBFF86B7-400C-03EF-3D5D-BA715187C838}"/>
          </ac:grpSpMkLst>
        </pc:grpChg>
        <pc:grpChg chg="mod">
          <ac:chgData name="Syed Mohammad Asif" userId="9abb3991eb6d6d8d" providerId="LiveId" clId="{6710DB25-0CAE-44EC-A670-BB3ECD101410}" dt="2024-04-19T18:16:22.653" v="1802"/>
          <ac:grpSpMkLst>
            <pc:docMk/>
            <pc:sldMk cId="2050155588" sldId="277"/>
            <ac:grpSpMk id="12" creationId="{AB23DD6E-3E6B-07E0-1C6E-AACC2D5DA66A}"/>
          </ac:grpSpMkLst>
        </pc:grpChg>
        <pc:grpChg chg="mod">
          <ac:chgData name="Syed Mohammad Asif" userId="9abb3991eb6d6d8d" providerId="LiveId" clId="{6710DB25-0CAE-44EC-A670-BB3ECD101410}" dt="2024-04-19T18:16:22.653" v="1802"/>
          <ac:grpSpMkLst>
            <pc:docMk/>
            <pc:sldMk cId="2050155588" sldId="277"/>
            <ac:grpSpMk id="13" creationId="{A8E3DCAB-01DC-E67D-D9AD-0C329EC168C1}"/>
          </ac:grpSpMkLst>
        </pc:grpChg>
        <pc:grpChg chg="add mod">
          <ac:chgData name="Syed Mohammad Asif" userId="9abb3991eb6d6d8d" providerId="LiveId" clId="{6710DB25-0CAE-44EC-A670-BB3ECD101410}" dt="2024-04-19T18:16:22.653" v="1802"/>
          <ac:grpSpMkLst>
            <pc:docMk/>
            <pc:sldMk cId="2050155588" sldId="277"/>
            <ac:grpSpMk id="18" creationId="{18169652-C4AD-D442-F461-1F41B30579E5}"/>
          </ac:grpSpMkLst>
        </pc:grpChg>
        <pc:grpChg chg="add mod">
          <ac:chgData name="Syed Mohammad Asif" userId="9abb3991eb6d6d8d" providerId="LiveId" clId="{6710DB25-0CAE-44EC-A670-BB3ECD101410}" dt="2024-04-19T18:16:22.653" v="1802"/>
          <ac:grpSpMkLst>
            <pc:docMk/>
            <pc:sldMk cId="2050155588" sldId="277"/>
            <ac:grpSpMk id="23" creationId="{8BC653D8-D851-585E-BBF2-AAD8546026AC}"/>
          </ac:grpSpMkLst>
        </pc:grpChg>
        <pc:grpChg chg="add mod">
          <ac:chgData name="Syed Mohammad Asif" userId="9abb3991eb6d6d8d" providerId="LiveId" clId="{6710DB25-0CAE-44EC-A670-BB3ECD101410}" dt="2024-04-19T18:16:22.653" v="1802"/>
          <ac:grpSpMkLst>
            <pc:docMk/>
            <pc:sldMk cId="2050155588" sldId="277"/>
            <ac:grpSpMk id="33" creationId="{7E873DE7-5AD1-CC0A-D431-CCA312FF99DE}"/>
          </ac:grpSpMkLst>
        </pc:grpChg>
        <pc:grpChg chg="add mod">
          <ac:chgData name="Syed Mohammad Asif" userId="9abb3991eb6d6d8d" providerId="LiveId" clId="{6710DB25-0CAE-44EC-A670-BB3ECD101410}" dt="2024-04-19T18:16:22.653" v="1802"/>
          <ac:grpSpMkLst>
            <pc:docMk/>
            <pc:sldMk cId="2050155588" sldId="277"/>
            <ac:grpSpMk id="36" creationId="{17012957-22C8-2DB7-8F34-DDC2B3202ABC}"/>
          </ac:grpSpMkLst>
        </pc:grpChg>
        <pc:picChg chg="add mod">
          <ac:chgData name="Syed Mohammad Asif" userId="9abb3991eb6d6d8d" providerId="LiveId" clId="{6710DB25-0CAE-44EC-A670-BB3ECD101410}" dt="2024-04-19T18:16:22.653" v="1802"/>
          <ac:picMkLst>
            <pc:docMk/>
            <pc:sldMk cId="2050155588" sldId="277"/>
            <ac:picMk id="44" creationId="{94FF1EFA-9243-5A4F-172E-6D0243FFDB66}"/>
          </ac:picMkLst>
        </pc:picChg>
        <pc:picChg chg="add mod">
          <ac:chgData name="Syed Mohammad Asif" userId="9abb3991eb6d6d8d" providerId="LiveId" clId="{6710DB25-0CAE-44EC-A670-BB3ECD101410}" dt="2024-04-19T18:16:22.653" v="1802"/>
          <ac:picMkLst>
            <pc:docMk/>
            <pc:sldMk cId="2050155588" sldId="277"/>
            <ac:picMk id="45" creationId="{A79E38F4-53E4-2316-ADF6-A7AB9AB0ED31}"/>
          </ac:picMkLst>
        </pc:picChg>
      </pc:sldChg>
      <pc:sldChg chg="add del">
        <pc:chgData name="Syed Mohammad Asif" userId="9abb3991eb6d6d8d" providerId="LiveId" clId="{6710DB25-0CAE-44EC-A670-BB3ECD101410}" dt="2024-04-19T18:24:05.018" v="1859"/>
        <pc:sldMkLst>
          <pc:docMk/>
          <pc:sldMk cId="1104889103" sldId="278"/>
        </pc:sldMkLst>
      </pc:sldChg>
      <pc:sldChg chg="addSp delSp modSp add del mod setBg">
        <pc:chgData name="Syed Mohammad Asif" userId="9abb3991eb6d6d8d" providerId="LiveId" clId="{6710DB25-0CAE-44EC-A670-BB3ECD101410}" dt="2024-04-19T18:23:42.135" v="1857" actId="47"/>
        <pc:sldMkLst>
          <pc:docMk/>
          <pc:sldMk cId="1799346869" sldId="278"/>
        </pc:sldMkLst>
        <pc:spChg chg="del">
          <ac:chgData name="Syed Mohammad Asif" userId="9abb3991eb6d6d8d" providerId="LiveId" clId="{6710DB25-0CAE-44EC-A670-BB3ECD101410}" dt="2024-04-19T18:16:05.561" v="1796" actId="478"/>
          <ac:spMkLst>
            <pc:docMk/>
            <pc:sldMk cId="1799346869" sldId="278"/>
            <ac:spMk id="2" creationId="{206381AD-4C2B-4745-99B1-0BBCE6131A71}"/>
          </ac:spMkLst>
        </pc:spChg>
        <pc:spChg chg="add del mod">
          <ac:chgData name="Syed Mohammad Asif" userId="9abb3991eb6d6d8d" providerId="LiveId" clId="{6710DB25-0CAE-44EC-A670-BB3ECD101410}" dt="2024-04-19T18:16:06.774" v="1798" actId="478"/>
          <ac:spMkLst>
            <pc:docMk/>
            <pc:sldMk cId="1799346869" sldId="278"/>
            <ac:spMk id="28" creationId="{D1B5B6CB-5F9B-3D98-C300-03A6EBD3EE24}"/>
          </ac:spMkLst>
        </pc:spChg>
        <pc:spChg chg="del">
          <ac:chgData name="Syed Mohammad Asif" userId="9abb3991eb6d6d8d" providerId="LiveId" clId="{6710DB25-0CAE-44EC-A670-BB3ECD101410}" dt="2024-04-19T18:16:11.108" v="1799" actId="478"/>
          <ac:spMkLst>
            <pc:docMk/>
            <pc:sldMk cId="1799346869" sldId="278"/>
            <ac:spMk id="48" creationId="{329E767C-6A45-F47F-1E95-A2CA0BA0B2AB}"/>
          </ac:spMkLst>
        </pc:spChg>
        <pc:spChg chg="del">
          <ac:chgData name="Syed Mohammad Asif" userId="9abb3991eb6d6d8d" providerId="LiveId" clId="{6710DB25-0CAE-44EC-A670-BB3ECD101410}" dt="2024-04-19T18:16:14.993" v="1801" actId="478"/>
          <ac:spMkLst>
            <pc:docMk/>
            <pc:sldMk cId="1799346869" sldId="278"/>
            <ac:spMk id="49" creationId="{10A7A387-12A3-30EB-C3A9-3C1B4FF180CE}"/>
          </ac:spMkLst>
        </pc:spChg>
        <pc:spChg chg="del">
          <ac:chgData name="Syed Mohammad Asif" userId="9abb3991eb6d6d8d" providerId="LiveId" clId="{6710DB25-0CAE-44EC-A670-BB3ECD101410}" dt="2024-04-19T18:16:12.346" v="1800" actId="478"/>
          <ac:spMkLst>
            <pc:docMk/>
            <pc:sldMk cId="1799346869" sldId="278"/>
            <ac:spMk id="50" creationId="{230B9DD3-8E1D-3A24-64F3-3E32DFD8976A}"/>
          </ac:spMkLst>
        </pc:spChg>
      </pc:sldChg>
      <pc:sldChg chg="addSp delSp modSp add mod ord">
        <pc:chgData name="Syed Mohammad Asif" userId="9abb3991eb6d6d8d" providerId="LiveId" clId="{6710DB25-0CAE-44EC-A670-BB3ECD101410}" dt="2024-04-19T18:45:51.715" v="2037" actId="20577"/>
        <pc:sldMkLst>
          <pc:docMk/>
          <pc:sldMk cId="3678410628" sldId="278"/>
        </pc:sldMkLst>
        <pc:spChg chg="mod">
          <ac:chgData name="Syed Mohammad Asif" userId="9abb3991eb6d6d8d" providerId="LiveId" clId="{6710DB25-0CAE-44EC-A670-BB3ECD101410}" dt="2024-04-19T18:25:03.604" v="1867" actId="14100"/>
          <ac:spMkLst>
            <pc:docMk/>
            <pc:sldMk cId="3678410628" sldId="278"/>
            <ac:spMk id="2" creationId="{2548D243-2B5E-0F35-862F-30D729477237}"/>
          </ac:spMkLst>
        </pc:spChg>
        <pc:spChg chg="del">
          <ac:chgData name="Syed Mohammad Asif" userId="9abb3991eb6d6d8d" providerId="LiveId" clId="{6710DB25-0CAE-44EC-A670-BB3ECD101410}" dt="2024-04-19T18:26:58.235" v="1868" actId="478"/>
          <ac:spMkLst>
            <pc:docMk/>
            <pc:sldMk cId="3678410628" sldId="278"/>
            <ac:spMk id="3" creationId="{066B9802-3039-1893-78CD-4008442112DF}"/>
          </ac:spMkLst>
        </pc:spChg>
        <pc:spChg chg="mod">
          <ac:chgData name="Syed Mohammad Asif" userId="9abb3991eb6d6d8d" providerId="LiveId" clId="{6710DB25-0CAE-44EC-A670-BB3ECD101410}" dt="2024-04-19T18:45:51.715" v="2037" actId="20577"/>
          <ac:spMkLst>
            <pc:docMk/>
            <pc:sldMk cId="3678410628" sldId="278"/>
            <ac:spMk id="10" creationId="{F18B69DE-8966-D531-B3BA-7C2D952F19C1}"/>
          </ac:spMkLst>
        </pc:spChg>
        <pc:spChg chg="mod">
          <ac:chgData name="Syed Mohammad Asif" userId="9abb3991eb6d6d8d" providerId="LiveId" clId="{6710DB25-0CAE-44EC-A670-BB3ECD101410}" dt="2024-04-19T18:27:41.826" v="1873" actId="164"/>
          <ac:spMkLst>
            <pc:docMk/>
            <pc:sldMk cId="3678410628" sldId="278"/>
            <ac:spMk id="12" creationId="{EAD1960E-3C4B-5B5C-343F-A3B4C5CD6B47}"/>
          </ac:spMkLst>
        </pc:spChg>
        <pc:spChg chg="mod">
          <ac:chgData name="Syed Mohammad Asif" userId="9abb3991eb6d6d8d" providerId="LiveId" clId="{6710DB25-0CAE-44EC-A670-BB3ECD101410}" dt="2024-04-19T18:27:41.826" v="1873" actId="164"/>
          <ac:spMkLst>
            <pc:docMk/>
            <pc:sldMk cId="3678410628" sldId="278"/>
            <ac:spMk id="13" creationId="{52B74E9E-33E3-0193-2785-7A8C359D2E3E}"/>
          </ac:spMkLst>
        </pc:spChg>
        <pc:spChg chg="add mod">
          <ac:chgData name="Syed Mohammad Asif" userId="9abb3991eb6d6d8d" providerId="LiveId" clId="{6710DB25-0CAE-44EC-A670-BB3ECD101410}" dt="2024-04-19T18:27:47.084" v="1874" actId="164"/>
          <ac:spMkLst>
            <pc:docMk/>
            <pc:sldMk cId="3678410628" sldId="278"/>
            <ac:spMk id="14" creationId="{F1089B99-A26A-4CD4-9408-AC256FE79DF3}"/>
          </ac:spMkLst>
        </pc:spChg>
        <pc:spChg chg="mod">
          <ac:chgData name="Syed Mohammad Asif" userId="9abb3991eb6d6d8d" providerId="LiveId" clId="{6710DB25-0CAE-44EC-A670-BB3ECD101410}" dt="2024-04-19T18:27:24.878" v="1869"/>
          <ac:spMkLst>
            <pc:docMk/>
            <pc:sldMk cId="3678410628" sldId="278"/>
            <ac:spMk id="16" creationId="{8800E98D-F884-44A9-2113-ABB6A4F73AF3}"/>
          </ac:spMkLst>
        </pc:spChg>
        <pc:spChg chg="mod">
          <ac:chgData name="Syed Mohammad Asif" userId="9abb3991eb6d6d8d" providerId="LiveId" clId="{6710DB25-0CAE-44EC-A670-BB3ECD101410}" dt="2024-04-19T18:27:24.878" v="1869"/>
          <ac:spMkLst>
            <pc:docMk/>
            <pc:sldMk cId="3678410628" sldId="278"/>
            <ac:spMk id="17" creationId="{5ED69307-403A-5AA5-474D-AB9FB7E30637}"/>
          </ac:spMkLst>
        </pc:spChg>
        <pc:spChg chg="add mod">
          <ac:chgData name="Syed Mohammad Asif" userId="9abb3991eb6d6d8d" providerId="LiveId" clId="{6710DB25-0CAE-44EC-A670-BB3ECD101410}" dt="2024-04-19T18:27:47.084" v="1874" actId="164"/>
          <ac:spMkLst>
            <pc:docMk/>
            <pc:sldMk cId="3678410628" sldId="278"/>
            <ac:spMk id="18" creationId="{DB11828D-6802-554D-B2C1-5804CD5E5AFB}"/>
          </ac:spMkLst>
        </pc:spChg>
        <pc:spChg chg="mod">
          <ac:chgData name="Syed Mohammad Asif" userId="9abb3991eb6d6d8d" providerId="LiveId" clId="{6710DB25-0CAE-44EC-A670-BB3ECD101410}" dt="2024-04-19T18:34:08.547" v="1909" actId="207"/>
          <ac:spMkLst>
            <pc:docMk/>
            <pc:sldMk cId="3678410628" sldId="278"/>
            <ac:spMk id="20" creationId="{64C902A2-5D12-6839-A8AD-6CDC95828B9B}"/>
          </ac:spMkLst>
        </pc:spChg>
        <pc:spChg chg="mod">
          <ac:chgData name="Syed Mohammad Asif" userId="9abb3991eb6d6d8d" providerId="LiveId" clId="{6710DB25-0CAE-44EC-A670-BB3ECD101410}" dt="2024-04-19T18:27:41.826" v="1873" actId="164"/>
          <ac:spMkLst>
            <pc:docMk/>
            <pc:sldMk cId="3678410628" sldId="278"/>
            <ac:spMk id="21" creationId="{EEDAAF23-6C8C-0779-8CBC-AF30EA9FB717}"/>
          </ac:spMkLst>
        </pc:spChg>
        <pc:spChg chg="add mod">
          <ac:chgData name="Syed Mohammad Asif" userId="9abb3991eb6d6d8d" providerId="LiveId" clId="{6710DB25-0CAE-44EC-A670-BB3ECD101410}" dt="2024-04-19T18:35:01.016" v="1915" actId="207"/>
          <ac:spMkLst>
            <pc:docMk/>
            <pc:sldMk cId="3678410628" sldId="278"/>
            <ac:spMk id="22" creationId="{337BD9AE-316E-37C7-3BC5-C00B2580CA9C}"/>
          </ac:spMkLst>
        </pc:spChg>
        <pc:spChg chg="mod">
          <ac:chgData name="Syed Mohammad Asif" userId="9abb3991eb6d6d8d" providerId="LiveId" clId="{6710DB25-0CAE-44EC-A670-BB3ECD101410}" dt="2024-04-19T18:34:20.012" v="1910" actId="207"/>
          <ac:spMkLst>
            <pc:docMk/>
            <pc:sldMk cId="3678410628" sldId="278"/>
            <ac:spMk id="24" creationId="{43B5517D-4ED8-5C69-F3A3-1B8B5D83A65C}"/>
          </ac:spMkLst>
        </pc:spChg>
        <pc:spChg chg="mod">
          <ac:chgData name="Syed Mohammad Asif" userId="9abb3991eb6d6d8d" providerId="LiveId" clId="{6710DB25-0CAE-44EC-A670-BB3ECD101410}" dt="2024-04-19T18:27:41.826" v="1873" actId="164"/>
          <ac:spMkLst>
            <pc:docMk/>
            <pc:sldMk cId="3678410628" sldId="278"/>
            <ac:spMk id="25" creationId="{B9D71C45-C70B-4B6C-FE23-105E79B40AB9}"/>
          </ac:spMkLst>
        </pc:spChg>
        <pc:spChg chg="add mod">
          <ac:chgData name="Syed Mohammad Asif" userId="9abb3991eb6d6d8d" providerId="LiveId" clId="{6710DB25-0CAE-44EC-A670-BB3ECD101410}" dt="2024-04-19T18:35:08.426" v="1916" actId="207"/>
          <ac:spMkLst>
            <pc:docMk/>
            <pc:sldMk cId="3678410628" sldId="278"/>
            <ac:spMk id="26" creationId="{5708E926-14FE-C70D-B96C-991ADC0BD54D}"/>
          </ac:spMkLst>
        </pc:spChg>
        <pc:spChg chg="mod">
          <ac:chgData name="Syed Mohammad Asif" userId="9abb3991eb6d6d8d" providerId="LiveId" clId="{6710DB25-0CAE-44EC-A670-BB3ECD101410}" dt="2024-04-19T18:34:25.507" v="1911" actId="207"/>
          <ac:spMkLst>
            <pc:docMk/>
            <pc:sldMk cId="3678410628" sldId="278"/>
            <ac:spMk id="28" creationId="{68F77B7A-93B7-E04A-E45B-0A1CDFCFD1D1}"/>
          </ac:spMkLst>
        </pc:spChg>
        <pc:spChg chg="mod">
          <ac:chgData name="Syed Mohammad Asif" userId="9abb3991eb6d6d8d" providerId="LiveId" clId="{6710DB25-0CAE-44EC-A670-BB3ECD101410}" dt="2024-04-19T18:27:41.826" v="1873" actId="164"/>
          <ac:spMkLst>
            <pc:docMk/>
            <pc:sldMk cId="3678410628" sldId="278"/>
            <ac:spMk id="29" creationId="{D9BCBFD5-1C06-337C-6AA8-1A611A6318DB}"/>
          </ac:spMkLst>
        </pc:spChg>
        <pc:spChg chg="add mod">
          <ac:chgData name="Syed Mohammad Asif" userId="9abb3991eb6d6d8d" providerId="LiveId" clId="{6710DB25-0CAE-44EC-A670-BB3ECD101410}" dt="2024-04-19T18:35:25.962" v="1920" actId="207"/>
          <ac:spMkLst>
            <pc:docMk/>
            <pc:sldMk cId="3678410628" sldId="278"/>
            <ac:spMk id="30" creationId="{68AD1575-C68C-0628-0A34-38CDD32D7523}"/>
          </ac:spMkLst>
        </pc:spChg>
        <pc:spChg chg="add mod">
          <ac:chgData name="Syed Mohammad Asif" userId="9abb3991eb6d6d8d" providerId="LiveId" clId="{6710DB25-0CAE-44EC-A670-BB3ECD101410}" dt="2024-04-19T18:28:48.699" v="1881" actId="403"/>
          <ac:spMkLst>
            <pc:docMk/>
            <pc:sldMk cId="3678410628" sldId="278"/>
            <ac:spMk id="31" creationId="{B725714B-1839-38A8-4833-311628A45ABC}"/>
          </ac:spMkLst>
        </pc:spChg>
        <pc:spChg chg="add mod">
          <ac:chgData name="Syed Mohammad Asif" userId="9abb3991eb6d6d8d" providerId="LiveId" clId="{6710DB25-0CAE-44EC-A670-BB3ECD101410}" dt="2024-04-19T18:28:48.699" v="1881" actId="403"/>
          <ac:spMkLst>
            <pc:docMk/>
            <pc:sldMk cId="3678410628" sldId="278"/>
            <ac:spMk id="32" creationId="{18F52451-3BA1-52C8-E9F6-601BB5B7891B}"/>
          </ac:spMkLst>
        </pc:spChg>
        <pc:spChg chg="add mod">
          <ac:chgData name="Syed Mohammad Asif" userId="9abb3991eb6d6d8d" providerId="LiveId" clId="{6710DB25-0CAE-44EC-A670-BB3ECD101410}" dt="2024-04-19T18:28:48.699" v="1881" actId="403"/>
          <ac:spMkLst>
            <pc:docMk/>
            <pc:sldMk cId="3678410628" sldId="278"/>
            <ac:spMk id="33" creationId="{5517A26F-07C2-34C5-0E45-69B9BDF3E67B}"/>
          </ac:spMkLst>
        </pc:spChg>
        <pc:spChg chg="add del mod">
          <ac:chgData name="Syed Mohammad Asif" userId="9abb3991eb6d6d8d" providerId="LiveId" clId="{6710DB25-0CAE-44EC-A670-BB3ECD101410}" dt="2024-04-19T18:32:54.658" v="1882" actId="478"/>
          <ac:spMkLst>
            <pc:docMk/>
            <pc:sldMk cId="3678410628" sldId="278"/>
            <ac:spMk id="34" creationId="{8E9581B5-17C7-BB9F-0DA7-010B214EC1FC}"/>
          </ac:spMkLst>
        </pc:spChg>
        <pc:spChg chg="add mod">
          <ac:chgData name="Syed Mohammad Asif" userId="9abb3991eb6d6d8d" providerId="LiveId" clId="{6710DB25-0CAE-44EC-A670-BB3ECD101410}" dt="2024-04-19T18:36:20.050" v="1921" actId="1076"/>
          <ac:spMkLst>
            <pc:docMk/>
            <pc:sldMk cId="3678410628" sldId="278"/>
            <ac:spMk id="35" creationId="{6C842FB6-3D49-016C-0697-5E2182CBE358}"/>
          </ac:spMkLst>
        </pc:spChg>
        <pc:spChg chg="add mod">
          <ac:chgData name="Syed Mohammad Asif" userId="9abb3991eb6d6d8d" providerId="LiveId" clId="{6710DB25-0CAE-44EC-A670-BB3ECD101410}" dt="2024-04-19T18:28:48.699" v="1881" actId="403"/>
          <ac:spMkLst>
            <pc:docMk/>
            <pc:sldMk cId="3678410628" sldId="278"/>
            <ac:spMk id="36" creationId="{7C86DD57-8FE2-0042-59F1-7F560C7CBFCD}"/>
          </ac:spMkLst>
        </pc:spChg>
        <pc:spChg chg="add mod">
          <ac:chgData name="Syed Mohammad Asif" userId="9abb3991eb6d6d8d" providerId="LiveId" clId="{6710DB25-0CAE-44EC-A670-BB3ECD101410}" dt="2024-04-19T18:27:47.084" v="1874" actId="164"/>
          <ac:spMkLst>
            <pc:docMk/>
            <pc:sldMk cId="3678410628" sldId="278"/>
            <ac:spMk id="37" creationId="{D1700EA4-1609-01B4-615D-927797A964C0}"/>
          </ac:spMkLst>
        </pc:spChg>
        <pc:spChg chg="add mod">
          <ac:chgData name="Syed Mohammad Asif" userId="9abb3991eb6d6d8d" providerId="LiveId" clId="{6710DB25-0CAE-44EC-A670-BB3ECD101410}" dt="2024-04-19T18:27:47.084" v="1874" actId="164"/>
          <ac:spMkLst>
            <pc:docMk/>
            <pc:sldMk cId="3678410628" sldId="278"/>
            <ac:spMk id="38" creationId="{234BCDB0-3EDC-E08D-5FF9-1428C14D663E}"/>
          </ac:spMkLst>
        </pc:spChg>
        <pc:spChg chg="add mod">
          <ac:chgData name="Syed Mohammad Asif" userId="9abb3991eb6d6d8d" providerId="LiveId" clId="{6710DB25-0CAE-44EC-A670-BB3ECD101410}" dt="2024-04-19T18:27:47.084" v="1874" actId="164"/>
          <ac:spMkLst>
            <pc:docMk/>
            <pc:sldMk cId="3678410628" sldId="278"/>
            <ac:spMk id="39" creationId="{FC7AB696-9453-C9E3-53BD-D53D1694AE5F}"/>
          </ac:spMkLst>
        </pc:spChg>
        <pc:spChg chg="add mod">
          <ac:chgData name="Syed Mohammad Asif" userId="9abb3991eb6d6d8d" providerId="LiveId" clId="{6710DB25-0CAE-44EC-A670-BB3ECD101410}" dt="2024-04-19T18:27:47.084" v="1874" actId="164"/>
          <ac:spMkLst>
            <pc:docMk/>
            <pc:sldMk cId="3678410628" sldId="278"/>
            <ac:spMk id="40" creationId="{434A7DFC-57BC-DC6E-4EA7-0CA2D8404374}"/>
          </ac:spMkLst>
        </pc:spChg>
        <pc:spChg chg="add mod">
          <ac:chgData name="Syed Mohammad Asif" userId="9abb3991eb6d6d8d" providerId="LiveId" clId="{6710DB25-0CAE-44EC-A670-BB3ECD101410}" dt="2024-04-19T18:32:55.968" v="1883"/>
          <ac:spMkLst>
            <pc:docMk/>
            <pc:sldMk cId="3678410628" sldId="278"/>
            <ac:spMk id="43" creationId="{74F3B803-49ED-D851-6ECA-6C28BAEA0E9F}"/>
          </ac:spMkLst>
        </pc:spChg>
        <pc:spChg chg="add mod">
          <ac:chgData name="Syed Mohammad Asif" userId="9abb3991eb6d6d8d" providerId="LiveId" clId="{6710DB25-0CAE-44EC-A670-BB3ECD101410}" dt="2024-04-19T18:33:19.811" v="1888" actId="1076"/>
          <ac:spMkLst>
            <pc:docMk/>
            <pc:sldMk cId="3678410628" sldId="278"/>
            <ac:spMk id="44" creationId="{27CA9455-1012-5E29-5979-E073D5D29482}"/>
          </ac:spMkLst>
        </pc:spChg>
        <pc:grpChg chg="add mod">
          <ac:chgData name="Syed Mohammad Asif" userId="9abb3991eb6d6d8d" providerId="LiveId" clId="{6710DB25-0CAE-44EC-A670-BB3ECD101410}" dt="2024-04-19T18:27:47.084" v="1874" actId="164"/>
          <ac:grpSpMkLst>
            <pc:docMk/>
            <pc:sldMk cId="3678410628" sldId="278"/>
            <ac:grpSpMk id="11" creationId="{BC7FF3E9-1366-E0D2-951F-E3554DEB9DDE}"/>
          </ac:grpSpMkLst>
        </pc:grpChg>
        <pc:grpChg chg="add mod">
          <ac:chgData name="Syed Mohammad Asif" userId="9abb3991eb6d6d8d" providerId="LiveId" clId="{6710DB25-0CAE-44EC-A670-BB3ECD101410}" dt="2024-04-19T18:27:47.084" v="1874" actId="164"/>
          <ac:grpSpMkLst>
            <pc:docMk/>
            <pc:sldMk cId="3678410628" sldId="278"/>
            <ac:grpSpMk id="15" creationId="{CF9EF1A1-832D-6E89-BE81-6E83AEAF2AD9}"/>
          </ac:grpSpMkLst>
        </pc:grpChg>
        <pc:grpChg chg="add mod">
          <ac:chgData name="Syed Mohammad Asif" userId="9abb3991eb6d6d8d" providerId="LiveId" clId="{6710DB25-0CAE-44EC-A670-BB3ECD101410}" dt="2024-04-19T18:27:47.084" v="1874" actId="164"/>
          <ac:grpSpMkLst>
            <pc:docMk/>
            <pc:sldMk cId="3678410628" sldId="278"/>
            <ac:grpSpMk id="19" creationId="{9689E0EB-A7EF-60E2-6B5A-3ED0962B963B}"/>
          </ac:grpSpMkLst>
        </pc:grpChg>
        <pc:grpChg chg="add mod">
          <ac:chgData name="Syed Mohammad Asif" userId="9abb3991eb6d6d8d" providerId="LiveId" clId="{6710DB25-0CAE-44EC-A670-BB3ECD101410}" dt="2024-04-19T18:27:47.084" v="1874" actId="164"/>
          <ac:grpSpMkLst>
            <pc:docMk/>
            <pc:sldMk cId="3678410628" sldId="278"/>
            <ac:grpSpMk id="23" creationId="{3ACE16EA-9F57-48F7-25B4-01FDA3CD52C3}"/>
          </ac:grpSpMkLst>
        </pc:grpChg>
        <pc:grpChg chg="add mod">
          <ac:chgData name="Syed Mohammad Asif" userId="9abb3991eb6d6d8d" providerId="LiveId" clId="{6710DB25-0CAE-44EC-A670-BB3ECD101410}" dt="2024-04-19T18:27:47.084" v="1874" actId="164"/>
          <ac:grpSpMkLst>
            <pc:docMk/>
            <pc:sldMk cId="3678410628" sldId="278"/>
            <ac:grpSpMk id="27" creationId="{11B7225D-7B30-2C71-ACE4-77652AA91BC9}"/>
          </ac:grpSpMkLst>
        </pc:grpChg>
        <pc:grpChg chg="add mod">
          <ac:chgData name="Syed Mohammad Asif" userId="9abb3991eb6d6d8d" providerId="LiveId" clId="{6710DB25-0CAE-44EC-A670-BB3ECD101410}" dt="2024-04-19T18:27:41.826" v="1873" actId="164"/>
          <ac:grpSpMkLst>
            <pc:docMk/>
            <pc:sldMk cId="3678410628" sldId="278"/>
            <ac:grpSpMk id="41" creationId="{FE69632C-42A0-2AC1-32A9-DABA3732B4EF}"/>
          </ac:grpSpMkLst>
        </pc:grpChg>
        <pc:grpChg chg="add mod">
          <ac:chgData name="Syed Mohammad Asif" userId="9abb3991eb6d6d8d" providerId="LiveId" clId="{6710DB25-0CAE-44EC-A670-BB3ECD101410}" dt="2024-04-19T18:27:58.180" v="1877" actId="1076"/>
          <ac:grpSpMkLst>
            <pc:docMk/>
            <pc:sldMk cId="3678410628" sldId="278"/>
            <ac:grpSpMk id="42" creationId="{8E88438D-5159-CC58-25F1-0F8CA069C364}"/>
          </ac:grpSpMkLst>
        </pc:grpChg>
      </pc:sldChg>
      <pc:sldChg chg="addSp delSp modSp add mod ord">
        <pc:chgData name="Syed Mohammad Asif" userId="9abb3991eb6d6d8d" providerId="LiveId" clId="{6710DB25-0CAE-44EC-A670-BB3ECD101410}" dt="2024-04-19T18:46:35.880" v="2047" actId="1076"/>
        <pc:sldMkLst>
          <pc:docMk/>
          <pc:sldMk cId="3464967445" sldId="279"/>
        </pc:sldMkLst>
        <pc:spChg chg="mod">
          <ac:chgData name="Syed Mohammad Asif" userId="9abb3991eb6d6d8d" providerId="LiveId" clId="{6710DB25-0CAE-44EC-A670-BB3ECD101410}" dt="2024-04-19T18:37:50.529" v="1954" actId="14100"/>
          <ac:spMkLst>
            <pc:docMk/>
            <pc:sldMk cId="3464967445" sldId="279"/>
            <ac:spMk id="2" creationId="{2548D243-2B5E-0F35-862F-30D729477237}"/>
          </ac:spMkLst>
        </pc:spChg>
        <pc:spChg chg="mod">
          <ac:chgData name="Syed Mohammad Asif" userId="9abb3991eb6d6d8d" providerId="LiveId" clId="{6710DB25-0CAE-44EC-A670-BB3ECD101410}" dt="2024-04-19T18:46:26.992" v="2045" actId="1076"/>
          <ac:spMkLst>
            <pc:docMk/>
            <pc:sldMk cId="3464967445" sldId="279"/>
            <ac:spMk id="10" creationId="{F18B69DE-8966-D531-B3BA-7C2D952F19C1}"/>
          </ac:spMkLst>
        </pc:spChg>
        <pc:spChg chg="add">
          <ac:chgData name="Syed Mohammad Asif" userId="9abb3991eb6d6d8d" providerId="LiveId" clId="{6710DB25-0CAE-44EC-A670-BB3ECD101410}" dt="2024-04-19T18:42:01.912" v="1986"/>
          <ac:spMkLst>
            <pc:docMk/>
            <pc:sldMk cId="3464967445" sldId="279"/>
            <ac:spMk id="43" creationId="{70B756F2-3DB0-BA9E-4472-953B78F3A751}"/>
          </ac:spMkLst>
        </pc:spChg>
        <pc:spChg chg="del">
          <ac:chgData name="Syed Mohammad Asif" userId="9abb3991eb6d6d8d" providerId="LiveId" clId="{6710DB25-0CAE-44EC-A670-BB3ECD101410}" dt="2024-04-19T18:38:19.009" v="1955" actId="478"/>
          <ac:spMkLst>
            <pc:docMk/>
            <pc:sldMk cId="3464967445" sldId="279"/>
            <ac:spMk id="44" creationId="{27CA9455-1012-5E29-5979-E073D5D29482}"/>
          </ac:spMkLst>
        </pc:spChg>
        <pc:spChg chg="add">
          <ac:chgData name="Syed Mohammad Asif" userId="9abb3991eb6d6d8d" providerId="LiveId" clId="{6710DB25-0CAE-44EC-A670-BB3ECD101410}" dt="2024-04-19T18:43:52.184" v="2010"/>
          <ac:spMkLst>
            <pc:docMk/>
            <pc:sldMk cId="3464967445" sldId="279"/>
            <ac:spMk id="48" creationId="{FA72B797-239F-28B0-98AF-667F1253CE97}"/>
          </ac:spMkLst>
        </pc:spChg>
        <pc:grpChg chg="mod">
          <ac:chgData name="Syed Mohammad Asif" userId="9abb3991eb6d6d8d" providerId="LiveId" clId="{6710DB25-0CAE-44EC-A670-BB3ECD101410}" dt="2024-04-19T18:46:35.880" v="2047" actId="1076"/>
          <ac:grpSpMkLst>
            <pc:docMk/>
            <pc:sldMk cId="3464967445" sldId="279"/>
            <ac:grpSpMk id="4" creationId="{6A0F9271-8017-91F4-058F-A066CFEE84BF}"/>
          </ac:grpSpMkLst>
        </pc:grpChg>
        <pc:grpChg chg="del">
          <ac:chgData name="Syed Mohammad Asif" userId="9abb3991eb6d6d8d" providerId="LiveId" clId="{6710DB25-0CAE-44EC-A670-BB3ECD101410}" dt="2024-04-19T18:38:19.009" v="1955" actId="478"/>
          <ac:grpSpMkLst>
            <pc:docMk/>
            <pc:sldMk cId="3464967445" sldId="279"/>
            <ac:grpSpMk id="42" creationId="{8E88438D-5159-CC58-25F1-0F8CA069C364}"/>
          </ac:grpSpMkLst>
        </pc:grpChg>
        <pc:grpChg chg="add mod">
          <ac:chgData name="Syed Mohammad Asif" userId="9abb3991eb6d6d8d" providerId="LiveId" clId="{6710DB25-0CAE-44EC-A670-BB3ECD101410}" dt="2024-04-19T18:42:42.811" v="1997" actId="164"/>
          <ac:grpSpMkLst>
            <pc:docMk/>
            <pc:sldMk cId="3464967445" sldId="279"/>
            <ac:grpSpMk id="46" creationId="{1930661A-02CE-EEF2-2FAD-95ED5E4F969F}"/>
          </ac:grpSpMkLst>
        </pc:grpChg>
        <pc:grpChg chg="add mod">
          <ac:chgData name="Syed Mohammad Asif" userId="9abb3991eb6d6d8d" providerId="LiveId" clId="{6710DB25-0CAE-44EC-A670-BB3ECD101410}" dt="2024-04-19T18:43:43.601" v="2009" actId="1076"/>
          <ac:grpSpMkLst>
            <pc:docMk/>
            <pc:sldMk cId="3464967445" sldId="279"/>
            <ac:grpSpMk id="47" creationId="{3808A17F-5235-7941-ABE4-9790A24AC21C}"/>
          </ac:grpSpMkLst>
        </pc:grpChg>
        <pc:picChg chg="add mod modCrop">
          <ac:chgData name="Syed Mohammad Asif" userId="9abb3991eb6d6d8d" providerId="LiveId" clId="{6710DB25-0CAE-44EC-A670-BB3ECD101410}" dt="2024-04-19T18:43:00.049" v="2001" actId="732"/>
          <ac:picMkLst>
            <pc:docMk/>
            <pc:sldMk cId="3464967445" sldId="279"/>
            <ac:picMk id="3" creationId="{BCC4C582-834F-E409-60CF-2CB5E2F0A116}"/>
          </ac:picMkLst>
        </pc:picChg>
        <pc:picChg chg="add mod modCrop">
          <ac:chgData name="Syed Mohammad Asif" userId="9abb3991eb6d6d8d" providerId="LiveId" clId="{6710DB25-0CAE-44EC-A670-BB3ECD101410}" dt="2024-04-19T18:43:36.265" v="2007" actId="732"/>
          <ac:picMkLst>
            <pc:docMk/>
            <pc:sldMk cId="3464967445" sldId="279"/>
            <ac:picMk id="34" creationId="{867DEA28-D7F9-69DE-8ECE-5540CC1EF655}"/>
          </ac:picMkLst>
        </pc:picChg>
        <pc:picChg chg="add mod">
          <ac:chgData name="Syed Mohammad Asif" userId="9abb3991eb6d6d8d" providerId="LiveId" clId="{6710DB25-0CAE-44EC-A670-BB3ECD101410}" dt="2024-04-19T18:42:27.058" v="1993" actId="164"/>
          <ac:picMkLst>
            <pc:docMk/>
            <pc:sldMk cId="3464967445" sldId="279"/>
            <ac:picMk id="41" creationId="{A85682B7-8E55-DC74-7D8A-D4B405F3EB6C}"/>
          </ac:picMkLst>
        </pc:picChg>
        <pc:picChg chg="add mod">
          <ac:chgData name="Syed Mohammad Asif" userId="9abb3991eb6d6d8d" providerId="LiveId" clId="{6710DB25-0CAE-44EC-A670-BB3ECD101410}" dt="2024-04-19T18:42:42.811" v="1997" actId="164"/>
          <ac:picMkLst>
            <pc:docMk/>
            <pc:sldMk cId="3464967445" sldId="279"/>
            <ac:picMk id="45" creationId="{C9F9097A-D1A6-1853-C645-BF872D73CD2B}"/>
          </ac:picMkLst>
        </pc:picChg>
        <pc:picChg chg="add mod">
          <ac:chgData name="Syed Mohammad Asif" userId="9abb3991eb6d6d8d" providerId="LiveId" clId="{6710DB25-0CAE-44EC-A670-BB3ECD101410}" dt="2024-04-19T18:44:02.832" v="2014" actId="14100"/>
          <ac:picMkLst>
            <pc:docMk/>
            <pc:sldMk cId="3464967445" sldId="279"/>
            <ac:picMk id="49" creationId="{56AA04DE-2970-9BFE-3BA7-C47EA8C23F0B}"/>
          </ac:picMkLst>
        </pc:picChg>
      </pc:sldChg>
      <pc:sldChg chg="addSp delSp modSp add mod">
        <pc:chgData name="Syed Mohammad Asif" userId="9abb3991eb6d6d8d" providerId="LiveId" clId="{6710DB25-0CAE-44EC-A670-BB3ECD101410}" dt="2024-04-19T18:48:17.072" v="2078" actId="1076"/>
        <pc:sldMkLst>
          <pc:docMk/>
          <pc:sldMk cId="2946018479" sldId="280"/>
        </pc:sldMkLst>
        <pc:spChg chg="mod">
          <ac:chgData name="Syed Mohammad Asif" userId="9abb3991eb6d6d8d" providerId="LiveId" clId="{6710DB25-0CAE-44EC-A670-BB3ECD101410}" dt="2024-04-19T18:45:26.574" v="2035" actId="20577"/>
          <ac:spMkLst>
            <pc:docMk/>
            <pc:sldMk cId="2946018479" sldId="280"/>
            <ac:spMk id="2" creationId="{2548D243-2B5E-0F35-862F-30D729477237}"/>
          </ac:spMkLst>
        </pc:spChg>
        <pc:spChg chg="mod">
          <ac:chgData name="Syed Mohammad Asif" userId="9abb3991eb6d6d8d" providerId="LiveId" clId="{6710DB25-0CAE-44EC-A670-BB3ECD101410}" dt="2024-04-19T18:46:13.499" v="2043" actId="1076"/>
          <ac:spMkLst>
            <pc:docMk/>
            <pc:sldMk cId="2946018479" sldId="280"/>
            <ac:spMk id="10" creationId="{F18B69DE-8966-D531-B3BA-7C2D952F19C1}"/>
          </ac:spMkLst>
        </pc:spChg>
        <pc:spChg chg="add del">
          <ac:chgData name="Syed Mohammad Asif" userId="9abb3991eb6d6d8d" providerId="LiveId" clId="{6710DB25-0CAE-44EC-A670-BB3ECD101410}" dt="2024-04-19T18:47:12.246" v="2049" actId="22"/>
          <ac:spMkLst>
            <pc:docMk/>
            <pc:sldMk cId="2946018479" sldId="280"/>
            <ac:spMk id="12" creationId="{160AB1F5-1582-3D8F-3B23-E0800644B5A0}"/>
          </ac:spMkLst>
        </pc:spChg>
        <pc:spChg chg="add mod">
          <ac:chgData name="Syed Mohammad Asif" userId="9abb3991eb6d6d8d" providerId="LiveId" clId="{6710DB25-0CAE-44EC-A670-BB3ECD101410}" dt="2024-04-19T18:48:17.072" v="2078" actId="1076"/>
          <ac:spMkLst>
            <pc:docMk/>
            <pc:sldMk cId="2946018479" sldId="280"/>
            <ac:spMk id="14" creationId="{6743447A-140A-0BCC-08B9-63836B5167E2}"/>
          </ac:spMkLst>
        </pc:spChg>
        <pc:grpChg chg="del">
          <ac:chgData name="Syed Mohammad Asif" userId="9abb3991eb6d6d8d" providerId="LiveId" clId="{6710DB25-0CAE-44EC-A670-BB3ECD101410}" dt="2024-04-19T18:45:19.057" v="2022" actId="478"/>
          <ac:grpSpMkLst>
            <pc:docMk/>
            <pc:sldMk cId="2946018479" sldId="280"/>
            <ac:grpSpMk id="47" creationId="{3808A17F-5235-7941-ABE4-9790A24AC21C}"/>
          </ac:grpSpMkLst>
        </pc:grpChg>
        <pc:picChg chg="del">
          <ac:chgData name="Syed Mohammad Asif" userId="9abb3991eb6d6d8d" providerId="LiveId" clId="{6710DB25-0CAE-44EC-A670-BB3ECD101410}" dt="2024-04-19T18:45:18.021" v="2021" actId="478"/>
          <ac:picMkLst>
            <pc:docMk/>
            <pc:sldMk cId="2946018479" sldId="280"/>
            <ac:picMk id="3" creationId="{BCC4C582-834F-E409-60CF-2CB5E2F0A116}"/>
          </ac:picMkLst>
        </pc:picChg>
        <pc:picChg chg="del">
          <ac:chgData name="Syed Mohammad Asif" userId="9abb3991eb6d6d8d" providerId="LiveId" clId="{6710DB25-0CAE-44EC-A670-BB3ECD101410}" dt="2024-04-19T18:45:19.726" v="2023" actId="478"/>
          <ac:picMkLst>
            <pc:docMk/>
            <pc:sldMk cId="2946018479" sldId="280"/>
            <ac:picMk id="49" creationId="{56AA04DE-2970-9BFE-3BA7-C47EA8C23F0B}"/>
          </ac:picMkLst>
        </pc:picChg>
      </pc:sldChg>
      <pc:sldChg chg="addSp delSp modSp add mod ord">
        <pc:chgData name="Syed Mohammad Asif" userId="9abb3991eb6d6d8d" providerId="LiveId" clId="{6710DB25-0CAE-44EC-A670-BB3ECD101410}" dt="2024-04-19T18:51:38.802" v="2145" actId="123"/>
        <pc:sldMkLst>
          <pc:docMk/>
          <pc:sldMk cId="1302365920" sldId="281"/>
        </pc:sldMkLst>
        <pc:spChg chg="mod">
          <ac:chgData name="Syed Mohammad Asif" userId="9abb3991eb6d6d8d" providerId="LiveId" clId="{6710DB25-0CAE-44EC-A670-BB3ECD101410}" dt="2024-04-19T18:49:01.696" v="2110" actId="14100"/>
          <ac:spMkLst>
            <pc:docMk/>
            <pc:sldMk cId="1302365920" sldId="281"/>
            <ac:spMk id="2" creationId="{2548D243-2B5E-0F35-862F-30D729477237}"/>
          </ac:spMkLst>
        </pc:spChg>
        <pc:spChg chg="mod">
          <ac:chgData name="Syed Mohammad Asif" userId="9abb3991eb6d6d8d" providerId="LiveId" clId="{6710DB25-0CAE-44EC-A670-BB3ECD101410}" dt="2024-04-19T18:49:11.240" v="2112" actId="20577"/>
          <ac:spMkLst>
            <pc:docMk/>
            <pc:sldMk cId="1302365920" sldId="281"/>
            <ac:spMk id="10" creationId="{F18B69DE-8966-D531-B3BA-7C2D952F19C1}"/>
          </ac:spMkLst>
        </pc:spChg>
        <pc:spChg chg="add del mod">
          <ac:chgData name="Syed Mohammad Asif" userId="9abb3991eb6d6d8d" providerId="LiveId" clId="{6710DB25-0CAE-44EC-A670-BB3ECD101410}" dt="2024-04-19T18:51:04.634" v="2138" actId="123"/>
          <ac:spMkLst>
            <pc:docMk/>
            <pc:sldMk cId="1302365920" sldId="281"/>
            <ac:spMk id="11" creationId="{EE0524C9-05EA-ADDA-14EB-265D3382A883}"/>
          </ac:spMkLst>
        </pc:spChg>
        <pc:spChg chg="add del">
          <ac:chgData name="Syed Mohammad Asif" userId="9abb3991eb6d6d8d" providerId="LiveId" clId="{6710DB25-0CAE-44EC-A670-BB3ECD101410}" dt="2024-04-19T18:50:50.643" v="2134" actId="478"/>
          <ac:spMkLst>
            <pc:docMk/>
            <pc:sldMk cId="1302365920" sldId="281"/>
            <ac:spMk id="13" creationId="{A3C2CA23-90CD-780C-FA6D-BE713DDAF790}"/>
          </ac:spMkLst>
        </pc:spChg>
        <pc:spChg chg="del mod">
          <ac:chgData name="Syed Mohammad Asif" userId="9abb3991eb6d6d8d" providerId="LiveId" clId="{6710DB25-0CAE-44EC-A670-BB3ECD101410}" dt="2024-04-19T18:50:00.351" v="2115" actId="478"/>
          <ac:spMkLst>
            <pc:docMk/>
            <pc:sldMk cId="1302365920" sldId="281"/>
            <ac:spMk id="14" creationId="{6743447A-140A-0BCC-08B9-63836B5167E2}"/>
          </ac:spMkLst>
        </pc:spChg>
        <pc:spChg chg="add del">
          <ac:chgData name="Syed Mohammad Asif" userId="9abb3991eb6d6d8d" providerId="LiveId" clId="{6710DB25-0CAE-44EC-A670-BB3ECD101410}" dt="2024-04-19T18:50:24.438" v="2124" actId="22"/>
          <ac:spMkLst>
            <pc:docMk/>
            <pc:sldMk cId="1302365920" sldId="281"/>
            <ac:spMk id="16" creationId="{72397E18-6E76-8DDB-1536-4D6BD8C842EC}"/>
          </ac:spMkLst>
        </pc:spChg>
        <pc:spChg chg="add del">
          <ac:chgData name="Syed Mohammad Asif" userId="9abb3991eb6d6d8d" providerId="LiveId" clId="{6710DB25-0CAE-44EC-A670-BB3ECD101410}" dt="2024-04-19T18:50:35.851" v="2126" actId="22"/>
          <ac:spMkLst>
            <pc:docMk/>
            <pc:sldMk cId="1302365920" sldId="281"/>
            <ac:spMk id="18" creationId="{07BB2DE3-411F-6916-9B5C-7A5480EC17BF}"/>
          </ac:spMkLst>
        </pc:spChg>
        <pc:spChg chg="add del">
          <ac:chgData name="Syed Mohammad Asif" userId="9abb3991eb6d6d8d" providerId="LiveId" clId="{6710DB25-0CAE-44EC-A670-BB3ECD101410}" dt="2024-04-19T18:50:37.110" v="2128" actId="22"/>
          <ac:spMkLst>
            <pc:docMk/>
            <pc:sldMk cId="1302365920" sldId="281"/>
            <ac:spMk id="20" creationId="{E04A625D-46D9-1918-5B1D-AB2698B0602E}"/>
          </ac:spMkLst>
        </pc:spChg>
        <pc:spChg chg="add mod">
          <ac:chgData name="Syed Mohammad Asif" userId="9abb3991eb6d6d8d" providerId="LiveId" clId="{6710DB25-0CAE-44EC-A670-BB3ECD101410}" dt="2024-04-19T18:51:38.802" v="2145" actId="123"/>
          <ac:spMkLst>
            <pc:docMk/>
            <pc:sldMk cId="1302365920" sldId="281"/>
            <ac:spMk id="22" creationId="{A36F9C0F-F309-A4C1-B536-28EDAE520CE9}"/>
          </ac:spMkLst>
        </pc:spChg>
        <pc:grpChg chg="mod">
          <ac:chgData name="Syed Mohammad Asif" userId="9abb3991eb6d6d8d" providerId="LiveId" clId="{6710DB25-0CAE-44EC-A670-BB3ECD101410}" dt="2024-04-19T18:49:17.461" v="2113" actId="1076"/>
          <ac:grpSpMkLst>
            <pc:docMk/>
            <pc:sldMk cId="1302365920" sldId="281"/>
            <ac:grpSpMk id="4" creationId="{6A0F9271-8017-91F4-058F-A066CFEE84BF}"/>
          </ac:grpSpMkLst>
        </pc:grpChg>
      </pc:sldChg>
      <pc:sldChg chg="delSp modSp add mod">
        <pc:chgData name="Syed Mohammad Asif" userId="9abb3991eb6d6d8d" providerId="LiveId" clId="{6710DB25-0CAE-44EC-A670-BB3ECD101410}" dt="2024-04-19T18:53:24.924" v="2169" actId="123"/>
        <pc:sldMkLst>
          <pc:docMk/>
          <pc:sldMk cId="4240557641" sldId="282"/>
        </pc:sldMkLst>
        <pc:spChg chg="mod">
          <ac:chgData name="Syed Mohammad Asif" userId="9abb3991eb6d6d8d" providerId="LiveId" clId="{6710DB25-0CAE-44EC-A670-BB3ECD101410}" dt="2024-04-19T18:52:16.776" v="2157" actId="14100"/>
          <ac:spMkLst>
            <pc:docMk/>
            <pc:sldMk cId="4240557641" sldId="282"/>
            <ac:spMk id="2" creationId="{2548D243-2B5E-0F35-862F-30D729477237}"/>
          </ac:spMkLst>
        </pc:spChg>
        <pc:spChg chg="mod">
          <ac:chgData name="Syed Mohammad Asif" userId="9abb3991eb6d6d8d" providerId="LiveId" clId="{6710DB25-0CAE-44EC-A670-BB3ECD101410}" dt="2024-04-19T18:52:31.705" v="2159" actId="20577"/>
          <ac:spMkLst>
            <pc:docMk/>
            <pc:sldMk cId="4240557641" sldId="282"/>
            <ac:spMk id="10" creationId="{F18B69DE-8966-D531-B3BA-7C2D952F19C1}"/>
          </ac:spMkLst>
        </pc:spChg>
        <pc:spChg chg="mod">
          <ac:chgData name="Syed Mohammad Asif" userId="9abb3991eb6d6d8d" providerId="LiveId" clId="{6710DB25-0CAE-44EC-A670-BB3ECD101410}" dt="2024-04-19T18:53:24.924" v="2169" actId="123"/>
          <ac:spMkLst>
            <pc:docMk/>
            <pc:sldMk cId="4240557641" sldId="282"/>
            <ac:spMk id="11" creationId="{EE0524C9-05EA-ADDA-14EB-265D3382A883}"/>
          </ac:spMkLst>
        </pc:spChg>
        <pc:spChg chg="del">
          <ac:chgData name="Syed Mohammad Asif" userId="9abb3991eb6d6d8d" providerId="LiveId" clId="{6710DB25-0CAE-44EC-A670-BB3ECD101410}" dt="2024-04-19T18:52:49.944" v="2160" actId="478"/>
          <ac:spMkLst>
            <pc:docMk/>
            <pc:sldMk cId="4240557641" sldId="282"/>
            <ac:spMk id="22" creationId="{A36F9C0F-F309-A4C1-B536-28EDAE520CE9}"/>
          </ac:spMkLst>
        </pc:spChg>
      </pc:sldChg>
      <pc:sldMasterChg chg="setBg delSldLayout modSldLayout">
        <pc:chgData name="Syed Mohammad Asif" userId="9abb3991eb6d6d8d" providerId="LiveId" clId="{6710DB25-0CAE-44EC-A670-BB3ECD101410}" dt="2024-04-19T18:23:42.135" v="1857" actId="47"/>
        <pc:sldMasterMkLst>
          <pc:docMk/>
          <pc:sldMasterMk cId="0" sldId="2147483659"/>
        </pc:sldMasterMkLst>
        <pc:sldLayoutChg chg="setBg">
          <pc:chgData name="Syed Mohammad Asif" userId="9abb3991eb6d6d8d" providerId="LiveId" clId="{6710DB25-0CAE-44EC-A670-BB3ECD101410}" dt="2024-04-19T16:25:49.727" v="14"/>
          <pc:sldLayoutMkLst>
            <pc:docMk/>
            <pc:sldMasterMk cId="0" sldId="2147483659"/>
            <pc:sldLayoutMk cId="0" sldId="2147483648"/>
          </pc:sldLayoutMkLst>
        </pc:sldLayoutChg>
        <pc:sldLayoutChg chg="setBg">
          <pc:chgData name="Syed Mohammad Asif" userId="9abb3991eb6d6d8d" providerId="LiveId" clId="{6710DB25-0CAE-44EC-A670-BB3ECD101410}" dt="2024-04-19T16:25:49.727" v="14"/>
          <pc:sldLayoutMkLst>
            <pc:docMk/>
            <pc:sldMasterMk cId="0" sldId="2147483659"/>
            <pc:sldLayoutMk cId="0" sldId="2147483649"/>
          </pc:sldLayoutMkLst>
        </pc:sldLayoutChg>
        <pc:sldLayoutChg chg="setBg">
          <pc:chgData name="Syed Mohammad Asif" userId="9abb3991eb6d6d8d" providerId="LiveId" clId="{6710DB25-0CAE-44EC-A670-BB3ECD101410}" dt="2024-04-19T16:25:49.727" v="14"/>
          <pc:sldLayoutMkLst>
            <pc:docMk/>
            <pc:sldMasterMk cId="0" sldId="2147483659"/>
            <pc:sldLayoutMk cId="0" sldId="2147483650"/>
          </pc:sldLayoutMkLst>
        </pc:sldLayoutChg>
        <pc:sldLayoutChg chg="setBg">
          <pc:chgData name="Syed Mohammad Asif" userId="9abb3991eb6d6d8d" providerId="LiveId" clId="{6710DB25-0CAE-44EC-A670-BB3ECD101410}" dt="2024-04-19T16:25:49.727" v="14"/>
          <pc:sldLayoutMkLst>
            <pc:docMk/>
            <pc:sldMasterMk cId="0" sldId="2147483659"/>
            <pc:sldLayoutMk cId="0" sldId="2147483651"/>
          </pc:sldLayoutMkLst>
        </pc:sldLayoutChg>
        <pc:sldLayoutChg chg="setBg">
          <pc:chgData name="Syed Mohammad Asif" userId="9abb3991eb6d6d8d" providerId="LiveId" clId="{6710DB25-0CAE-44EC-A670-BB3ECD101410}" dt="2024-04-19T16:25:49.727" v="14"/>
          <pc:sldLayoutMkLst>
            <pc:docMk/>
            <pc:sldMasterMk cId="0" sldId="2147483659"/>
            <pc:sldLayoutMk cId="0" sldId="2147483652"/>
          </pc:sldLayoutMkLst>
        </pc:sldLayoutChg>
        <pc:sldLayoutChg chg="setBg">
          <pc:chgData name="Syed Mohammad Asif" userId="9abb3991eb6d6d8d" providerId="LiveId" clId="{6710DB25-0CAE-44EC-A670-BB3ECD101410}" dt="2024-04-19T16:25:49.727" v="14"/>
          <pc:sldLayoutMkLst>
            <pc:docMk/>
            <pc:sldMasterMk cId="0" sldId="2147483659"/>
            <pc:sldLayoutMk cId="0" sldId="2147483653"/>
          </pc:sldLayoutMkLst>
        </pc:sldLayoutChg>
        <pc:sldLayoutChg chg="setBg">
          <pc:chgData name="Syed Mohammad Asif" userId="9abb3991eb6d6d8d" providerId="LiveId" clId="{6710DB25-0CAE-44EC-A670-BB3ECD101410}" dt="2024-04-19T16:25:49.727" v="14"/>
          <pc:sldLayoutMkLst>
            <pc:docMk/>
            <pc:sldMasterMk cId="0" sldId="2147483659"/>
            <pc:sldLayoutMk cId="0" sldId="2147483654"/>
          </pc:sldLayoutMkLst>
        </pc:sldLayoutChg>
        <pc:sldLayoutChg chg="setBg">
          <pc:chgData name="Syed Mohammad Asif" userId="9abb3991eb6d6d8d" providerId="LiveId" clId="{6710DB25-0CAE-44EC-A670-BB3ECD101410}" dt="2024-04-19T16:25:49.727" v="14"/>
          <pc:sldLayoutMkLst>
            <pc:docMk/>
            <pc:sldMasterMk cId="0" sldId="2147483659"/>
            <pc:sldLayoutMk cId="0" sldId="2147483655"/>
          </pc:sldLayoutMkLst>
        </pc:sldLayoutChg>
        <pc:sldLayoutChg chg="setBg">
          <pc:chgData name="Syed Mohammad Asif" userId="9abb3991eb6d6d8d" providerId="LiveId" clId="{6710DB25-0CAE-44EC-A670-BB3ECD101410}" dt="2024-04-19T16:25:49.727" v="14"/>
          <pc:sldLayoutMkLst>
            <pc:docMk/>
            <pc:sldMasterMk cId="0" sldId="2147483659"/>
            <pc:sldLayoutMk cId="0" sldId="2147483656"/>
          </pc:sldLayoutMkLst>
        </pc:sldLayoutChg>
        <pc:sldLayoutChg chg="setBg">
          <pc:chgData name="Syed Mohammad Asif" userId="9abb3991eb6d6d8d" providerId="LiveId" clId="{6710DB25-0CAE-44EC-A670-BB3ECD101410}" dt="2024-04-19T16:25:49.727" v="14"/>
          <pc:sldLayoutMkLst>
            <pc:docMk/>
            <pc:sldMasterMk cId="0" sldId="2147483659"/>
            <pc:sldLayoutMk cId="0" sldId="2147483657"/>
          </pc:sldLayoutMkLst>
        </pc:sldLayoutChg>
        <pc:sldLayoutChg chg="setBg">
          <pc:chgData name="Syed Mohammad Asif" userId="9abb3991eb6d6d8d" providerId="LiveId" clId="{6710DB25-0CAE-44EC-A670-BB3ECD101410}" dt="2024-04-19T16:25:49.727" v="14"/>
          <pc:sldLayoutMkLst>
            <pc:docMk/>
            <pc:sldMasterMk cId="0" sldId="2147483659"/>
            <pc:sldLayoutMk cId="0" sldId="2147483658"/>
          </pc:sldLayoutMkLst>
        </pc:sldLayoutChg>
        <pc:sldLayoutChg chg="del">
          <pc:chgData name="Syed Mohammad Asif" userId="9abb3991eb6d6d8d" providerId="LiveId" clId="{6710DB25-0CAE-44EC-A670-BB3ECD101410}" dt="2024-04-19T18:23:42.135" v="1857" actId="47"/>
          <pc:sldLayoutMkLst>
            <pc:docMk/>
            <pc:sldMasterMk cId="0" sldId="2147483659"/>
            <pc:sldLayoutMk cId="3471656768"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0987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6913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797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0518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1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8689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070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074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8233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p:nvSpPr>
          <p:cNvPr id="90" name="Google Shape;90;p13"/>
          <p:cNvSpPr/>
          <p:nvPr/>
        </p:nvSpPr>
        <p:spPr>
          <a:xfrm>
            <a:off x="4974941" y="2621953"/>
            <a:ext cx="9381139" cy="96365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5">
              <a:lumMod val="40000"/>
              <a:lumOff val="60000"/>
              <a:alpha val="65000"/>
            </a:schemeClr>
          </a:solidFill>
          <a:ln>
            <a:noFill/>
          </a:ln>
          <a:effectLst/>
        </p:spPr>
        <p:txBody>
          <a:bodyPr spcFirstLastPara="1" wrap="square" lIns="0" tIns="0" rIns="0" bIns="0" anchor="t" anchorCtr="0">
            <a:noAutofit/>
          </a:bodyPr>
          <a:lstStyle/>
          <a:p>
            <a:pPr marL="457200" marR="0" lvl="1" indent="0" algn="ctr" rtl="0">
              <a:spcBef>
                <a:spcPts val="0"/>
              </a:spcBef>
              <a:spcAft>
                <a:spcPts val="0"/>
              </a:spcAft>
              <a:buNone/>
            </a:pPr>
            <a:r>
              <a:rPr lang="en-US" sz="3200" b="1" dirty="0">
                <a:solidFill>
                  <a:schemeClr val="tx1"/>
                </a:solidFill>
                <a:latin typeface="Times New Roman" panose="02020603050405020304" pitchFamily="18" charset="0"/>
                <a:ea typeface="Calibri"/>
                <a:cs typeface="Times New Roman" panose="02020603050405020304" pitchFamily="18" charset="0"/>
                <a:sym typeface="Calibri"/>
              </a:rPr>
              <a:t>FLIPKART</a:t>
            </a:r>
            <a:r>
              <a:rPr lang="en-US" sz="32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REVIEWS SENTIMENT ANALYSIS </a:t>
            </a:r>
          </a:p>
          <a:p>
            <a:pPr marL="457200" marR="0" lvl="1" indent="0" algn="ctr" rtl="0">
              <a:spcBef>
                <a:spcPts val="0"/>
              </a:spcBef>
              <a:spcAft>
                <a:spcPts val="0"/>
              </a:spcAft>
              <a:buNone/>
            </a:pPr>
            <a:r>
              <a:rPr lang="en-US" sz="32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USING DEEP LEARNING</a:t>
            </a:r>
            <a:endParaRPr sz="11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93" name="Google Shape;93;p13"/>
          <p:cNvSpPr txBox="1"/>
          <p:nvPr/>
        </p:nvSpPr>
        <p:spPr>
          <a:xfrm>
            <a:off x="1248228" y="364609"/>
            <a:ext cx="15907657" cy="2739171"/>
          </a:xfrm>
          <a:prstGeom prst="rect">
            <a:avLst/>
          </a:prstGeom>
          <a:noFill/>
          <a:ln>
            <a:noFill/>
          </a:ln>
        </p:spPr>
        <p:txBody>
          <a:bodyPr spcFirstLastPara="1" wrap="square" lIns="91425" tIns="45700" rIns="91425" bIns="45700" anchor="t" anchorCtr="0">
            <a:spAutoFit/>
          </a:bodyPr>
          <a:lstStyle/>
          <a:p>
            <a:pPr lvl="0"/>
            <a:r>
              <a:rPr lang="en-US" sz="4000" dirty="0">
                <a:solidFill>
                  <a:srgbClr val="2F5496"/>
                </a:solidFill>
                <a:latin typeface="Times New Roman"/>
                <a:ea typeface="Times New Roman"/>
                <a:cs typeface="Times New Roman"/>
                <a:sym typeface="Times New Roman"/>
              </a:rPr>
              <a:t>       </a:t>
            </a:r>
            <a:r>
              <a:rPr lang="en-IN" sz="2800" b="1" dirty="0">
                <a:solidFill>
                  <a:schemeClr val="tx1"/>
                </a:solidFill>
                <a:latin typeface="Times New Roman" panose="02020603050405020304" pitchFamily="18" charset="0"/>
                <a:cs typeface="Times New Roman" panose="02020603050405020304" pitchFamily="18" charset="0"/>
              </a:rPr>
              <a:t>CHALAPATHI INSTITUTE OF ENGINEERING AND TECHNOLOGY(AUTONOMOUS)</a:t>
            </a:r>
            <a:br>
              <a:rPr lang="en-IN" sz="2800" b="1" dirty="0">
                <a:solidFill>
                  <a:schemeClr val="tx1"/>
                </a:solidFill>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                                </a:t>
            </a:r>
            <a:r>
              <a:rPr lang="en-IN" sz="2800" b="1" dirty="0" err="1">
                <a:solidFill>
                  <a:schemeClr val="tx1"/>
                </a:solidFill>
                <a:latin typeface="Times New Roman" panose="02020603050405020304" pitchFamily="18" charset="0"/>
                <a:cs typeface="Times New Roman" panose="02020603050405020304" pitchFamily="18" charset="0"/>
              </a:rPr>
              <a:t>Chalapathi</a:t>
            </a:r>
            <a:r>
              <a:rPr lang="en-IN" sz="2800" b="1" dirty="0">
                <a:solidFill>
                  <a:schemeClr val="tx1"/>
                </a:solidFill>
                <a:latin typeface="Times New Roman" panose="02020603050405020304" pitchFamily="18" charset="0"/>
                <a:cs typeface="Times New Roman" panose="02020603050405020304" pitchFamily="18" charset="0"/>
              </a:rPr>
              <a:t> Nagar, Lam Guntur - 522034. Andhra Pradesh, India </a:t>
            </a:r>
            <a:br>
              <a:rPr lang="en-IN" sz="2800" b="1"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
            </a:r>
            <a:br>
              <a:rPr lang="en-IN" sz="2400" b="1"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                                                                         </a:t>
            </a:r>
            <a:r>
              <a:rPr lang="en-IN" sz="3200" b="1" dirty="0">
                <a:solidFill>
                  <a:schemeClr val="tx1"/>
                </a:solidFill>
                <a:latin typeface="Times New Roman" panose="02020603050405020304" pitchFamily="18" charset="0"/>
                <a:cs typeface="Times New Roman" panose="02020603050405020304" pitchFamily="18" charset="0"/>
              </a:rPr>
              <a:t>PROJECT REVIEW ON</a:t>
            </a:r>
          </a:p>
          <a:p>
            <a:pPr lvl="0"/>
            <a:endParaRPr lang="en-US" sz="4800" dirty="0">
              <a:solidFill>
                <a:srgbClr val="2F5496"/>
              </a:solidFill>
              <a:latin typeface="Times New Roman"/>
              <a:ea typeface="Times New Roman"/>
              <a:cs typeface="Times New Roman"/>
              <a:sym typeface="Times New Roman"/>
            </a:endParaRPr>
          </a:p>
        </p:txBody>
      </p:sp>
      <p:grpSp>
        <p:nvGrpSpPr>
          <p:cNvPr id="4" name="Group 3">
            <a:extLst>
              <a:ext uri="{FF2B5EF4-FFF2-40B4-BE49-F238E27FC236}">
                <a16:creationId xmlns:a16="http://schemas.microsoft.com/office/drawing/2014/main" id="{BF23E738-D436-9A3F-59C7-4D4451CB8FB1}"/>
              </a:ext>
            </a:extLst>
          </p:cNvPr>
          <p:cNvGrpSpPr/>
          <p:nvPr/>
        </p:nvGrpSpPr>
        <p:grpSpPr>
          <a:xfrm>
            <a:off x="317578" y="6793793"/>
            <a:ext cx="8474581" cy="2523596"/>
            <a:chOff x="-522567" y="4827167"/>
            <a:chExt cx="8474581" cy="2523596"/>
          </a:xfrm>
        </p:grpSpPr>
        <p:sp>
          <p:nvSpPr>
            <p:cNvPr id="95" name="Google Shape;95;p13"/>
            <p:cNvSpPr/>
            <p:nvPr/>
          </p:nvSpPr>
          <p:spPr>
            <a:xfrm>
              <a:off x="-522567" y="4827167"/>
              <a:ext cx="4657363" cy="667637"/>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noFill/>
            <a:ln>
              <a:noFill/>
            </a:ln>
            <a:effectLst/>
          </p:spPr>
          <p:txBody>
            <a:bodyPr spcFirstLastPara="1" wrap="square" lIns="0" tIns="0" rIns="0" bIns="0" anchor="t" anchorCtr="0">
              <a:noAutofit/>
            </a:bodyPr>
            <a:lstStyle/>
            <a:p>
              <a:pPr marL="0" marR="0" lvl="0" indent="0" algn="l" rtl="0">
                <a:spcBef>
                  <a:spcPts val="0"/>
                </a:spcBef>
                <a:spcAft>
                  <a:spcPts val="0"/>
                </a:spcAft>
                <a:buNone/>
              </a:pPr>
              <a:r>
                <a:rPr lang="en-US" sz="3600" b="1" dirty="0">
                  <a:solidFill>
                    <a:schemeClr val="tx1"/>
                  </a:solidFill>
                  <a:latin typeface="Calibri"/>
                  <a:ea typeface="Calibri"/>
                  <a:cs typeface="Calibri"/>
                  <a:sym typeface="Calibri"/>
                </a:rPr>
                <a:t>	</a:t>
              </a:r>
              <a:r>
                <a:rPr lang="en-US" sz="3600" b="1" dirty="0">
                  <a:solidFill>
                    <a:schemeClr val="tx1"/>
                  </a:solidFill>
                  <a:latin typeface="Times New Roman" panose="02020603050405020304" pitchFamily="18" charset="0"/>
                  <a:ea typeface="Calibri"/>
                  <a:cs typeface="Times New Roman" panose="02020603050405020304" pitchFamily="18" charset="0"/>
                  <a:sym typeface="Calibri"/>
                </a:rPr>
                <a:t>Presented by:</a:t>
              </a:r>
              <a:endParaRPr sz="1800" b="1"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00" name="Google Shape;100;p13"/>
            <p:cNvSpPr txBox="1"/>
            <p:nvPr/>
          </p:nvSpPr>
          <p:spPr>
            <a:xfrm>
              <a:off x="317578" y="5257923"/>
              <a:ext cx="7634436" cy="20928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Penumuchu Grishma Sri	    (Y20CDS044)</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Sankarasetti </a:t>
              </a:r>
              <a:r>
                <a:rPr lang="en-US" sz="2800" dirty="0" err="1">
                  <a:solidFill>
                    <a:schemeClr val="dk1"/>
                  </a:solidFill>
                  <a:latin typeface="Times New Roman" panose="02020603050405020304" pitchFamily="18" charset="0"/>
                  <a:ea typeface="Calibri"/>
                  <a:cs typeface="Times New Roman" panose="02020603050405020304" pitchFamily="18" charset="0"/>
                  <a:sym typeface="Calibri"/>
                </a:rPr>
                <a:t>Sita</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                  (Y20CDS052)</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Gaddam RaghuVarma	    (Y20CDS016) </a:t>
              </a:r>
            </a:p>
            <a:p>
              <a:pPr marL="0" marR="0" lvl="0" indent="0" algn="l" rtl="0">
                <a:spcBef>
                  <a:spcPts val="0"/>
                </a:spcBef>
                <a:spcAft>
                  <a:spcPts val="0"/>
                </a:spcAft>
                <a:buNone/>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Ganguru </a:t>
              </a:r>
              <a:r>
                <a:rPr lang="en-US" sz="2800" dirty="0" err="1">
                  <a:solidFill>
                    <a:schemeClr val="dk1"/>
                  </a:solidFill>
                  <a:latin typeface="Times New Roman" panose="02020603050405020304" pitchFamily="18" charset="0"/>
                  <a:ea typeface="Calibri"/>
                  <a:cs typeface="Times New Roman" panose="02020603050405020304" pitchFamily="18" charset="0"/>
                  <a:sym typeface="Calibri"/>
                </a:rPr>
                <a:t>Venkateswararao</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  (Y20CDS018)</a:t>
              </a:r>
              <a:endParaRPr lang="en-IN"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grpSp>
        <p:nvGrpSpPr>
          <p:cNvPr id="3" name="Group 2">
            <a:extLst>
              <a:ext uri="{FF2B5EF4-FFF2-40B4-BE49-F238E27FC236}">
                <a16:creationId xmlns:a16="http://schemas.microsoft.com/office/drawing/2014/main" id="{BDC6D764-FBC2-0D2D-CD15-691AE72A1CB8}"/>
              </a:ext>
            </a:extLst>
          </p:cNvPr>
          <p:cNvGrpSpPr/>
          <p:nvPr/>
        </p:nvGrpSpPr>
        <p:grpSpPr>
          <a:xfrm>
            <a:off x="13018792" y="6790088"/>
            <a:ext cx="4860621" cy="1552268"/>
            <a:chOff x="14267543" y="4245772"/>
            <a:chExt cx="4860621" cy="1552268"/>
          </a:xfrm>
        </p:grpSpPr>
        <p:grpSp>
          <p:nvGrpSpPr>
            <p:cNvPr id="97" name="Google Shape;97;p13"/>
            <p:cNvGrpSpPr/>
            <p:nvPr/>
          </p:nvGrpSpPr>
          <p:grpSpPr>
            <a:xfrm>
              <a:off x="14267543" y="4245772"/>
              <a:ext cx="4860621" cy="768643"/>
              <a:chOff x="-301759" y="8642693"/>
              <a:chExt cx="4312069" cy="407923"/>
            </a:xfrm>
          </p:grpSpPr>
          <p:sp>
            <p:nvSpPr>
              <p:cNvPr id="98" name="Google Shape;98;p13"/>
              <p:cNvSpPr/>
              <p:nvPr/>
            </p:nvSpPr>
            <p:spPr>
              <a:xfrm>
                <a:off x="86947" y="8696297"/>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noFill/>
              <a:ln>
                <a:noFill/>
              </a:ln>
              <a:effectLst/>
            </p:spPr>
            <p:txBody>
              <a:bodyPr spcFirstLastPara="1" wrap="square" lIns="0" tIns="0" rIns="0" bIns="0" anchor="t" anchorCtr="0">
                <a:noAutofit/>
              </a:bodyPr>
              <a:lstStyle/>
              <a:p>
                <a:pPr marL="0" marR="0" lvl="0" indent="0" algn="l" rtl="0">
                  <a:spcBef>
                    <a:spcPts val="0"/>
                  </a:spcBef>
                  <a:spcAft>
                    <a:spcPts val="0"/>
                  </a:spcAft>
                  <a:buNone/>
                </a:pPr>
                <a:r>
                  <a:rPr lang="en-US" sz="3600" b="1" dirty="0">
                    <a:solidFill>
                      <a:schemeClr val="tx1"/>
                    </a:solidFill>
                    <a:latin typeface="Calibri"/>
                    <a:ea typeface="Calibri"/>
                    <a:cs typeface="Calibri"/>
                    <a:sym typeface="Calibri"/>
                  </a:rPr>
                  <a:t>	</a:t>
                </a:r>
                <a:r>
                  <a:rPr lang="en-US" sz="3600" b="1" dirty="0">
                    <a:solidFill>
                      <a:schemeClr val="tx1"/>
                    </a:solidFill>
                    <a:latin typeface="Times New Roman" panose="02020603050405020304" pitchFamily="18" charset="0"/>
                    <a:ea typeface="Calibri"/>
                    <a:cs typeface="Times New Roman" panose="02020603050405020304" pitchFamily="18" charset="0"/>
                    <a:sym typeface="Calibri"/>
                  </a:rPr>
                  <a:t>Guided by:</a:t>
                </a:r>
                <a:endParaRPr sz="1800" b="1"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no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1" name="Google Shape;101;p13"/>
            <p:cNvSpPr txBox="1"/>
            <p:nvPr/>
          </p:nvSpPr>
          <p:spPr>
            <a:xfrm>
              <a:off x="14830223" y="4843973"/>
              <a:ext cx="3628588"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        </a:t>
              </a:r>
              <a:r>
                <a:rPr lang="en-US" sz="2800" dirty="0" err="1">
                  <a:solidFill>
                    <a:schemeClr val="dk1"/>
                  </a:solidFill>
                  <a:latin typeface="Times New Roman" panose="02020603050405020304" pitchFamily="18" charset="0"/>
                  <a:ea typeface="Calibri"/>
                  <a:cs typeface="Times New Roman" panose="02020603050405020304" pitchFamily="18" charset="0"/>
                  <a:sym typeface="Calibri"/>
                </a:rPr>
                <a:t>V.Amani</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800" dirty="0" err="1">
                  <a:solidFill>
                    <a:schemeClr val="dk1"/>
                  </a:solidFill>
                  <a:latin typeface="Times New Roman" panose="02020603050405020304" pitchFamily="18" charset="0"/>
                  <a:ea typeface="Calibri"/>
                  <a:cs typeface="Times New Roman" panose="02020603050405020304" pitchFamily="18" charset="0"/>
                  <a:sym typeface="Calibri"/>
                </a:rPr>
                <a:t>M.Tech</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 </a:t>
              </a:r>
            </a:p>
            <a:p>
              <a:pPr marL="0" marR="0" lvl="0" indent="0" algn="ctr" rtl="0">
                <a:spcBef>
                  <a:spcPts val="0"/>
                </a:spcBef>
                <a:spcAft>
                  <a:spcPts val="0"/>
                </a:spcAft>
                <a:buNone/>
              </a:pPr>
              <a:r>
                <a:rPr lang="en-US" sz="2800" dirty="0">
                  <a:solidFill>
                    <a:schemeClr val="dk1"/>
                  </a:solidFill>
                  <a:latin typeface="Times New Roman" panose="02020603050405020304" pitchFamily="18" charset="0"/>
                  <a:cs typeface="Times New Roman" panose="02020603050405020304" pitchFamily="18" charset="0"/>
                  <a:sym typeface="Calibri"/>
                </a:rPr>
                <a:t>       Assistant Professor</a:t>
              </a:r>
              <a:endParaRPr dirty="0">
                <a:latin typeface="Times New Roman" panose="02020603050405020304" pitchFamily="18" charset="0"/>
                <a:cs typeface="Times New Roman" panose="02020603050405020304" pitchFamily="18" charset="0"/>
              </a:endParaRPr>
            </a:p>
          </p:txBody>
        </p:sp>
      </p:grpSp>
      <p:pic>
        <p:nvPicPr>
          <p:cNvPr id="21" name="Picture 20">
            <a:extLst>
              <a:ext uri="{FF2B5EF4-FFF2-40B4-BE49-F238E27FC236}">
                <a16:creationId xmlns:a16="http://schemas.microsoft.com/office/drawing/2014/main" id="{64C2384E-A575-E64E-88E8-8EC1D8698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78" y="165050"/>
            <a:ext cx="1609193" cy="1607864"/>
          </a:xfrm>
          <a:prstGeom prst="rect">
            <a:avLst/>
          </a:prstGeom>
        </p:spPr>
      </p:pic>
      <p:grpSp>
        <p:nvGrpSpPr>
          <p:cNvPr id="17" name="Group 16">
            <a:extLst>
              <a:ext uri="{FF2B5EF4-FFF2-40B4-BE49-F238E27FC236}">
                <a16:creationId xmlns:a16="http://schemas.microsoft.com/office/drawing/2014/main" id="{9E31BD42-6FBE-09FE-F289-D537B1C85A11}"/>
              </a:ext>
            </a:extLst>
          </p:cNvPr>
          <p:cNvGrpSpPr/>
          <p:nvPr/>
        </p:nvGrpSpPr>
        <p:grpSpPr>
          <a:xfrm>
            <a:off x="-1" y="10022069"/>
            <a:ext cx="19010314" cy="609463"/>
            <a:chOff x="-1" y="10071237"/>
            <a:chExt cx="19010314" cy="609463"/>
          </a:xfrm>
        </p:grpSpPr>
        <p:grpSp>
          <p:nvGrpSpPr>
            <p:cNvPr id="15" name="Group 14">
              <a:extLst>
                <a:ext uri="{FF2B5EF4-FFF2-40B4-BE49-F238E27FC236}">
                  <a16:creationId xmlns:a16="http://schemas.microsoft.com/office/drawing/2014/main" id="{8172D98C-A2C6-DD27-9FAC-946118DB9B5B}"/>
                </a:ext>
              </a:extLst>
            </p:cNvPr>
            <p:cNvGrpSpPr/>
            <p:nvPr/>
          </p:nvGrpSpPr>
          <p:grpSpPr>
            <a:xfrm>
              <a:off x="-1" y="10071237"/>
              <a:ext cx="19010314" cy="609463"/>
              <a:chOff x="-1" y="10022069"/>
              <a:chExt cx="19010314" cy="609463"/>
            </a:xfrm>
          </p:grpSpPr>
          <p:grpSp>
            <p:nvGrpSpPr>
              <p:cNvPr id="104" name="Google Shape;104;p13"/>
              <p:cNvGrpSpPr/>
              <p:nvPr/>
            </p:nvGrpSpPr>
            <p:grpSpPr>
              <a:xfrm>
                <a:off x="-1" y="10036121"/>
                <a:ext cx="19010314" cy="595411"/>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1</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107" name="Google Shape;107;p13"/>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2" name="Google Shape;110;p13">
              <a:extLst>
                <a:ext uri="{FF2B5EF4-FFF2-40B4-BE49-F238E27FC236}">
                  <a16:creationId xmlns:a16="http://schemas.microsoft.com/office/drawing/2014/main" id="{2BE88B61-0137-FD1C-8229-9BC4B94BDA5C}"/>
                </a:ext>
              </a:extLst>
            </p:cNvPr>
            <p:cNvSpPr txBox="1"/>
            <p:nvPr/>
          </p:nvSpPr>
          <p:spPr>
            <a:xfrm>
              <a:off x="-1" y="10085289"/>
              <a:ext cx="10914743"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Science </a:t>
              </a:r>
              <a:r>
                <a:rPr lang="en-US" sz="2800" dirty="0">
                  <a:solidFill>
                    <a:schemeClr val="bg1"/>
                  </a:solidFill>
                  <a:latin typeface="Times New Roman"/>
                  <a:cs typeface="Times New Roman"/>
                  <a:sym typeface="Times New Roman"/>
                </a:rPr>
                <a:t>a</a:t>
              </a:r>
              <a:r>
                <a:rPr lang="en-US" sz="2800" dirty="0" smtClean="0">
                  <a:solidFill>
                    <a:schemeClr val="bg1"/>
                  </a:solidFill>
                  <a:latin typeface="Times New Roman"/>
                  <a:cs typeface="Times New Roman"/>
                  <a:sym typeface="Times New Roman"/>
                </a:rPr>
                <a:t>nd Engineering with </a:t>
              </a:r>
              <a:r>
                <a:rPr lang="en-US" sz="2800" dirty="0">
                  <a:solidFill>
                    <a:schemeClr val="bg1"/>
                  </a:solidFill>
                  <a:latin typeface="Times New Roman"/>
                  <a:cs typeface="Times New Roman"/>
                  <a:sym typeface="Times New Roman"/>
                </a:rPr>
                <a:t>Data Science</a:t>
              </a:r>
              <a:endParaRPr sz="1050" dirty="0">
                <a:solidFill>
                  <a:schemeClr val="bg1"/>
                </a:solidFill>
              </a:endParaRPr>
            </a:p>
          </p:txBody>
        </p:sp>
      </p:grpSp>
      <p:pic>
        <p:nvPicPr>
          <p:cNvPr id="8" name="Picture 7">
            <a:extLst>
              <a:ext uri="{FF2B5EF4-FFF2-40B4-BE49-F238E27FC236}">
                <a16:creationId xmlns:a16="http://schemas.microsoft.com/office/drawing/2014/main" id="{82093AA7-0F07-513F-BC38-9A12C455F7B9}"/>
              </a:ext>
            </a:extLst>
          </p:cNvPr>
          <p:cNvPicPr>
            <a:picLocks noChangeAspect="1"/>
          </p:cNvPicPr>
          <p:nvPr/>
        </p:nvPicPr>
        <p:blipFill rotWithShape="1">
          <a:blip r:embed="rId4">
            <a:alphaModFix amt="35000"/>
          </a:blip>
          <a:srcRect t="27320" b="24992"/>
          <a:stretch/>
        </p:blipFill>
        <p:spPr>
          <a:xfrm>
            <a:off x="3916784" y="3550490"/>
            <a:ext cx="11408436" cy="3775555"/>
          </a:xfrm>
          <a:prstGeom prst="rect">
            <a:avLst/>
          </a:prstGeom>
          <a:effectLst>
            <a:outerShdw blurRad="50800" dist="50800" dir="5400000" sx="1000" sy="1000" algn="ctr" rotWithShape="0">
              <a:srgbClr val="000000"/>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a:solidFill>
                <a:schemeClr val="lt1"/>
              </a:solidFill>
            </a:endParaRPr>
          </a:p>
        </p:txBody>
      </p:sp>
      <p:sp>
        <p:nvSpPr>
          <p:cNvPr id="2" name="Google Shape;126;p14">
            <a:extLst>
              <a:ext uri="{FF2B5EF4-FFF2-40B4-BE49-F238E27FC236}">
                <a16:creationId xmlns:a16="http://schemas.microsoft.com/office/drawing/2014/main" id="{2548D243-2B5E-0F35-862F-30D729477237}"/>
              </a:ext>
            </a:extLst>
          </p:cNvPr>
          <p:cNvSpPr/>
          <p:nvPr/>
        </p:nvSpPr>
        <p:spPr>
          <a:xfrm>
            <a:off x="0" y="253736"/>
            <a:ext cx="7728477" cy="82799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5">
              <a:lumMod val="40000"/>
              <a:lumOff val="6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400" b="1" dirty="0">
                <a:solidFill>
                  <a:schemeClr val="dk1"/>
                </a:solidFill>
                <a:latin typeface="Times New Roman" panose="02020603050405020304" pitchFamily="18" charset="0"/>
                <a:ea typeface="Calibri"/>
                <a:cs typeface="Times New Roman" panose="02020603050405020304" pitchFamily="18" charset="0"/>
                <a:sym typeface="Calibri"/>
              </a:rPr>
              <a:t>PREDICTING RESULTS</a:t>
            </a:r>
          </a:p>
        </p:txBody>
      </p:sp>
      <p:grpSp>
        <p:nvGrpSpPr>
          <p:cNvPr id="4" name="Group 3">
            <a:extLst>
              <a:ext uri="{FF2B5EF4-FFF2-40B4-BE49-F238E27FC236}">
                <a16:creationId xmlns:a16="http://schemas.microsoft.com/office/drawing/2014/main" id="{6A0F9271-8017-91F4-058F-A066CFEE84BF}"/>
              </a:ext>
            </a:extLst>
          </p:cNvPr>
          <p:cNvGrpSpPr/>
          <p:nvPr/>
        </p:nvGrpSpPr>
        <p:grpSpPr>
          <a:xfrm>
            <a:off x="-1" y="10022069"/>
            <a:ext cx="19010314" cy="613731"/>
            <a:chOff x="-1" y="10071237"/>
            <a:chExt cx="19010314" cy="613731"/>
          </a:xfrm>
        </p:grpSpPr>
        <p:grpSp>
          <p:nvGrpSpPr>
            <p:cNvPr id="5" name="Group 4">
              <a:extLst>
                <a:ext uri="{FF2B5EF4-FFF2-40B4-BE49-F238E27FC236}">
                  <a16:creationId xmlns:a16="http://schemas.microsoft.com/office/drawing/2014/main" id="{931DD473-90C4-A032-397B-C1EFCA1EE0AF}"/>
                </a:ext>
              </a:extLst>
            </p:cNvPr>
            <p:cNvGrpSpPr/>
            <p:nvPr/>
          </p:nvGrpSpPr>
          <p:grpSpPr>
            <a:xfrm>
              <a:off x="-1" y="10071237"/>
              <a:ext cx="19010314" cy="613731"/>
              <a:chOff x="-1" y="10022069"/>
              <a:chExt cx="19010314" cy="613731"/>
            </a:xfrm>
          </p:grpSpPr>
          <p:grpSp>
            <p:nvGrpSpPr>
              <p:cNvPr id="7" name="Google Shape;104;p13">
                <a:extLst>
                  <a:ext uri="{FF2B5EF4-FFF2-40B4-BE49-F238E27FC236}">
                    <a16:creationId xmlns:a16="http://schemas.microsoft.com/office/drawing/2014/main" id="{AB301F60-779B-4A23-C56F-61A5A780FBCB}"/>
                  </a:ext>
                </a:extLst>
              </p:cNvPr>
              <p:cNvGrpSpPr/>
              <p:nvPr/>
            </p:nvGrpSpPr>
            <p:grpSpPr>
              <a:xfrm>
                <a:off x="-1" y="10036120"/>
                <a:ext cx="19010314" cy="599680"/>
                <a:chOff x="-324645" y="2222500"/>
                <a:chExt cx="22261686" cy="1311665"/>
              </a:xfrm>
            </p:grpSpPr>
            <p:sp>
              <p:nvSpPr>
                <p:cNvPr id="9" name="Google Shape;105;p13">
                  <a:extLst>
                    <a:ext uri="{FF2B5EF4-FFF2-40B4-BE49-F238E27FC236}">
                      <a16:creationId xmlns:a16="http://schemas.microsoft.com/office/drawing/2014/main" id="{72E47083-9F3A-01E5-C0E9-0386B6BDEC68}"/>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6;p13">
                  <a:extLst>
                    <a:ext uri="{FF2B5EF4-FFF2-40B4-BE49-F238E27FC236}">
                      <a16:creationId xmlns:a16="http://schemas.microsoft.com/office/drawing/2014/main" id="{F18B69DE-8966-D531-B3BA-7C2D952F19C1}"/>
                    </a:ext>
                  </a:extLst>
                </p:cNvPr>
                <p:cNvSpPr/>
                <p:nvPr/>
              </p:nvSpPr>
              <p:spPr>
                <a:xfrm>
                  <a:off x="20621789" y="2231838"/>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10</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8" name="Google Shape;107;p13">
                <a:extLst>
                  <a:ext uri="{FF2B5EF4-FFF2-40B4-BE49-F238E27FC236}">
                    <a16:creationId xmlns:a16="http://schemas.microsoft.com/office/drawing/2014/main" id="{03E8EC6F-B949-D5A1-4C2E-3FD48B3E43F5}"/>
                  </a:ext>
                </a:extLst>
              </p:cNvPr>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6" name="Google Shape;110;p13">
              <a:extLst>
                <a:ext uri="{FF2B5EF4-FFF2-40B4-BE49-F238E27FC236}">
                  <a16:creationId xmlns:a16="http://schemas.microsoft.com/office/drawing/2014/main" id="{F2A62565-4E14-7941-427E-F8C3B27FFF3F}"/>
                </a:ext>
              </a:extLst>
            </p:cNvPr>
            <p:cNvSpPr txBox="1"/>
            <p:nvPr/>
          </p:nvSpPr>
          <p:spPr>
            <a:xfrm>
              <a:off x="-1" y="10085289"/>
              <a:ext cx="12248357"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a:t>
              </a:r>
              <a:r>
                <a:rPr lang="en-US" sz="2800" dirty="0" smtClean="0">
                  <a:solidFill>
                    <a:schemeClr val="bg1"/>
                  </a:solidFill>
                  <a:latin typeface="Times New Roman"/>
                  <a:cs typeface="Times New Roman"/>
                  <a:sym typeface="Times New Roman"/>
                </a:rPr>
                <a:t>Science and Engineering with </a:t>
              </a:r>
              <a:r>
                <a:rPr lang="en-US" sz="2800" dirty="0">
                  <a:solidFill>
                    <a:schemeClr val="bg1"/>
                  </a:solidFill>
                  <a:latin typeface="Times New Roman"/>
                  <a:cs typeface="Times New Roman"/>
                  <a:sym typeface="Times New Roman"/>
                </a:rPr>
                <a:t>Data Science</a:t>
              </a:r>
              <a:endParaRPr sz="1050" dirty="0">
                <a:solidFill>
                  <a:schemeClr val="bg1"/>
                </a:solidFill>
              </a:endParaRPr>
            </a:p>
          </p:txBody>
        </p:sp>
      </p:grpSp>
      <p:pic>
        <p:nvPicPr>
          <p:cNvPr id="3" name="Picture 2">
            <a:extLst>
              <a:ext uri="{FF2B5EF4-FFF2-40B4-BE49-F238E27FC236}">
                <a16:creationId xmlns:a16="http://schemas.microsoft.com/office/drawing/2014/main" id="{BCC4C582-834F-E409-60CF-2CB5E2F0A116}"/>
              </a:ext>
            </a:extLst>
          </p:cNvPr>
          <p:cNvPicPr>
            <a:picLocks noChangeAspect="1"/>
          </p:cNvPicPr>
          <p:nvPr/>
        </p:nvPicPr>
        <p:blipFill rotWithShape="1">
          <a:blip r:embed="rId3"/>
          <a:srcRect r="37462"/>
          <a:stretch/>
        </p:blipFill>
        <p:spPr>
          <a:xfrm>
            <a:off x="373555" y="1344284"/>
            <a:ext cx="9349565" cy="4681798"/>
          </a:xfrm>
          <a:prstGeom prst="rect">
            <a:avLst/>
          </a:prstGeom>
        </p:spPr>
      </p:pic>
      <p:grpSp>
        <p:nvGrpSpPr>
          <p:cNvPr id="47" name="Group 46">
            <a:extLst>
              <a:ext uri="{FF2B5EF4-FFF2-40B4-BE49-F238E27FC236}">
                <a16:creationId xmlns:a16="http://schemas.microsoft.com/office/drawing/2014/main" id="{3808A17F-5235-7941-ABE4-9790A24AC21C}"/>
              </a:ext>
            </a:extLst>
          </p:cNvPr>
          <p:cNvGrpSpPr/>
          <p:nvPr/>
        </p:nvGrpSpPr>
        <p:grpSpPr>
          <a:xfrm>
            <a:off x="10120338" y="1577085"/>
            <a:ext cx="8328397" cy="3564663"/>
            <a:chOff x="373555" y="5686688"/>
            <a:chExt cx="8234455" cy="4224510"/>
          </a:xfrm>
        </p:grpSpPr>
        <p:grpSp>
          <p:nvGrpSpPr>
            <p:cNvPr id="46" name="Group 45">
              <a:extLst>
                <a:ext uri="{FF2B5EF4-FFF2-40B4-BE49-F238E27FC236}">
                  <a16:creationId xmlns:a16="http://schemas.microsoft.com/office/drawing/2014/main" id="{1930661A-02CE-EEF2-2FAD-95ED5E4F969F}"/>
                </a:ext>
              </a:extLst>
            </p:cNvPr>
            <p:cNvGrpSpPr/>
            <p:nvPr/>
          </p:nvGrpSpPr>
          <p:grpSpPr>
            <a:xfrm>
              <a:off x="373555" y="5686688"/>
              <a:ext cx="8234455" cy="2813163"/>
              <a:chOff x="373555" y="5686688"/>
              <a:chExt cx="8234455" cy="2813163"/>
            </a:xfrm>
          </p:grpSpPr>
          <p:pic>
            <p:nvPicPr>
              <p:cNvPr id="34" name="Picture 33">
                <a:extLst>
                  <a:ext uri="{FF2B5EF4-FFF2-40B4-BE49-F238E27FC236}">
                    <a16:creationId xmlns:a16="http://schemas.microsoft.com/office/drawing/2014/main" id="{867DEA28-D7F9-69DE-8ECE-5540CC1EF655}"/>
                  </a:ext>
                </a:extLst>
              </p:cNvPr>
              <p:cNvPicPr>
                <a:picLocks noChangeAspect="1"/>
              </p:cNvPicPr>
              <p:nvPr/>
            </p:nvPicPr>
            <p:blipFill rotWithShape="1">
              <a:blip r:embed="rId4"/>
              <a:srcRect r="13854"/>
              <a:stretch/>
            </p:blipFill>
            <p:spPr>
              <a:xfrm>
                <a:off x="373555" y="5686688"/>
                <a:ext cx="8234455" cy="1582707"/>
              </a:xfrm>
              <a:prstGeom prst="rect">
                <a:avLst/>
              </a:prstGeom>
            </p:spPr>
          </p:pic>
          <p:pic>
            <p:nvPicPr>
              <p:cNvPr id="41" name="Picture 40">
                <a:extLst>
                  <a:ext uri="{FF2B5EF4-FFF2-40B4-BE49-F238E27FC236}">
                    <a16:creationId xmlns:a16="http://schemas.microsoft.com/office/drawing/2014/main" id="{A85682B7-8E55-DC74-7D8A-D4B405F3EB6C}"/>
                  </a:ext>
                </a:extLst>
              </p:cNvPr>
              <p:cNvPicPr>
                <a:picLocks noChangeAspect="1"/>
              </p:cNvPicPr>
              <p:nvPr/>
            </p:nvPicPr>
            <p:blipFill>
              <a:blip r:embed="rId5"/>
              <a:stretch>
                <a:fillRect/>
              </a:stretch>
            </p:blipFill>
            <p:spPr>
              <a:xfrm>
                <a:off x="373555" y="6910261"/>
                <a:ext cx="7848600" cy="1589590"/>
              </a:xfrm>
              <a:prstGeom prst="rect">
                <a:avLst/>
              </a:prstGeom>
            </p:spPr>
          </p:pic>
        </p:grpSp>
        <p:pic>
          <p:nvPicPr>
            <p:cNvPr id="45" name="Picture 44">
              <a:extLst>
                <a:ext uri="{FF2B5EF4-FFF2-40B4-BE49-F238E27FC236}">
                  <a16:creationId xmlns:a16="http://schemas.microsoft.com/office/drawing/2014/main" id="{C9F9097A-D1A6-1853-C645-BF872D73CD2B}"/>
                </a:ext>
              </a:extLst>
            </p:cNvPr>
            <p:cNvPicPr>
              <a:picLocks noChangeAspect="1"/>
            </p:cNvPicPr>
            <p:nvPr/>
          </p:nvPicPr>
          <p:blipFill>
            <a:blip r:embed="rId6"/>
            <a:stretch>
              <a:fillRect/>
            </a:stretch>
          </p:blipFill>
          <p:spPr>
            <a:xfrm>
              <a:off x="373555" y="8110407"/>
              <a:ext cx="5657352" cy="1800791"/>
            </a:xfrm>
            <a:prstGeom prst="rect">
              <a:avLst/>
            </a:prstGeom>
          </p:spPr>
        </p:pic>
      </p:grpSp>
      <p:pic>
        <p:nvPicPr>
          <p:cNvPr id="49" name="Picture 48">
            <a:extLst>
              <a:ext uri="{FF2B5EF4-FFF2-40B4-BE49-F238E27FC236}">
                <a16:creationId xmlns:a16="http://schemas.microsoft.com/office/drawing/2014/main" id="{56AA04DE-2970-9BFE-3BA7-C47EA8C23F0B}"/>
              </a:ext>
            </a:extLst>
          </p:cNvPr>
          <p:cNvPicPr>
            <a:picLocks noChangeAspect="1"/>
          </p:cNvPicPr>
          <p:nvPr/>
        </p:nvPicPr>
        <p:blipFill>
          <a:blip r:embed="rId7"/>
          <a:stretch>
            <a:fillRect/>
          </a:stretch>
        </p:blipFill>
        <p:spPr>
          <a:xfrm>
            <a:off x="6072214" y="5551652"/>
            <a:ext cx="5909579" cy="4432185"/>
          </a:xfrm>
          <a:prstGeom prst="rect">
            <a:avLst/>
          </a:prstGeom>
        </p:spPr>
      </p:pic>
    </p:spTree>
    <p:extLst>
      <p:ext uri="{BB962C8B-B14F-4D97-AF65-F5344CB8AC3E}">
        <p14:creationId xmlns:p14="http://schemas.microsoft.com/office/powerpoint/2010/main" val="3464967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11</a:t>
            </a:fld>
            <a:endParaRPr sz="3200">
              <a:solidFill>
                <a:schemeClr val="lt1"/>
              </a:solidFill>
            </a:endParaRPr>
          </a:p>
        </p:txBody>
      </p:sp>
      <p:sp>
        <p:nvSpPr>
          <p:cNvPr id="2" name="Google Shape;126;p14">
            <a:extLst>
              <a:ext uri="{FF2B5EF4-FFF2-40B4-BE49-F238E27FC236}">
                <a16:creationId xmlns:a16="http://schemas.microsoft.com/office/drawing/2014/main" id="{2548D243-2B5E-0F35-862F-30D729477237}"/>
              </a:ext>
            </a:extLst>
          </p:cNvPr>
          <p:cNvSpPr/>
          <p:nvPr/>
        </p:nvSpPr>
        <p:spPr>
          <a:xfrm>
            <a:off x="0" y="253736"/>
            <a:ext cx="7728477" cy="82799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5">
              <a:lumMod val="40000"/>
              <a:lumOff val="6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400" b="1" dirty="0">
                <a:solidFill>
                  <a:schemeClr val="dk1"/>
                </a:solidFill>
                <a:latin typeface="Times New Roman" panose="02020603050405020304" pitchFamily="18" charset="0"/>
                <a:ea typeface="Calibri"/>
                <a:cs typeface="Times New Roman" panose="02020603050405020304" pitchFamily="18" charset="0"/>
                <a:sym typeface="Calibri"/>
              </a:rPr>
              <a:t>APPLICATIONS</a:t>
            </a:r>
          </a:p>
        </p:txBody>
      </p:sp>
      <p:grpSp>
        <p:nvGrpSpPr>
          <p:cNvPr id="4" name="Group 3">
            <a:extLst>
              <a:ext uri="{FF2B5EF4-FFF2-40B4-BE49-F238E27FC236}">
                <a16:creationId xmlns:a16="http://schemas.microsoft.com/office/drawing/2014/main" id="{6A0F9271-8017-91F4-058F-A066CFEE84BF}"/>
              </a:ext>
            </a:extLst>
          </p:cNvPr>
          <p:cNvGrpSpPr/>
          <p:nvPr/>
        </p:nvGrpSpPr>
        <p:grpSpPr>
          <a:xfrm>
            <a:off x="-1" y="10022068"/>
            <a:ext cx="19010314" cy="609464"/>
            <a:chOff x="-1" y="10071236"/>
            <a:chExt cx="19010314" cy="609464"/>
          </a:xfrm>
        </p:grpSpPr>
        <p:grpSp>
          <p:nvGrpSpPr>
            <p:cNvPr id="5" name="Group 4">
              <a:extLst>
                <a:ext uri="{FF2B5EF4-FFF2-40B4-BE49-F238E27FC236}">
                  <a16:creationId xmlns:a16="http://schemas.microsoft.com/office/drawing/2014/main" id="{931DD473-90C4-A032-397B-C1EFCA1EE0AF}"/>
                </a:ext>
              </a:extLst>
            </p:cNvPr>
            <p:cNvGrpSpPr/>
            <p:nvPr/>
          </p:nvGrpSpPr>
          <p:grpSpPr>
            <a:xfrm>
              <a:off x="-1" y="10071236"/>
              <a:ext cx="19010314" cy="609464"/>
              <a:chOff x="-1" y="10022068"/>
              <a:chExt cx="19010314" cy="609464"/>
            </a:xfrm>
          </p:grpSpPr>
          <p:grpSp>
            <p:nvGrpSpPr>
              <p:cNvPr id="7" name="Google Shape;104;p13">
                <a:extLst>
                  <a:ext uri="{FF2B5EF4-FFF2-40B4-BE49-F238E27FC236}">
                    <a16:creationId xmlns:a16="http://schemas.microsoft.com/office/drawing/2014/main" id="{AB301F60-779B-4A23-C56F-61A5A780FBCB}"/>
                  </a:ext>
                </a:extLst>
              </p:cNvPr>
              <p:cNvGrpSpPr/>
              <p:nvPr/>
            </p:nvGrpSpPr>
            <p:grpSpPr>
              <a:xfrm>
                <a:off x="-1" y="10022068"/>
                <a:ext cx="19010314" cy="609464"/>
                <a:chOff x="-324645" y="2191762"/>
                <a:chExt cx="22261686" cy="1333065"/>
              </a:xfrm>
            </p:grpSpPr>
            <p:sp>
              <p:nvSpPr>
                <p:cNvPr id="9" name="Google Shape;105;p13">
                  <a:extLst>
                    <a:ext uri="{FF2B5EF4-FFF2-40B4-BE49-F238E27FC236}">
                      <a16:creationId xmlns:a16="http://schemas.microsoft.com/office/drawing/2014/main" id="{72E47083-9F3A-01E5-C0E9-0386B6BDEC68}"/>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6;p13">
                  <a:extLst>
                    <a:ext uri="{FF2B5EF4-FFF2-40B4-BE49-F238E27FC236}">
                      <a16:creationId xmlns:a16="http://schemas.microsoft.com/office/drawing/2014/main" id="{F18B69DE-8966-D531-B3BA-7C2D952F19C1}"/>
                    </a:ext>
                  </a:extLst>
                </p:cNvPr>
                <p:cNvSpPr/>
                <p:nvPr/>
              </p:nvSpPr>
              <p:spPr>
                <a:xfrm>
                  <a:off x="20621789" y="2191762"/>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11</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8" name="Google Shape;107;p13">
                <a:extLst>
                  <a:ext uri="{FF2B5EF4-FFF2-40B4-BE49-F238E27FC236}">
                    <a16:creationId xmlns:a16="http://schemas.microsoft.com/office/drawing/2014/main" id="{03E8EC6F-B949-D5A1-4C2E-3FD48B3E43F5}"/>
                  </a:ext>
                </a:extLst>
              </p:cNvPr>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6" name="Google Shape;110;p13">
              <a:extLst>
                <a:ext uri="{FF2B5EF4-FFF2-40B4-BE49-F238E27FC236}">
                  <a16:creationId xmlns:a16="http://schemas.microsoft.com/office/drawing/2014/main" id="{F2A62565-4E14-7941-427E-F8C3B27FFF3F}"/>
                </a:ext>
              </a:extLst>
            </p:cNvPr>
            <p:cNvSpPr txBox="1"/>
            <p:nvPr/>
          </p:nvSpPr>
          <p:spPr>
            <a:xfrm>
              <a:off x="0" y="10085289"/>
              <a:ext cx="11988800"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a:t>
              </a:r>
              <a:r>
                <a:rPr lang="en-US" sz="2800" dirty="0" smtClean="0">
                  <a:solidFill>
                    <a:schemeClr val="bg1"/>
                  </a:solidFill>
                  <a:latin typeface="Times New Roman"/>
                  <a:cs typeface="Times New Roman"/>
                  <a:sym typeface="Times New Roman"/>
                </a:rPr>
                <a:t>Science and Engineering </a:t>
              </a:r>
              <a:r>
                <a:rPr lang="en-US" sz="2800" dirty="0">
                  <a:solidFill>
                    <a:schemeClr val="bg1"/>
                  </a:solidFill>
                  <a:latin typeface="Times New Roman"/>
                  <a:cs typeface="Times New Roman"/>
                  <a:sym typeface="Times New Roman"/>
                </a:rPr>
                <a:t>with Data Science</a:t>
              </a:r>
              <a:endParaRPr sz="1050" dirty="0">
                <a:solidFill>
                  <a:schemeClr val="bg1"/>
                </a:solidFill>
              </a:endParaRPr>
            </a:p>
          </p:txBody>
        </p:sp>
      </p:grpSp>
      <p:sp>
        <p:nvSpPr>
          <p:cNvPr id="14" name="TextBox 13">
            <a:extLst>
              <a:ext uri="{FF2B5EF4-FFF2-40B4-BE49-F238E27FC236}">
                <a16:creationId xmlns:a16="http://schemas.microsoft.com/office/drawing/2014/main" id="{6743447A-140A-0BCC-08B9-63836B5167E2}"/>
              </a:ext>
            </a:extLst>
          </p:cNvPr>
          <p:cNvSpPr txBox="1"/>
          <p:nvPr/>
        </p:nvSpPr>
        <p:spPr>
          <a:xfrm>
            <a:off x="770016" y="1590050"/>
            <a:ext cx="10408127" cy="5851602"/>
          </a:xfrm>
          <a:prstGeom prst="rect">
            <a:avLst/>
          </a:prstGeom>
          <a:noFill/>
        </p:spPr>
        <p:txBody>
          <a:bodyPr wrap="square">
            <a:spAutoFit/>
          </a:bodyPr>
          <a:lstStyle/>
          <a:p>
            <a:pPr marL="457200" indent="-457200" algn="just">
              <a:lnSpc>
                <a:spcPct val="2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Customer Feedback Analysis</a:t>
            </a:r>
          </a:p>
          <a:p>
            <a:pPr marL="457200" indent="-457200" algn="just">
              <a:lnSpc>
                <a:spcPct val="2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Market Trend Analysis</a:t>
            </a:r>
          </a:p>
          <a:p>
            <a:pPr marL="457200" indent="-457200" algn="just">
              <a:lnSpc>
                <a:spcPct val="2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Brand Reputation Management </a:t>
            </a:r>
          </a:p>
          <a:p>
            <a:pPr marL="457200" indent="-457200" algn="just">
              <a:lnSpc>
                <a:spcPct val="2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Competitor Analysis</a:t>
            </a:r>
          </a:p>
          <a:p>
            <a:pPr marL="457200" indent="-457200" algn="just">
              <a:lnSpc>
                <a:spcPct val="2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Social Media Monitoring </a:t>
            </a:r>
          </a:p>
          <a:p>
            <a:pPr marL="457200" indent="-457200" algn="just">
              <a:lnSpc>
                <a:spcPct val="2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Product Analysis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018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12</a:t>
            </a:fld>
            <a:endParaRPr sz="3200">
              <a:solidFill>
                <a:schemeClr val="lt1"/>
              </a:solidFill>
            </a:endParaRPr>
          </a:p>
        </p:txBody>
      </p:sp>
      <p:sp>
        <p:nvSpPr>
          <p:cNvPr id="2" name="Google Shape;126;p14">
            <a:extLst>
              <a:ext uri="{FF2B5EF4-FFF2-40B4-BE49-F238E27FC236}">
                <a16:creationId xmlns:a16="http://schemas.microsoft.com/office/drawing/2014/main" id="{2548D243-2B5E-0F35-862F-30D729477237}"/>
              </a:ext>
            </a:extLst>
          </p:cNvPr>
          <p:cNvSpPr/>
          <p:nvPr/>
        </p:nvSpPr>
        <p:spPr>
          <a:xfrm>
            <a:off x="0" y="253736"/>
            <a:ext cx="11033760" cy="82799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5">
              <a:lumMod val="40000"/>
              <a:lumOff val="6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400" b="1" dirty="0">
                <a:solidFill>
                  <a:schemeClr val="dk1"/>
                </a:solidFill>
                <a:latin typeface="Times New Roman" panose="02020603050405020304" pitchFamily="18" charset="0"/>
                <a:ea typeface="Calibri"/>
                <a:cs typeface="Times New Roman" panose="02020603050405020304" pitchFamily="18" charset="0"/>
                <a:sym typeface="Calibri"/>
              </a:rPr>
              <a:t>CONCLUSION &amp; FUTURE SCOPE</a:t>
            </a:r>
          </a:p>
        </p:txBody>
      </p:sp>
      <p:grpSp>
        <p:nvGrpSpPr>
          <p:cNvPr id="4" name="Group 3">
            <a:extLst>
              <a:ext uri="{FF2B5EF4-FFF2-40B4-BE49-F238E27FC236}">
                <a16:creationId xmlns:a16="http://schemas.microsoft.com/office/drawing/2014/main" id="{6A0F9271-8017-91F4-058F-A066CFEE84BF}"/>
              </a:ext>
            </a:extLst>
          </p:cNvPr>
          <p:cNvGrpSpPr/>
          <p:nvPr/>
        </p:nvGrpSpPr>
        <p:grpSpPr>
          <a:xfrm>
            <a:off x="-1" y="10083936"/>
            <a:ext cx="19010314" cy="609464"/>
            <a:chOff x="-1" y="10071236"/>
            <a:chExt cx="19010314" cy="609464"/>
          </a:xfrm>
        </p:grpSpPr>
        <p:grpSp>
          <p:nvGrpSpPr>
            <p:cNvPr id="5" name="Group 4">
              <a:extLst>
                <a:ext uri="{FF2B5EF4-FFF2-40B4-BE49-F238E27FC236}">
                  <a16:creationId xmlns:a16="http://schemas.microsoft.com/office/drawing/2014/main" id="{931DD473-90C4-A032-397B-C1EFCA1EE0AF}"/>
                </a:ext>
              </a:extLst>
            </p:cNvPr>
            <p:cNvGrpSpPr/>
            <p:nvPr/>
          </p:nvGrpSpPr>
          <p:grpSpPr>
            <a:xfrm>
              <a:off x="-1" y="10071236"/>
              <a:ext cx="19010314" cy="609464"/>
              <a:chOff x="-1" y="10022068"/>
              <a:chExt cx="19010314" cy="609464"/>
            </a:xfrm>
          </p:grpSpPr>
          <p:grpSp>
            <p:nvGrpSpPr>
              <p:cNvPr id="7" name="Google Shape;104;p13">
                <a:extLst>
                  <a:ext uri="{FF2B5EF4-FFF2-40B4-BE49-F238E27FC236}">
                    <a16:creationId xmlns:a16="http://schemas.microsoft.com/office/drawing/2014/main" id="{AB301F60-779B-4A23-C56F-61A5A780FBCB}"/>
                  </a:ext>
                </a:extLst>
              </p:cNvPr>
              <p:cNvGrpSpPr/>
              <p:nvPr/>
            </p:nvGrpSpPr>
            <p:grpSpPr>
              <a:xfrm>
                <a:off x="-1" y="10022068"/>
                <a:ext cx="19010314" cy="609464"/>
                <a:chOff x="-324645" y="2191762"/>
                <a:chExt cx="22261686" cy="1333065"/>
              </a:xfrm>
            </p:grpSpPr>
            <p:sp>
              <p:nvSpPr>
                <p:cNvPr id="9" name="Google Shape;105;p13">
                  <a:extLst>
                    <a:ext uri="{FF2B5EF4-FFF2-40B4-BE49-F238E27FC236}">
                      <a16:creationId xmlns:a16="http://schemas.microsoft.com/office/drawing/2014/main" id="{72E47083-9F3A-01E5-C0E9-0386B6BDEC68}"/>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6;p13">
                  <a:extLst>
                    <a:ext uri="{FF2B5EF4-FFF2-40B4-BE49-F238E27FC236}">
                      <a16:creationId xmlns:a16="http://schemas.microsoft.com/office/drawing/2014/main" id="{F18B69DE-8966-D531-B3BA-7C2D952F19C1}"/>
                    </a:ext>
                  </a:extLst>
                </p:cNvPr>
                <p:cNvSpPr/>
                <p:nvPr/>
              </p:nvSpPr>
              <p:spPr>
                <a:xfrm>
                  <a:off x="20621789" y="2191762"/>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12</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8" name="Google Shape;107;p13">
                <a:extLst>
                  <a:ext uri="{FF2B5EF4-FFF2-40B4-BE49-F238E27FC236}">
                    <a16:creationId xmlns:a16="http://schemas.microsoft.com/office/drawing/2014/main" id="{03E8EC6F-B949-D5A1-4C2E-3FD48B3E43F5}"/>
                  </a:ext>
                </a:extLst>
              </p:cNvPr>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6" name="Google Shape;110;p13">
              <a:extLst>
                <a:ext uri="{FF2B5EF4-FFF2-40B4-BE49-F238E27FC236}">
                  <a16:creationId xmlns:a16="http://schemas.microsoft.com/office/drawing/2014/main" id="{F2A62565-4E14-7941-427E-F8C3B27FFF3F}"/>
                </a:ext>
              </a:extLst>
            </p:cNvPr>
            <p:cNvSpPr txBox="1"/>
            <p:nvPr/>
          </p:nvSpPr>
          <p:spPr>
            <a:xfrm>
              <a:off x="-1" y="10085289"/>
              <a:ext cx="11524343"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a:t>
              </a:r>
              <a:r>
                <a:rPr lang="en-US" sz="2800" dirty="0" smtClean="0">
                  <a:solidFill>
                    <a:schemeClr val="bg1"/>
                  </a:solidFill>
                  <a:latin typeface="Times New Roman"/>
                  <a:cs typeface="Times New Roman"/>
                  <a:sym typeface="Times New Roman"/>
                </a:rPr>
                <a:t>Science and Engineering  </a:t>
              </a:r>
              <a:r>
                <a:rPr lang="en-US" sz="2800" dirty="0">
                  <a:solidFill>
                    <a:schemeClr val="bg1"/>
                  </a:solidFill>
                  <a:latin typeface="Times New Roman"/>
                  <a:cs typeface="Times New Roman"/>
                  <a:sym typeface="Times New Roman"/>
                </a:rPr>
                <a:t>with Data Science</a:t>
              </a:r>
              <a:endParaRPr sz="1050" dirty="0">
                <a:solidFill>
                  <a:schemeClr val="bg1"/>
                </a:solidFill>
              </a:endParaRPr>
            </a:p>
          </p:txBody>
        </p:sp>
      </p:grpSp>
      <p:sp>
        <p:nvSpPr>
          <p:cNvPr id="11" name="TextBox 10">
            <a:extLst>
              <a:ext uri="{FF2B5EF4-FFF2-40B4-BE49-F238E27FC236}">
                <a16:creationId xmlns:a16="http://schemas.microsoft.com/office/drawing/2014/main" id="{EE0524C9-05EA-ADDA-14EB-265D3382A883}"/>
              </a:ext>
            </a:extLst>
          </p:cNvPr>
          <p:cNvSpPr txBox="1"/>
          <p:nvPr/>
        </p:nvSpPr>
        <p:spPr>
          <a:xfrm>
            <a:off x="567690" y="1824715"/>
            <a:ext cx="17506950" cy="3521985"/>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In conclusion, the sentiment analysis project on Flipkart reviews using deep learning techniques has provided valuable insights into customer opinions and preferences. By leveraging advanced natural language processing models, we were able to classify reviews accurately and understand the overall sentiment towards products on the platform. This analysis not only aids in gauging customer satisfaction but also offers actionable insights for businesses to improve their products and services based on user feedback. Overall, employing deep learning for sentiment analysis enhances decision-making processes and contributes to creating a more customer-centric shopping experience on Flipkart.</a:t>
            </a:r>
          </a:p>
        </p:txBody>
      </p:sp>
      <p:sp>
        <p:nvSpPr>
          <p:cNvPr id="22" name="TextBox 21">
            <a:extLst>
              <a:ext uri="{FF2B5EF4-FFF2-40B4-BE49-F238E27FC236}">
                <a16:creationId xmlns:a16="http://schemas.microsoft.com/office/drawing/2014/main" id="{A36F9C0F-F309-A4C1-B536-28EDAE520CE9}"/>
              </a:ext>
            </a:extLst>
          </p:cNvPr>
          <p:cNvSpPr txBox="1"/>
          <p:nvPr/>
        </p:nvSpPr>
        <p:spPr>
          <a:xfrm>
            <a:off x="567690" y="6313408"/>
            <a:ext cx="17135664" cy="2062103"/>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This algorithm is still inadequate in enhancing conversational abilities through deeper understanding of context, emotions, and user preferences, while also integrating emerging technologies like AI-driven personalization and multimodal interaction for richer user experiences. So future research will focus on solving these problems.</a:t>
            </a:r>
          </a:p>
        </p:txBody>
      </p:sp>
    </p:spTree>
    <p:extLst>
      <p:ext uri="{BB962C8B-B14F-4D97-AF65-F5344CB8AC3E}">
        <p14:creationId xmlns:p14="http://schemas.microsoft.com/office/powerpoint/2010/main" val="1302365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sp>
        <p:nvSpPr>
          <p:cNvPr id="2" name="Google Shape;126;p14">
            <a:extLst>
              <a:ext uri="{FF2B5EF4-FFF2-40B4-BE49-F238E27FC236}">
                <a16:creationId xmlns:a16="http://schemas.microsoft.com/office/drawing/2014/main" id="{2548D243-2B5E-0F35-862F-30D729477237}"/>
              </a:ext>
            </a:extLst>
          </p:cNvPr>
          <p:cNvSpPr/>
          <p:nvPr/>
        </p:nvSpPr>
        <p:spPr>
          <a:xfrm>
            <a:off x="0" y="253736"/>
            <a:ext cx="6461760" cy="82799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5">
              <a:lumMod val="40000"/>
              <a:lumOff val="6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400" b="1" dirty="0">
                <a:solidFill>
                  <a:schemeClr val="dk1"/>
                </a:solidFill>
                <a:latin typeface="Times New Roman" panose="02020603050405020304" pitchFamily="18" charset="0"/>
                <a:ea typeface="Calibri"/>
                <a:cs typeface="Times New Roman" panose="02020603050405020304" pitchFamily="18" charset="0"/>
                <a:sym typeface="Calibri"/>
              </a:rPr>
              <a:t>REFERENCES</a:t>
            </a:r>
          </a:p>
        </p:txBody>
      </p:sp>
      <p:grpSp>
        <p:nvGrpSpPr>
          <p:cNvPr id="4" name="Group 3">
            <a:extLst>
              <a:ext uri="{FF2B5EF4-FFF2-40B4-BE49-F238E27FC236}">
                <a16:creationId xmlns:a16="http://schemas.microsoft.com/office/drawing/2014/main" id="{6A0F9271-8017-91F4-058F-A066CFEE84BF}"/>
              </a:ext>
            </a:extLst>
          </p:cNvPr>
          <p:cNvGrpSpPr/>
          <p:nvPr/>
        </p:nvGrpSpPr>
        <p:grpSpPr>
          <a:xfrm>
            <a:off x="-1" y="10083936"/>
            <a:ext cx="19010314" cy="609464"/>
            <a:chOff x="-1" y="10071236"/>
            <a:chExt cx="19010314" cy="609464"/>
          </a:xfrm>
        </p:grpSpPr>
        <p:grpSp>
          <p:nvGrpSpPr>
            <p:cNvPr id="5" name="Group 4">
              <a:extLst>
                <a:ext uri="{FF2B5EF4-FFF2-40B4-BE49-F238E27FC236}">
                  <a16:creationId xmlns:a16="http://schemas.microsoft.com/office/drawing/2014/main" id="{931DD473-90C4-A032-397B-C1EFCA1EE0AF}"/>
                </a:ext>
              </a:extLst>
            </p:cNvPr>
            <p:cNvGrpSpPr/>
            <p:nvPr/>
          </p:nvGrpSpPr>
          <p:grpSpPr>
            <a:xfrm>
              <a:off x="-1" y="10071236"/>
              <a:ext cx="19010314" cy="609464"/>
              <a:chOff x="-1" y="10022068"/>
              <a:chExt cx="19010314" cy="609464"/>
            </a:xfrm>
          </p:grpSpPr>
          <p:grpSp>
            <p:nvGrpSpPr>
              <p:cNvPr id="7" name="Google Shape;104;p13">
                <a:extLst>
                  <a:ext uri="{FF2B5EF4-FFF2-40B4-BE49-F238E27FC236}">
                    <a16:creationId xmlns:a16="http://schemas.microsoft.com/office/drawing/2014/main" id="{AB301F60-779B-4A23-C56F-61A5A780FBCB}"/>
                  </a:ext>
                </a:extLst>
              </p:cNvPr>
              <p:cNvGrpSpPr/>
              <p:nvPr/>
            </p:nvGrpSpPr>
            <p:grpSpPr>
              <a:xfrm>
                <a:off x="-1" y="10022068"/>
                <a:ext cx="19010314" cy="609464"/>
                <a:chOff x="-324645" y="2191762"/>
                <a:chExt cx="22261686" cy="1333065"/>
              </a:xfrm>
            </p:grpSpPr>
            <p:sp>
              <p:nvSpPr>
                <p:cNvPr id="9" name="Google Shape;105;p13">
                  <a:extLst>
                    <a:ext uri="{FF2B5EF4-FFF2-40B4-BE49-F238E27FC236}">
                      <a16:creationId xmlns:a16="http://schemas.microsoft.com/office/drawing/2014/main" id="{72E47083-9F3A-01E5-C0E9-0386B6BDEC68}"/>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6;p13">
                  <a:extLst>
                    <a:ext uri="{FF2B5EF4-FFF2-40B4-BE49-F238E27FC236}">
                      <a16:creationId xmlns:a16="http://schemas.microsoft.com/office/drawing/2014/main" id="{F18B69DE-8966-D531-B3BA-7C2D952F19C1}"/>
                    </a:ext>
                  </a:extLst>
                </p:cNvPr>
                <p:cNvSpPr/>
                <p:nvPr/>
              </p:nvSpPr>
              <p:spPr>
                <a:xfrm>
                  <a:off x="20621789" y="2191762"/>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13</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8" name="Google Shape;107;p13">
                <a:extLst>
                  <a:ext uri="{FF2B5EF4-FFF2-40B4-BE49-F238E27FC236}">
                    <a16:creationId xmlns:a16="http://schemas.microsoft.com/office/drawing/2014/main" id="{03E8EC6F-B949-D5A1-4C2E-3FD48B3E43F5}"/>
                  </a:ext>
                </a:extLst>
              </p:cNvPr>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6" name="Google Shape;110;p13">
              <a:extLst>
                <a:ext uri="{FF2B5EF4-FFF2-40B4-BE49-F238E27FC236}">
                  <a16:creationId xmlns:a16="http://schemas.microsoft.com/office/drawing/2014/main" id="{F2A62565-4E14-7941-427E-F8C3B27FFF3F}"/>
                </a:ext>
              </a:extLst>
            </p:cNvPr>
            <p:cNvSpPr txBox="1"/>
            <p:nvPr/>
          </p:nvSpPr>
          <p:spPr>
            <a:xfrm>
              <a:off x="0" y="10085289"/>
              <a:ext cx="7848600"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Science with Data Science</a:t>
              </a:r>
              <a:endParaRPr sz="1050" dirty="0">
                <a:solidFill>
                  <a:schemeClr val="bg1"/>
                </a:solidFill>
              </a:endParaRPr>
            </a:p>
          </p:txBody>
        </p:sp>
      </p:grpSp>
      <p:sp>
        <p:nvSpPr>
          <p:cNvPr id="11" name="TextBox 10">
            <a:extLst>
              <a:ext uri="{FF2B5EF4-FFF2-40B4-BE49-F238E27FC236}">
                <a16:creationId xmlns:a16="http://schemas.microsoft.com/office/drawing/2014/main" id="{EE0524C9-05EA-ADDA-14EB-265D3382A883}"/>
              </a:ext>
            </a:extLst>
          </p:cNvPr>
          <p:cNvSpPr txBox="1"/>
          <p:nvPr/>
        </p:nvSpPr>
        <p:spPr>
          <a:xfrm>
            <a:off x="582930" y="1489435"/>
            <a:ext cx="17506950" cy="7390485"/>
          </a:xfrm>
          <a:prstGeom prst="rect">
            <a:avLst/>
          </a:prstGeom>
          <a:noFill/>
        </p:spPr>
        <p:txBody>
          <a:bodyPr wrap="square">
            <a:spAutoFit/>
          </a:bodyPr>
          <a:lstStyle/>
          <a:p>
            <a:pPr algn="just">
              <a:lnSpc>
                <a:spcPct val="150000"/>
              </a:lnSpc>
            </a:pPr>
            <a:r>
              <a:rPr lang="en-IN" sz="3200" dirty="0">
                <a:latin typeface="Times New Roman" panose="02020603050405020304" pitchFamily="18" charset="0"/>
                <a:cs typeface="Times New Roman" panose="02020603050405020304" pitchFamily="18" charset="0"/>
              </a:rPr>
              <a:t>[1]. “Sentimental Visualization: Semantic Analysis of Online Product Reviews Using Python and Tableau” Hanan </a:t>
            </a:r>
            <a:r>
              <a:rPr lang="en-IN" sz="3200" dirty="0" err="1">
                <a:latin typeface="Times New Roman" panose="02020603050405020304" pitchFamily="18" charset="0"/>
                <a:cs typeface="Times New Roman" panose="02020603050405020304" pitchFamily="18" charset="0"/>
              </a:rPr>
              <a:t>Alasmari</a:t>
            </a:r>
            <a:r>
              <a:rPr lang="en-IN" sz="3200" dirty="0">
                <a:latin typeface="Times New Roman" panose="02020603050405020304" pitchFamily="18" charset="0"/>
                <a:cs typeface="Times New Roman" panose="02020603050405020304" pitchFamily="18" charset="0"/>
              </a:rPr>
              <a:t>, IEEE ON BIG DATA VO., XX, NO., X, DECEMBER 2020.         </a:t>
            </a:r>
          </a:p>
          <a:p>
            <a:pPr algn="just">
              <a:lnSpc>
                <a:spcPct val="150000"/>
              </a:lnSpc>
            </a:pPr>
            <a:r>
              <a:rPr lang="en-IN" sz="3200" dirty="0">
                <a:latin typeface="Times New Roman" panose="02020603050405020304" pitchFamily="18" charset="0"/>
                <a:cs typeface="Times New Roman" panose="02020603050405020304" pitchFamily="18" charset="0"/>
              </a:rPr>
              <a:t>[2]. “Comparative Analysis of Sentiment Orientation Using SVM and Naïve Bayes Techniques” Shweta Rana and Archana Singh, 2016 2nd International Conference on Next Generation Computing Technologies (NGCT2016)         </a:t>
            </a:r>
          </a:p>
          <a:p>
            <a:pPr algn="just">
              <a:lnSpc>
                <a:spcPct val="150000"/>
              </a:lnSpc>
            </a:pPr>
            <a:r>
              <a:rPr lang="en-IN" sz="3200" dirty="0">
                <a:latin typeface="Times New Roman" panose="02020603050405020304" pitchFamily="18" charset="0"/>
                <a:cs typeface="Times New Roman" panose="02020603050405020304" pitchFamily="18" charset="0"/>
              </a:rPr>
              <a:t>[3]. </a:t>
            </a:r>
            <a:r>
              <a:rPr lang="en-IN" sz="3200" dirty="0" err="1">
                <a:latin typeface="Times New Roman" panose="02020603050405020304" pitchFamily="18" charset="0"/>
                <a:cs typeface="Times New Roman" panose="02020603050405020304" pitchFamily="18" charset="0"/>
              </a:rPr>
              <a:t>Zied</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Kechaou</a:t>
            </a:r>
            <a:r>
              <a:rPr lang="en-IN" sz="3200" dirty="0">
                <a:latin typeface="Times New Roman" panose="02020603050405020304" pitchFamily="18" charset="0"/>
                <a:cs typeface="Times New Roman" panose="02020603050405020304" pitchFamily="18" charset="0"/>
              </a:rPr>
              <a:t>, Mohamed Ben Ammar and </a:t>
            </a:r>
            <a:r>
              <a:rPr lang="en-IN" sz="3200" dirty="0" err="1">
                <a:latin typeface="Times New Roman" panose="02020603050405020304" pitchFamily="18" charset="0"/>
                <a:cs typeface="Times New Roman" panose="02020603050405020304" pitchFamily="18" charset="0"/>
              </a:rPr>
              <a:t>Adel.M</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Alimi</a:t>
            </a:r>
            <a:r>
              <a:rPr lang="en-IN" sz="3200" dirty="0">
                <a:latin typeface="Times New Roman" panose="02020603050405020304" pitchFamily="18" charset="0"/>
                <a:cs typeface="Times New Roman" panose="02020603050405020304" pitchFamily="18" charset="0"/>
              </a:rPr>
              <a:t> " Improving e-learning with sentiment analysis of users’ opinions "2011 IEEE Global Engineering Education Conference (EDUCON)         </a:t>
            </a:r>
          </a:p>
          <a:p>
            <a:pPr algn="just">
              <a:lnSpc>
                <a:spcPct val="150000"/>
              </a:lnSpc>
            </a:pPr>
            <a:r>
              <a:rPr lang="en-IN" sz="3200" dirty="0">
                <a:latin typeface="Times New Roman" panose="02020603050405020304" pitchFamily="18" charset="0"/>
                <a:cs typeface="Times New Roman" panose="02020603050405020304" pitchFamily="18" charset="0"/>
              </a:rPr>
              <a:t>[4]. “Sentiment Analysis and Opinion Mining: A Survey” </a:t>
            </a:r>
            <a:r>
              <a:rPr lang="en-IN" sz="3200" dirty="0" err="1">
                <a:latin typeface="Times New Roman" panose="02020603050405020304" pitchFamily="18" charset="0"/>
                <a:cs typeface="Times New Roman" panose="02020603050405020304" pitchFamily="18" charset="0"/>
              </a:rPr>
              <a:t>G.Vinodhini</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RM.Chandrasekaran</a:t>
            </a:r>
            <a:r>
              <a:rPr lang="en-IN" sz="3200" dirty="0">
                <a:latin typeface="Times New Roman" panose="02020603050405020304" pitchFamily="18" charset="0"/>
                <a:cs typeface="Times New Roman" panose="02020603050405020304" pitchFamily="18" charset="0"/>
              </a:rPr>
              <a:t> Volume 2, Issue   6, June 2012(</a:t>
            </a:r>
            <a:r>
              <a:rPr lang="en-IN" sz="3200" dirty="0" err="1">
                <a:latin typeface="Times New Roman" panose="02020603050405020304" pitchFamily="18" charset="0"/>
                <a:cs typeface="Times New Roman" panose="02020603050405020304" pitchFamily="18" charset="0"/>
              </a:rPr>
              <a:t>ijarcsse</a:t>
            </a:r>
            <a:r>
              <a:rPr lang="en-IN" sz="3200" dirty="0">
                <a:latin typeface="Times New Roman" panose="02020603050405020304" pitchFamily="18" charset="0"/>
                <a:cs typeface="Times New Roman" panose="02020603050405020304" pitchFamily="18" charset="0"/>
              </a:rPr>
              <a:t> )         </a:t>
            </a:r>
          </a:p>
          <a:p>
            <a:pPr algn="just">
              <a:lnSpc>
                <a:spcPct val="150000"/>
              </a:lnSpc>
            </a:pPr>
            <a:r>
              <a:rPr lang="en-IN" sz="3200" dirty="0">
                <a:latin typeface="Times New Roman" panose="02020603050405020304" pitchFamily="18" charset="0"/>
                <a:cs typeface="Times New Roman" panose="02020603050405020304" pitchFamily="18" charset="0"/>
              </a:rPr>
              <a:t>[5]. “Thumbs up? Sentiment Classification using Machine Learning Techniques” Bo Pang and Lillian Lee</a:t>
            </a:r>
          </a:p>
        </p:txBody>
      </p:sp>
    </p:spTree>
    <p:extLst>
      <p:ext uri="{BB962C8B-B14F-4D97-AF65-F5344CB8AC3E}">
        <p14:creationId xmlns:p14="http://schemas.microsoft.com/office/powerpoint/2010/main" val="4240557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harpenSoften amount="47000"/>
                    </a14:imgEffect>
                    <a14:imgEffect>
                      <a14:colorTemperature colorTemp="5489"/>
                    </a14:imgEffect>
                    <a14:imgEffect>
                      <a14:saturation sat="83000"/>
                    </a14:imgEffect>
                    <a14:imgEffect>
                      <a14:brightnessContrast bright="4000" contrast="4000"/>
                    </a14:imgEffect>
                  </a14:imgLayer>
                </a14:imgProps>
              </a:ext>
            </a:extLst>
          </a:blip>
          <a:srcRect/>
          <a:stretch>
            <a:fillRect/>
          </a:stretch>
        </a:blipFill>
        <a:effectLst/>
      </p:bgPr>
    </p:bg>
    <p:spTree>
      <p:nvGrpSpPr>
        <p:cNvPr id="1" name="Shape 378"/>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sp>
        <p:nvSpPr>
          <p:cNvPr id="126" name="Google Shape;126;p14"/>
          <p:cNvSpPr/>
          <p:nvPr/>
        </p:nvSpPr>
        <p:spPr>
          <a:xfrm>
            <a:off x="0" y="253736"/>
            <a:ext cx="9098282" cy="82799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5">
              <a:lumMod val="40000"/>
              <a:lumOff val="6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CONTENTS</a:t>
            </a:r>
            <a:endParaRPr sz="4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28" name="Google Shape;128;p14"/>
          <p:cNvSpPr txBox="1"/>
          <p:nvPr/>
        </p:nvSpPr>
        <p:spPr>
          <a:xfrm>
            <a:off x="848893" y="1357795"/>
            <a:ext cx="11167441" cy="8402260"/>
          </a:xfrm>
          <a:prstGeom prst="rect">
            <a:avLst/>
          </a:prstGeom>
          <a:noFill/>
          <a:ln>
            <a:noFill/>
          </a:ln>
        </p:spPr>
        <p:txBody>
          <a:bodyPr spcFirstLastPara="1" wrap="square" lIns="91425" tIns="45700" rIns="91425" bIns="45700" anchor="t" anchorCtr="0">
            <a:spAutoFit/>
          </a:bodyPr>
          <a:lstStyle/>
          <a:p>
            <a:pPr marL="571500" marR="0" lvl="0" indent="-571500" algn="l" rtl="0">
              <a:lnSpc>
                <a:spcPct val="150000"/>
              </a:lnSpc>
              <a:spcBef>
                <a:spcPts val="0"/>
              </a:spcBef>
              <a:spcAft>
                <a:spcPts val="0"/>
              </a:spcAft>
              <a:buClr>
                <a:schemeClr val="dk1"/>
              </a:buClr>
              <a:buSzPts val="3600"/>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Abstract</a:t>
            </a:r>
          </a:p>
          <a:p>
            <a:pPr marL="571500" marR="0" lvl="0" indent="-571500" algn="l" rtl="0">
              <a:lnSpc>
                <a:spcPct val="150000"/>
              </a:lnSpc>
              <a:spcBef>
                <a:spcPts val="0"/>
              </a:spcBef>
              <a:spcAft>
                <a:spcPts val="0"/>
              </a:spcAft>
              <a:buClr>
                <a:schemeClr val="dk1"/>
              </a:buClr>
              <a:buSzPts val="3600"/>
              <a:buFont typeface="Wingdings" panose="05000000000000000000" pitchFamily="2" charset="2"/>
              <a:buChar char="Ø"/>
            </a:pPr>
            <a:r>
              <a:rPr lang="en-US" sz="3600" dirty="0">
                <a:solidFill>
                  <a:schemeClr val="dk1"/>
                </a:solidFill>
                <a:latin typeface="Times New Roman" panose="02020603050405020304" pitchFamily="18" charset="0"/>
                <a:cs typeface="Times New Roman" panose="02020603050405020304" pitchFamily="18" charset="0"/>
                <a:sym typeface="Calibri"/>
              </a:rPr>
              <a:t>Problem Statement</a:t>
            </a:r>
            <a:endParaRPr dirty="0">
              <a:latin typeface="Times New Roman" panose="02020603050405020304" pitchFamily="18" charset="0"/>
              <a:cs typeface="Times New Roman" panose="02020603050405020304" pitchFamily="18" charset="0"/>
            </a:endParaRPr>
          </a:p>
          <a:p>
            <a:pPr marL="571500" marR="0" lvl="0" indent="-571500" algn="l" rtl="0">
              <a:lnSpc>
                <a:spcPct val="150000"/>
              </a:lnSpc>
              <a:spcBef>
                <a:spcPts val="0"/>
              </a:spcBef>
              <a:spcAft>
                <a:spcPts val="0"/>
              </a:spcAft>
              <a:buClr>
                <a:schemeClr val="dk1"/>
              </a:buClr>
              <a:buSzPts val="3600"/>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Introduction</a:t>
            </a:r>
            <a:endParaRPr dirty="0">
              <a:latin typeface="Times New Roman" panose="02020603050405020304" pitchFamily="18" charset="0"/>
              <a:cs typeface="Times New Roman" panose="02020603050405020304" pitchFamily="18" charset="0"/>
            </a:endParaRPr>
          </a:p>
          <a:p>
            <a:pPr marL="571500" marR="0" lvl="0" indent="-571500" algn="l" rtl="0">
              <a:lnSpc>
                <a:spcPct val="150000"/>
              </a:lnSpc>
              <a:spcBef>
                <a:spcPts val="0"/>
              </a:spcBef>
              <a:spcAft>
                <a:spcPts val="0"/>
              </a:spcAft>
              <a:buClr>
                <a:schemeClr val="dk1"/>
              </a:buClr>
              <a:buSzPts val="3600"/>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Objectives</a:t>
            </a:r>
            <a:endParaRPr lang="en-US" dirty="0">
              <a:latin typeface="Times New Roman" panose="02020603050405020304" pitchFamily="18" charset="0"/>
              <a:cs typeface="Times New Roman" panose="02020603050405020304" pitchFamily="18" charset="0"/>
            </a:endParaRPr>
          </a:p>
          <a:p>
            <a:pPr marL="571500" marR="0" lvl="0" indent="-571500" algn="l" rtl="0">
              <a:lnSpc>
                <a:spcPct val="150000"/>
              </a:lnSpc>
              <a:spcBef>
                <a:spcPts val="0"/>
              </a:spcBef>
              <a:spcAft>
                <a:spcPts val="0"/>
              </a:spcAft>
              <a:buClr>
                <a:schemeClr val="dk1"/>
              </a:buClr>
              <a:buSzPts val="3600"/>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Tools and technologies</a:t>
            </a:r>
            <a:endParaRPr dirty="0">
              <a:latin typeface="Times New Roman" panose="02020603050405020304" pitchFamily="18" charset="0"/>
              <a:cs typeface="Times New Roman" panose="02020603050405020304" pitchFamily="18" charset="0"/>
            </a:endParaRPr>
          </a:p>
          <a:p>
            <a:pPr marL="571500" marR="0" lvl="0" indent="-571500" algn="l" rtl="0">
              <a:lnSpc>
                <a:spcPct val="150000"/>
              </a:lnSpc>
              <a:spcBef>
                <a:spcPts val="0"/>
              </a:spcBef>
              <a:spcAft>
                <a:spcPts val="0"/>
              </a:spcAft>
              <a:buClr>
                <a:schemeClr val="dk1"/>
              </a:buClr>
              <a:buSzPts val="3600"/>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Data collection / Data analysis</a:t>
            </a:r>
          </a:p>
          <a:p>
            <a:pPr marL="571500" marR="0" lvl="0" indent="-571500" algn="l" rtl="0">
              <a:lnSpc>
                <a:spcPct val="150000"/>
              </a:lnSpc>
              <a:spcBef>
                <a:spcPts val="0"/>
              </a:spcBef>
              <a:spcAft>
                <a:spcPts val="0"/>
              </a:spcAft>
              <a:buClr>
                <a:schemeClr val="dk1"/>
              </a:buClr>
              <a:buSzPts val="3600"/>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Findings and results</a:t>
            </a:r>
          </a:p>
          <a:p>
            <a:pPr marL="571500" marR="0" lvl="0" indent="-571500" algn="l" rtl="0">
              <a:lnSpc>
                <a:spcPct val="150000"/>
              </a:lnSpc>
              <a:spcBef>
                <a:spcPts val="0"/>
              </a:spcBef>
              <a:spcAft>
                <a:spcPts val="0"/>
              </a:spcAft>
              <a:buClr>
                <a:schemeClr val="dk1"/>
              </a:buClr>
              <a:buSzPts val="3600"/>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Applications</a:t>
            </a:r>
            <a:endParaRPr lang="en-US" dirty="0">
              <a:latin typeface="Times New Roman" panose="02020603050405020304" pitchFamily="18" charset="0"/>
              <a:ea typeface="Calibri"/>
              <a:cs typeface="Times New Roman" panose="02020603050405020304" pitchFamily="18" charset="0"/>
            </a:endParaRPr>
          </a:p>
          <a:p>
            <a:pPr marL="571500" marR="0" lvl="0" indent="-571500" algn="l" rtl="0">
              <a:lnSpc>
                <a:spcPct val="150000"/>
              </a:lnSpc>
              <a:spcBef>
                <a:spcPts val="0"/>
              </a:spcBef>
              <a:spcAft>
                <a:spcPts val="0"/>
              </a:spcAft>
              <a:buClr>
                <a:schemeClr val="dk1"/>
              </a:buClr>
              <a:buSzPts val="3600"/>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Conclusion &amp; Future Scope </a:t>
            </a:r>
            <a:endParaRPr dirty="0">
              <a:latin typeface="Times New Roman" panose="02020603050405020304" pitchFamily="18" charset="0"/>
              <a:cs typeface="Times New Roman" panose="02020603050405020304" pitchFamily="18" charset="0"/>
            </a:endParaRPr>
          </a:p>
          <a:p>
            <a:pPr marL="571500" marR="0" lvl="0" indent="-571500" algn="l" rtl="0">
              <a:lnSpc>
                <a:spcPct val="150000"/>
              </a:lnSpc>
              <a:spcBef>
                <a:spcPts val="0"/>
              </a:spcBef>
              <a:spcAft>
                <a:spcPts val="0"/>
              </a:spcAft>
              <a:buClr>
                <a:schemeClr val="dk1"/>
              </a:buClr>
              <a:buSzPts val="3600"/>
              <a:buFont typeface="Wingdings" panose="05000000000000000000" pitchFamily="2" charset="2"/>
              <a:buChar char="Ø"/>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References</a:t>
            </a:r>
            <a:endParaRPr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AB73A6D4-3018-A8D7-932A-A6453326D0C7}"/>
              </a:ext>
            </a:extLst>
          </p:cNvPr>
          <p:cNvGrpSpPr/>
          <p:nvPr/>
        </p:nvGrpSpPr>
        <p:grpSpPr>
          <a:xfrm>
            <a:off x="-1" y="10022069"/>
            <a:ext cx="19010314" cy="609463"/>
            <a:chOff x="-1" y="10071237"/>
            <a:chExt cx="19010314" cy="609463"/>
          </a:xfrm>
        </p:grpSpPr>
        <p:grpSp>
          <p:nvGrpSpPr>
            <p:cNvPr id="15" name="Group 14">
              <a:extLst>
                <a:ext uri="{FF2B5EF4-FFF2-40B4-BE49-F238E27FC236}">
                  <a16:creationId xmlns:a16="http://schemas.microsoft.com/office/drawing/2014/main" id="{BC5CF3CB-C145-7BA2-5814-48ECE337253D}"/>
                </a:ext>
              </a:extLst>
            </p:cNvPr>
            <p:cNvGrpSpPr/>
            <p:nvPr/>
          </p:nvGrpSpPr>
          <p:grpSpPr>
            <a:xfrm>
              <a:off x="-1" y="10071237"/>
              <a:ext cx="19010314" cy="609463"/>
              <a:chOff x="-1" y="10022069"/>
              <a:chExt cx="19010314" cy="609463"/>
            </a:xfrm>
          </p:grpSpPr>
          <p:grpSp>
            <p:nvGrpSpPr>
              <p:cNvPr id="17" name="Google Shape;104;p13">
                <a:extLst>
                  <a:ext uri="{FF2B5EF4-FFF2-40B4-BE49-F238E27FC236}">
                    <a16:creationId xmlns:a16="http://schemas.microsoft.com/office/drawing/2014/main" id="{5753FBB5-0A5C-1BC3-9755-973B46B165F3}"/>
                  </a:ext>
                </a:extLst>
              </p:cNvPr>
              <p:cNvGrpSpPr/>
              <p:nvPr/>
            </p:nvGrpSpPr>
            <p:grpSpPr>
              <a:xfrm>
                <a:off x="-1" y="10036121"/>
                <a:ext cx="19010314" cy="595411"/>
                <a:chOff x="-324645" y="2222500"/>
                <a:chExt cx="22261686" cy="1302327"/>
              </a:xfrm>
            </p:grpSpPr>
            <p:sp>
              <p:nvSpPr>
                <p:cNvPr id="19" name="Google Shape;105;p13">
                  <a:extLst>
                    <a:ext uri="{FF2B5EF4-FFF2-40B4-BE49-F238E27FC236}">
                      <a16:creationId xmlns:a16="http://schemas.microsoft.com/office/drawing/2014/main" id="{D2A07084-7D8B-0AC4-6714-2DDA0B2B89CE}"/>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06;p13">
                  <a:extLst>
                    <a:ext uri="{FF2B5EF4-FFF2-40B4-BE49-F238E27FC236}">
                      <a16:creationId xmlns:a16="http://schemas.microsoft.com/office/drawing/2014/main" id="{743942DB-38A5-0B8F-3138-87822C08A65C}"/>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2</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18" name="Google Shape;107;p13">
                <a:extLst>
                  <a:ext uri="{FF2B5EF4-FFF2-40B4-BE49-F238E27FC236}">
                    <a16:creationId xmlns:a16="http://schemas.microsoft.com/office/drawing/2014/main" id="{5F665251-431A-56AB-518E-3E4D68D8501B}"/>
                  </a:ext>
                </a:extLst>
              </p:cNvPr>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16" name="Google Shape;110;p13">
              <a:extLst>
                <a:ext uri="{FF2B5EF4-FFF2-40B4-BE49-F238E27FC236}">
                  <a16:creationId xmlns:a16="http://schemas.microsoft.com/office/drawing/2014/main" id="{933472B7-A120-A82A-4319-E0FF90C95631}"/>
                </a:ext>
              </a:extLst>
            </p:cNvPr>
            <p:cNvSpPr txBox="1"/>
            <p:nvPr/>
          </p:nvSpPr>
          <p:spPr>
            <a:xfrm>
              <a:off x="-1" y="10085289"/>
              <a:ext cx="11553371"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a:t>
              </a:r>
              <a:r>
                <a:rPr lang="en-US" sz="2800" dirty="0" smtClean="0">
                  <a:solidFill>
                    <a:schemeClr val="bg1"/>
                  </a:solidFill>
                  <a:latin typeface="Times New Roman"/>
                  <a:cs typeface="Times New Roman"/>
                  <a:sym typeface="Times New Roman"/>
                </a:rPr>
                <a:t>Science and Engineering  with </a:t>
              </a:r>
              <a:r>
                <a:rPr lang="en-US" sz="2800" dirty="0">
                  <a:solidFill>
                    <a:schemeClr val="bg1"/>
                  </a:solidFill>
                  <a:latin typeface="Times New Roman"/>
                  <a:cs typeface="Times New Roman"/>
                  <a:sym typeface="Times New Roman"/>
                </a:rPr>
                <a:t>Data Science</a:t>
              </a:r>
              <a:endParaRPr sz="1050" dirty="0">
                <a:solidFill>
                  <a:schemeClr val="bg1"/>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grpSp>
        <p:nvGrpSpPr>
          <p:cNvPr id="2" name="Group 1">
            <a:extLst>
              <a:ext uri="{FF2B5EF4-FFF2-40B4-BE49-F238E27FC236}">
                <a16:creationId xmlns:a16="http://schemas.microsoft.com/office/drawing/2014/main" id="{6F1869BF-402C-5DE7-6CBA-811901C33746}"/>
              </a:ext>
            </a:extLst>
          </p:cNvPr>
          <p:cNvGrpSpPr/>
          <p:nvPr/>
        </p:nvGrpSpPr>
        <p:grpSpPr>
          <a:xfrm>
            <a:off x="-1" y="10022069"/>
            <a:ext cx="19010314" cy="609463"/>
            <a:chOff x="-1" y="10071237"/>
            <a:chExt cx="19010314" cy="609463"/>
          </a:xfrm>
        </p:grpSpPr>
        <p:grpSp>
          <p:nvGrpSpPr>
            <p:cNvPr id="3" name="Group 2">
              <a:extLst>
                <a:ext uri="{FF2B5EF4-FFF2-40B4-BE49-F238E27FC236}">
                  <a16:creationId xmlns:a16="http://schemas.microsoft.com/office/drawing/2014/main" id="{0A033729-846E-8B2A-1938-B422EC0CDE66}"/>
                </a:ext>
              </a:extLst>
            </p:cNvPr>
            <p:cNvGrpSpPr/>
            <p:nvPr/>
          </p:nvGrpSpPr>
          <p:grpSpPr>
            <a:xfrm>
              <a:off x="-1" y="10071237"/>
              <a:ext cx="19010314" cy="609463"/>
              <a:chOff x="-1" y="10022069"/>
              <a:chExt cx="19010314" cy="609463"/>
            </a:xfrm>
          </p:grpSpPr>
          <p:grpSp>
            <p:nvGrpSpPr>
              <p:cNvPr id="5" name="Google Shape;104;p13">
                <a:extLst>
                  <a:ext uri="{FF2B5EF4-FFF2-40B4-BE49-F238E27FC236}">
                    <a16:creationId xmlns:a16="http://schemas.microsoft.com/office/drawing/2014/main" id="{42AD7B0C-6A59-143E-06EA-1EEB7FBF962A}"/>
                  </a:ext>
                </a:extLst>
              </p:cNvPr>
              <p:cNvGrpSpPr/>
              <p:nvPr/>
            </p:nvGrpSpPr>
            <p:grpSpPr>
              <a:xfrm>
                <a:off x="-1" y="10036121"/>
                <a:ext cx="19010314" cy="595411"/>
                <a:chOff x="-324645" y="2222500"/>
                <a:chExt cx="22261686" cy="1302327"/>
              </a:xfrm>
            </p:grpSpPr>
            <p:sp>
              <p:nvSpPr>
                <p:cNvPr id="7" name="Google Shape;105;p13">
                  <a:extLst>
                    <a:ext uri="{FF2B5EF4-FFF2-40B4-BE49-F238E27FC236}">
                      <a16:creationId xmlns:a16="http://schemas.microsoft.com/office/drawing/2014/main" id="{09208A75-B477-0753-0E5A-A15A12B2C045}"/>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106;p13">
                  <a:extLst>
                    <a:ext uri="{FF2B5EF4-FFF2-40B4-BE49-F238E27FC236}">
                      <a16:creationId xmlns:a16="http://schemas.microsoft.com/office/drawing/2014/main" id="{EC15F13F-1366-048B-E1C0-9AFC3CDEEC08}"/>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3</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6" name="Google Shape;107;p13">
                <a:extLst>
                  <a:ext uri="{FF2B5EF4-FFF2-40B4-BE49-F238E27FC236}">
                    <a16:creationId xmlns:a16="http://schemas.microsoft.com/office/drawing/2014/main" id="{87D075FF-D790-4641-7497-932AF383EA1B}"/>
                  </a:ext>
                </a:extLst>
              </p:cNvPr>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4" name="Google Shape;110;p13">
              <a:extLst>
                <a:ext uri="{FF2B5EF4-FFF2-40B4-BE49-F238E27FC236}">
                  <a16:creationId xmlns:a16="http://schemas.microsoft.com/office/drawing/2014/main" id="{8D824C9F-DF36-D4F1-2F16-4045F1B53E8F}"/>
                </a:ext>
              </a:extLst>
            </p:cNvPr>
            <p:cNvSpPr txBox="1"/>
            <p:nvPr/>
          </p:nvSpPr>
          <p:spPr>
            <a:xfrm>
              <a:off x="-1" y="10085289"/>
              <a:ext cx="12248358"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a:t>
              </a:r>
              <a:r>
                <a:rPr lang="en-US" sz="2800" dirty="0" smtClean="0">
                  <a:solidFill>
                    <a:schemeClr val="bg1"/>
                  </a:solidFill>
                  <a:latin typeface="Times New Roman"/>
                  <a:cs typeface="Times New Roman"/>
                  <a:sym typeface="Times New Roman"/>
                </a:rPr>
                <a:t>Science and Engineering </a:t>
              </a:r>
              <a:r>
                <a:rPr lang="en-US" sz="2800" dirty="0">
                  <a:solidFill>
                    <a:schemeClr val="bg1"/>
                  </a:solidFill>
                  <a:latin typeface="Times New Roman"/>
                  <a:cs typeface="Times New Roman"/>
                  <a:sym typeface="Times New Roman"/>
                </a:rPr>
                <a:t>with Data Science</a:t>
              </a:r>
              <a:endParaRPr sz="1050" dirty="0">
                <a:solidFill>
                  <a:schemeClr val="bg1"/>
                </a:solidFill>
              </a:endParaRPr>
            </a:p>
          </p:txBody>
        </p:sp>
      </p:grpSp>
      <p:sp>
        <p:nvSpPr>
          <p:cNvPr id="9" name="Google Shape;126;p14">
            <a:extLst>
              <a:ext uri="{FF2B5EF4-FFF2-40B4-BE49-F238E27FC236}">
                <a16:creationId xmlns:a16="http://schemas.microsoft.com/office/drawing/2014/main" id="{23715A83-75BD-8863-7EAC-0214016678D2}"/>
              </a:ext>
            </a:extLst>
          </p:cNvPr>
          <p:cNvSpPr/>
          <p:nvPr/>
        </p:nvSpPr>
        <p:spPr>
          <a:xfrm>
            <a:off x="0" y="253736"/>
            <a:ext cx="9098282" cy="82799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5">
              <a:lumMod val="40000"/>
              <a:lumOff val="6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ABSTRACT</a:t>
            </a:r>
            <a:endParaRPr sz="4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5" name="TextBox 14">
            <a:extLst>
              <a:ext uri="{FF2B5EF4-FFF2-40B4-BE49-F238E27FC236}">
                <a16:creationId xmlns:a16="http://schemas.microsoft.com/office/drawing/2014/main" id="{DD87878E-5F96-EF67-7DB5-87B134B7426C}"/>
              </a:ext>
            </a:extLst>
          </p:cNvPr>
          <p:cNvSpPr txBox="1"/>
          <p:nvPr/>
        </p:nvSpPr>
        <p:spPr>
          <a:xfrm>
            <a:off x="709771" y="1607215"/>
            <a:ext cx="17377410" cy="7478970"/>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The "Flipkart Reviews Sentiment Analysis Using Deep Learning Python Project" involves utilizing advanced deep learning techniques 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sentiments expressed in customer reviews on the Flipkart e-commerce platform. This project aims to develop a model capable of classifying reviews as positive, negative, or neutral, providing valuable insights into customer satisfaction. Leveraging Python and deep learning frameworks, the project focuses on training a sentiment analysis model with a diverse dataset of Flipkart reviews. The abstract emphasizes the application of cutting-edge techniques to enhance the understanding of customer sentiments and improve the overall user experience on the platform. Reading separate evaluations takes a lot of time, so what we can do is summarize the complete review into three points. For this, we can use of Sentiment intensity analysis set of rules. It is greater inexperienced than some other set of rules like visualization or records mining.</a:t>
            </a:r>
          </a:p>
          <a:p>
            <a:pPr algn="just"/>
            <a:endParaRPr lang="en-IN" sz="3200" dirty="0">
              <a:latin typeface="Times New Roman" panose="02020603050405020304" pitchFamily="18" charset="0"/>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err="1" smtClean="0">
                <a:latin typeface="Times New Roman" panose="02020603050405020304" pitchFamily="18" charset="0"/>
                <a:cs typeface="Times New Roman" panose="02020603050405020304" pitchFamily="18" charset="0"/>
              </a:rPr>
              <a:t>KEYWORDS</a:t>
            </a:r>
            <a:r>
              <a:rPr lang="en-IN" sz="3200" dirty="0" err="1" smtClean="0">
                <a:latin typeface="Times New Roman" panose="02020603050405020304" pitchFamily="18" charset="0"/>
                <a:cs typeface="Times New Roman" panose="02020603050405020304" pitchFamily="18" charset="0"/>
              </a:rPr>
              <a:t>:Data</a:t>
            </a:r>
            <a:r>
              <a:rPr lang="en-IN" sz="3200" dirty="0" smtClean="0">
                <a:latin typeface="Times New Roman" panose="02020603050405020304" pitchFamily="18" charset="0"/>
                <a:cs typeface="Times New Roman" panose="02020603050405020304" pitchFamily="18" charset="0"/>
              </a:rPr>
              <a:t> </a:t>
            </a:r>
            <a:r>
              <a:rPr lang="en-IN" sz="3200" dirty="0" err="1" smtClean="0">
                <a:latin typeface="Times New Roman" panose="02020603050405020304" pitchFamily="18" charset="0"/>
                <a:cs typeface="Times New Roman" panose="02020603050405020304" pitchFamily="18" charset="0"/>
              </a:rPr>
              <a:t>Science,Sentiment</a:t>
            </a:r>
            <a:r>
              <a:rPr lang="en-IN" sz="3200" dirty="0" smtClean="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analysis, opinion mining, reviews, e-commerce, natural language processing, and semantic analysis.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sp>
        <p:nvSpPr>
          <p:cNvPr id="2" name="Google Shape;126;p14">
            <a:extLst>
              <a:ext uri="{FF2B5EF4-FFF2-40B4-BE49-F238E27FC236}">
                <a16:creationId xmlns:a16="http://schemas.microsoft.com/office/drawing/2014/main" id="{604ADC1E-4C9A-75F2-E0AE-922418691A64}"/>
              </a:ext>
            </a:extLst>
          </p:cNvPr>
          <p:cNvSpPr/>
          <p:nvPr/>
        </p:nvSpPr>
        <p:spPr>
          <a:xfrm>
            <a:off x="0" y="253736"/>
            <a:ext cx="9098282" cy="82799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5">
              <a:lumMod val="40000"/>
              <a:lumOff val="6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PROBLEM STATEMENT</a:t>
            </a:r>
            <a:endParaRPr sz="4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grpSp>
        <p:nvGrpSpPr>
          <p:cNvPr id="4" name="Group 3">
            <a:extLst>
              <a:ext uri="{FF2B5EF4-FFF2-40B4-BE49-F238E27FC236}">
                <a16:creationId xmlns:a16="http://schemas.microsoft.com/office/drawing/2014/main" id="{9634E3F0-AD03-4973-09D0-88BF71BE0505}"/>
              </a:ext>
            </a:extLst>
          </p:cNvPr>
          <p:cNvGrpSpPr/>
          <p:nvPr/>
        </p:nvGrpSpPr>
        <p:grpSpPr>
          <a:xfrm>
            <a:off x="-1" y="10022069"/>
            <a:ext cx="19010314" cy="609463"/>
            <a:chOff x="-1" y="10071237"/>
            <a:chExt cx="19010314" cy="609463"/>
          </a:xfrm>
        </p:grpSpPr>
        <p:grpSp>
          <p:nvGrpSpPr>
            <p:cNvPr id="5" name="Group 4">
              <a:extLst>
                <a:ext uri="{FF2B5EF4-FFF2-40B4-BE49-F238E27FC236}">
                  <a16:creationId xmlns:a16="http://schemas.microsoft.com/office/drawing/2014/main" id="{E03B5F1B-BB49-8E2F-C7E4-2C429F6C8832}"/>
                </a:ext>
              </a:extLst>
            </p:cNvPr>
            <p:cNvGrpSpPr/>
            <p:nvPr/>
          </p:nvGrpSpPr>
          <p:grpSpPr>
            <a:xfrm>
              <a:off x="-1" y="10071237"/>
              <a:ext cx="19010314" cy="609463"/>
              <a:chOff x="-1" y="10022069"/>
              <a:chExt cx="19010314" cy="609463"/>
            </a:xfrm>
          </p:grpSpPr>
          <p:grpSp>
            <p:nvGrpSpPr>
              <p:cNvPr id="7" name="Google Shape;104;p13">
                <a:extLst>
                  <a:ext uri="{FF2B5EF4-FFF2-40B4-BE49-F238E27FC236}">
                    <a16:creationId xmlns:a16="http://schemas.microsoft.com/office/drawing/2014/main" id="{21A5B158-5AF4-9E64-41EF-5CE032792694}"/>
                  </a:ext>
                </a:extLst>
              </p:cNvPr>
              <p:cNvGrpSpPr/>
              <p:nvPr/>
            </p:nvGrpSpPr>
            <p:grpSpPr>
              <a:xfrm>
                <a:off x="-1" y="10036121"/>
                <a:ext cx="19010314" cy="595411"/>
                <a:chOff x="-324645" y="2222500"/>
                <a:chExt cx="22261686" cy="1302327"/>
              </a:xfrm>
            </p:grpSpPr>
            <p:sp>
              <p:nvSpPr>
                <p:cNvPr id="9" name="Google Shape;105;p13">
                  <a:extLst>
                    <a:ext uri="{FF2B5EF4-FFF2-40B4-BE49-F238E27FC236}">
                      <a16:creationId xmlns:a16="http://schemas.microsoft.com/office/drawing/2014/main" id="{6564FBE6-2A78-C1E5-56F5-993990D423C3}"/>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6;p13">
                  <a:extLst>
                    <a:ext uri="{FF2B5EF4-FFF2-40B4-BE49-F238E27FC236}">
                      <a16:creationId xmlns:a16="http://schemas.microsoft.com/office/drawing/2014/main" id="{DFA3DE50-C047-7D5B-E413-FA8513C9294A}"/>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4</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8" name="Google Shape;107;p13">
                <a:extLst>
                  <a:ext uri="{FF2B5EF4-FFF2-40B4-BE49-F238E27FC236}">
                    <a16:creationId xmlns:a16="http://schemas.microsoft.com/office/drawing/2014/main" id="{703ED1F6-FD8E-665C-9438-985C4B035F8C}"/>
                  </a:ext>
                </a:extLst>
              </p:cNvPr>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6" name="Google Shape;110;p13">
              <a:extLst>
                <a:ext uri="{FF2B5EF4-FFF2-40B4-BE49-F238E27FC236}">
                  <a16:creationId xmlns:a16="http://schemas.microsoft.com/office/drawing/2014/main" id="{07C83F4E-0FFC-0006-A442-8706B9E2398D}"/>
                </a:ext>
              </a:extLst>
            </p:cNvPr>
            <p:cNvSpPr txBox="1"/>
            <p:nvPr/>
          </p:nvSpPr>
          <p:spPr>
            <a:xfrm>
              <a:off x="0" y="10085289"/>
              <a:ext cx="13426034"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Science </a:t>
              </a:r>
              <a:r>
                <a:rPr lang="en-US" sz="2800" dirty="0">
                  <a:solidFill>
                    <a:schemeClr val="bg1"/>
                  </a:solidFill>
                  <a:latin typeface="Times New Roman"/>
                  <a:cs typeface="Times New Roman"/>
                  <a:sym typeface="Times New Roman"/>
                </a:rPr>
                <a:t>a</a:t>
              </a:r>
              <a:r>
                <a:rPr lang="en-US" sz="2800" dirty="0" smtClean="0">
                  <a:solidFill>
                    <a:schemeClr val="bg1"/>
                  </a:solidFill>
                  <a:latin typeface="Times New Roman"/>
                  <a:cs typeface="Times New Roman"/>
                  <a:sym typeface="Times New Roman"/>
                </a:rPr>
                <a:t>nd Engineering with </a:t>
              </a:r>
              <a:r>
                <a:rPr lang="en-US" sz="2800" dirty="0">
                  <a:solidFill>
                    <a:schemeClr val="bg1"/>
                  </a:solidFill>
                  <a:latin typeface="Times New Roman"/>
                  <a:cs typeface="Times New Roman"/>
                  <a:sym typeface="Times New Roman"/>
                </a:rPr>
                <a:t>Data Science</a:t>
              </a:r>
              <a:endParaRPr sz="1050" dirty="0">
                <a:solidFill>
                  <a:schemeClr val="bg1"/>
                </a:solidFill>
              </a:endParaRPr>
            </a:p>
          </p:txBody>
        </p:sp>
      </p:grpSp>
      <p:sp>
        <p:nvSpPr>
          <p:cNvPr id="18" name="TextBox 17">
            <a:extLst>
              <a:ext uri="{FF2B5EF4-FFF2-40B4-BE49-F238E27FC236}">
                <a16:creationId xmlns:a16="http://schemas.microsoft.com/office/drawing/2014/main" id="{F0B9A18B-D85E-AD05-AA6E-FAA88A67E9D2}"/>
              </a:ext>
            </a:extLst>
          </p:cNvPr>
          <p:cNvSpPr txBox="1"/>
          <p:nvPr/>
        </p:nvSpPr>
        <p:spPr>
          <a:xfrm>
            <a:off x="709771" y="1607215"/>
            <a:ext cx="17377410" cy="4524315"/>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E-commerce systems, consisting of Flipkart, collect a large quantity of purchaser feedback via evaluations. To gain actionable insights into purchaser sentiments, it is vital to expand a robust sentiment evaluation device. The purpose of this mission is to leverage deep studying techniques to create an accurate sentiment category model for Flipkart critiques. The device has to robotically categorize reviews as superb, negative, or impartial, enabling Flipkart to understand customer delight stages, become aware of regions for development, and decorate the overall consumer enjoyment. The assignment must address challenges associated with diverse product categories, varying review lengths, and evolving language nuances within purchaser feedback. The final result is anticipated to be an efficient and deployable solution that aids in selection-making and purchaser-centric upgrades on the Flipkart platform.</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38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sp>
        <p:nvSpPr>
          <p:cNvPr id="2" name="Google Shape;126;p14">
            <a:extLst>
              <a:ext uri="{FF2B5EF4-FFF2-40B4-BE49-F238E27FC236}">
                <a16:creationId xmlns:a16="http://schemas.microsoft.com/office/drawing/2014/main" id="{2548D243-2B5E-0F35-862F-30D729477237}"/>
              </a:ext>
            </a:extLst>
          </p:cNvPr>
          <p:cNvSpPr/>
          <p:nvPr/>
        </p:nvSpPr>
        <p:spPr>
          <a:xfrm>
            <a:off x="0" y="253736"/>
            <a:ext cx="9098282" cy="82799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5">
              <a:lumMod val="40000"/>
              <a:lumOff val="6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INTRODUCTION</a:t>
            </a:r>
            <a:endParaRPr sz="4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066B9802-3039-1893-78CD-4008442112DF}"/>
              </a:ext>
            </a:extLst>
          </p:cNvPr>
          <p:cNvSpPr txBox="1"/>
          <p:nvPr/>
        </p:nvSpPr>
        <p:spPr>
          <a:xfrm>
            <a:off x="709771" y="1513000"/>
            <a:ext cx="17377410" cy="4031873"/>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In the dynamic landscape of e-commerce, customer feedback serves as a valuable repository of insights, offering a direct window into user </a:t>
            </a:r>
            <a:r>
              <a:rPr lang="en-US" sz="3200" dirty="0" err="1">
                <a:latin typeface="Times New Roman" panose="02020603050405020304" pitchFamily="18" charset="0"/>
                <a:cs typeface="Times New Roman" panose="02020603050405020304" pitchFamily="18" charset="0"/>
              </a:rPr>
              <a:t>sentiments.Sentiment</a:t>
            </a:r>
            <a:r>
              <a:rPr lang="en-US" sz="3200" dirty="0">
                <a:latin typeface="Times New Roman" panose="02020603050405020304" pitchFamily="18" charset="0"/>
                <a:cs typeface="Times New Roman" panose="02020603050405020304" pitchFamily="18" charset="0"/>
              </a:rPr>
              <a:t> analysis tries to uncover emotions in the text. By analyzing reviews, customer feedback, companies may discover many interesting things. So learning how to build sentiment analysis models is quite a practical </a:t>
            </a:r>
            <a:r>
              <a:rPr lang="en-US" sz="3200" dirty="0" err="1">
                <a:latin typeface="Times New Roman" panose="02020603050405020304" pitchFamily="18" charset="0"/>
                <a:cs typeface="Times New Roman" panose="02020603050405020304" pitchFamily="18" charset="0"/>
              </a:rPr>
              <a:t>skill.For</a:t>
            </a:r>
            <a:r>
              <a:rPr lang="en-US" sz="3200" dirty="0">
                <a:latin typeface="Times New Roman" panose="02020603050405020304" pitchFamily="18" charset="0"/>
                <a:cs typeface="Times New Roman" panose="02020603050405020304" pitchFamily="18" charset="0"/>
              </a:rPr>
              <a:t> the accurate classification of sentiments, many researchers have made efforts to combine deep learning and machine learning concepts in recent years. This section briefly describes the numerous studies related to sentiment analysis of web contents about users' opinions, emotions, reviews toward different matters and products using deep learning techniques.</a:t>
            </a:r>
            <a:endParaRPr lang="en-IN" sz="32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6A0F9271-8017-91F4-058F-A066CFEE84BF}"/>
              </a:ext>
            </a:extLst>
          </p:cNvPr>
          <p:cNvGrpSpPr/>
          <p:nvPr/>
        </p:nvGrpSpPr>
        <p:grpSpPr>
          <a:xfrm>
            <a:off x="-1" y="10022069"/>
            <a:ext cx="19010314" cy="609463"/>
            <a:chOff x="-1" y="10071237"/>
            <a:chExt cx="19010314" cy="609463"/>
          </a:xfrm>
        </p:grpSpPr>
        <p:grpSp>
          <p:nvGrpSpPr>
            <p:cNvPr id="5" name="Group 4">
              <a:extLst>
                <a:ext uri="{FF2B5EF4-FFF2-40B4-BE49-F238E27FC236}">
                  <a16:creationId xmlns:a16="http://schemas.microsoft.com/office/drawing/2014/main" id="{931DD473-90C4-A032-397B-C1EFCA1EE0AF}"/>
                </a:ext>
              </a:extLst>
            </p:cNvPr>
            <p:cNvGrpSpPr/>
            <p:nvPr/>
          </p:nvGrpSpPr>
          <p:grpSpPr>
            <a:xfrm>
              <a:off x="-1" y="10071237"/>
              <a:ext cx="19010314" cy="609463"/>
              <a:chOff x="-1" y="10022069"/>
              <a:chExt cx="19010314" cy="609463"/>
            </a:xfrm>
          </p:grpSpPr>
          <p:grpSp>
            <p:nvGrpSpPr>
              <p:cNvPr id="7" name="Google Shape;104;p13">
                <a:extLst>
                  <a:ext uri="{FF2B5EF4-FFF2-40B4-BE49-F238E27FC236}">
                    <a16:creationId xmlns:a16="http://schemas.microsoft.com/office/drawing/2014/main" id="{AB301F60-779B-4A23-C56F-61A5A780FBCB}"/>
                  </a:ext>
                </a:extLst>
              </p:cNvPr>
              <p:cNvGrpSpPr/>
              <p:nvPr/>
            </p:nvGrpSpPr>
            <p:grpSpPr>
              <a:xfrm>
                <a:off x="-1" y="10036121"/>
                <a:ext cx="19010314" cy="595411"/>
                <a:chOff x="-324645" y="2222500"/>
                <a:chExt cx="22261686" cy="1302327"/>
              </a:xfrm>
            </p:grpSpPr>
            <p:sp>
              <p:nvSpPr>
                <p:cNvPr id="9" name="Google Shape;105;p13">
                  <a:extLst>
                    <a:ext uri="{FF2B5EF4-FFF2-40B4-BE49-F238E27FC236}">
                      <a16:creationId xmlns:a16="http://schemas.microsoft.com/office/drawing/2014/main" id="{72E47083-9F3A-01E5-C0E9-0386B6BDEC68}"/>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6;p13">
                  <a:extLst>
                    <a:ext uri="{FF2B5EF4-FFF2-40B4-BE49-F238E27FC236}">
                      <a16:creationId xmlns:a16="http://schemas.microsoft.com/office/drawing/2014/main" id="{F18B69DE-8966-D531-B3BA-7C2D952F19C1}"/>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5</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8" name="Google Shape;107;p13">
                <a:extLst>
                  <a:ext uri="{FF2B5EF4-FFF2-40B4-BE49-F238E27FC236}">
                    <a16:creationId xmlns:a16="http://schemas.microsoft.com/office/drawing/2014/main" id="{03E8EC6F-B949-D5A1-4C2E-3FD48B3E43F5}"/>
                  </a:ext>
                </a:extLst>
              </p:cNvPr>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6" name="Google Shape;110;p13">
              <a:extLst>
                <a:ext uri="{FF2B5EF4-FFF2-40B4-BE49-F238E27FC236}">
                  <a16:creationId xmlns:a16="http://schemas.microsoft.com/office/drawing/2014/main" id="{F2A62565-4E14-7941-427E-F8C3B27FFF3F}"/>
                </a:ext>
              </a:extLst>
            </p:cNvPr>
            <p:cNvSpPr txBox="1"/>
            <p:nvPr/>
          </p:nvSpPr>
          <p:spPr>
            <a:xfrm>
              <a:off x="0" y="10085289"/>
              <a:ext cx="11466286"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a:t>
              </a:r>
              <a:r>
                <a:rPr lang="en-US" sz="2800" dirty="0" smtClean="0">
                  <a:solidFill>
                    <a:schemeClr val="bg1"/>
                  </a:solidFill>
                  <a:latin typeface="Times New Roman"/>
                  <a:cs typeface="Times New Roman"/>
                  <a:sym typeface="Times New Roman"/>
                </a:rPr>
                <a:t>Science and Engineering with </a:t>
              </a:r>
              <a:r>
                <a:rPr lang="en-US" sz="2800" dirty="0">
                  <a:solidFill>
                    <a:schemeClr val="bg1"/>
                  </a:solidFill>
                  <a:latin typeface="Times New Roman"/>
                  <a:cs typeface="Times New Roman"/>
                  <a:sym typeface="Times New Roman"/>
                </a:rPr>
                <a:t>Data Science</a:t>
              </a:r>
              <a:endParaRPr sz="1050" dirty="0">
                <a:solidFill>
                  <a:schemeClr val="bg1"/>
                </a:solidFill>
              </a:endParaRPr>
            </a:p>
          </p:txBody>
        </p:sp>
      </p:grpSp>
      <p:sp>
        <p:nvSpPr>
          <p:cNvPr id="14" name="TextBox 13">
            <a:extLst>
              <a:ext uri="{FF2B5EF4-FFF2-40B4-BE49-F238E27FC236}">
                <a16:creationId xmlns:a16="http://schemas.microsoft.com/office/drawing/2014/main" id="{57214D9F-8FE9-30F8-2C29-7C09ED2FB521}"/>
              </a:ext>
            </a:extLst>
          </p:cNvPr>
          <p:cNvSpPr txBox="1"/>
          <p:nvPr/>
        </p:nvSpPr>
        <p:spPr>
          <a:xfrm>
            <a:off x="709771" y="5764011"/>
            <a:ext cx="17377410" cy="2062103"/>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What is Sentiment Analysis?</a:t>
            </a:r>
          </a:p>
          <a:p>
            <a:pPr algn="just"/>
            <a:r>
              <a:rPr lang="en-US" sz="3200" dirty="0">
                <a:latin typeface="Times New Roman" panose="02020603050405020304" pitchFamily="18" charset="0"/>
                <a:cs typeface="Times New Roman" panose="02020603050405020304" pitchFamily="18" charset="0"/>
              </a:rPr>
              <a:t>Sentiments are feelings, opinions, emotions, like/dislikes, good/</a:t>
            </a:r>
            <a:r>
              <a:rPr lang="en-US" sz="3200" dirty="0" err="1">
                <a:latin typeface="Times New Roman" panose="02020603050405020304" pitchFamily="18" charset="0"/>
                <a:cs typeface="Times New Roman" panose="02020603050405020304" pitchFamily="18" charset="0"/>
              </a:rPr>
              <a:t>badSentiment</a:t>
            </a:r>
            <a:r>
              <a:rPr lang="en-US" sz="3200" dirty="0">
                <a:latin typeface="Times New Roman" panose="02020603050405020304" pitchFamily="18" charset="0"/>
                <a:cs typeface="Times New Roman" panose="02020603050405020304" pitchFamily="18" charset="0"/>
              </a:rPr>
              <a:t> Analysis is a Natural Languages Processing and Information Extraction task that aims to obtain writer's feelings expressed in positive or negative comments, questions and requests, by analyzing a large numbers of documents.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915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grpSp>
        <p:nvGrpSpPr>
          <p:cNvPr id="2" name="Group 1">
            <a:extLst>
              <a:ext uri="{FF2B5EF4-FFF2-40B4-BE49-F238E27FC236}">
                <a16:creationId xmlns:a16="http://schemas.microsoft.com/office/drawing/2014/main" id="{7520F00A-0695-A15A-630F-EEF959725A82}"/>
              </a:ext>
            </a:extLst>
          </p:cNvPr>
          <p:cNvGrpSpPr/>
          <p:nvPr/>
        </p:nvGrpSpPr>
        <p:grpSpPr>
          <a:xfrm>
            <a:off x="-1" y="10022069"/>
            <a:ext cx="19010314" cy="609463"/>
            <a:chOff x="-1" y="10071237"/>
            <a:chExt cx="19010314" cy="609463"/>
          </a:xfrm>
        </p:grpSpPr>
        <p:grpSp>
          <p:nvGrpSpPr>
            <p:cNvPr id="3" name="Group 2">
              <a:extLst>
                <a:ext uri="{FF2B5EF4-FFF2-40B4-BE49-F238E27FC236}">
                  <a16:creationId xmlns:a16="http://schemas.microsoft.com/office/drawing/2014/main" id="{C0702DDB-92C0-06D7-10E5-0FD6A8495C37}"/>
                </a:ext>
              </a:extLst>
            </p:cNvPr>
            <p:cNvGrpSpPr/>
            <p:nvPr/>
          </p:nvGrpSpPr>
          <p:grpSpPr>
            <a:xfrm>
              <a:off x="-1" y="10071237"/>
              <a:ext cx="19010314" cy="609463"/>
              <a:chOff x="-1" y="10022069"/>
              <a:chExt cx="19010314" cy="609463"/>
            </a:xfrm>
          </p:grpSpPr>
          <p:grpSp>
            <p:nvGrpSpPr>
              <p:cNvPr id="5" name="Google Shape;104;p13">
                <a:extLst>
                  <a:ext uri="{FF2B5EF4-FFF2-40B4-BE49-F238E27FC236}">
                    <a16:creationId xmlns:a16="http://schemas.microsoft.com/office/drawing/2014/main" id="{F28E9698-6D47-9FA5-AAF3-70D72ECACCDF}"/>
                  </a:ext>
                </a:extLst>
              </p:cNvPr>
              <p:cNvGrpSpPr/>
              <p:nvPr/>
            </p:nvGrpSpPr>
            <p:grpSpPr>
              <a:xfrm>
                <a:off x="-1" y="10036121"/>
                <a:ext cx="19010314" cy="595411"/>
                <a:chOff x="-324645" y="2222500"/>
                <a:chExt cx="22261686" cy="1302327"/>
              </a:xfrm>
            </p:grpSpPr>
            <p:sp>
              <p:nvSpPr>
                <p:cNvPr id="7" name="Google Shape;105;p13">
                  <a:extLst>
                    <a:ext uri="{FF2B5EF4-FFF2-40B4-BE49-F238E27FC236}">
                      <a16:creationId xmlns:a16="http://schemas.microsoft.com/office/drawing/2014/main" id="{E0A40C02-FB2E-BE20-553D-59E11301C56A}"/>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106;p13">
                  <a:extLst>
                    <a:ext uri="{FF2B5EF4-FFF2-40B4-BE49-F238E27FC236}">
                      <a16:creationId xmlns:a16="http://schemas.microsoft.com/office/drawing/2014/main" id="{A373508D-DCE3-9E65-A845-AA3DF340F13B}"/>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6</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6" name="Google Shape;107;p13">
                <a:extLst>
                  <a:ext uri="{FF2B5EF4-FFF2-40B4-BE49-F238E27FC236}">
                    <a16:creationId xmlns:a16="http://schemas.microsoft.com/office/drawing/2014/main" id="{A24D96EA-8339-47E3-3A69-82B11B40CE91}"/>
                  </a:ext>
                </a:extLst>
              </p:cNvPr>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4" name="Google Shape;110;p13">
              <a:extLst>
                <a:ext uri="{FF2B5EF4-FFF2-40B4-BE49-F238E27FC236}">
                  <a16:creationId xmlns:a16="http://schemas.microsoft.com/office/drawing/2014/main" id="{16FA1CAC-0911-E3BB-A120-FD2213F97596}"/>
                </a:ext>
              </a:extLst>
            </p:cNvPr>
            <p:cNvSpPr txBox="1"/>
            <p:nvPr/>
          </p:nvSpPr>
          <p:spPr>
            <a:xfrm>
              <a:off x="-1" y="10085289"/>
              <a:ext cx="15067757"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a:t>
              </a:r>
              <a:r>
                <a:rPr lang="en-US" sz="2800" dirty="0" smtClean="0">
                  <a:solidFill>
                    <a:schemeClr val="bg1"/>
                  </a:solidFill>
                  <a:latin typeface="Times New Roman"/>
                  <a:cs typeface="Times New Roman"/>
                  <a:sym typeface="Times New Roman"/>
                </a:rPr>
                <a:t>Science and Engineering </a:t>
              </a:r>
              <a:r>
                <a:rPr lang="en-US" sz="2800" dirty="0">
                  <a:solidFill>
                    <a:schemeClr val="bg1"/>
                  </a:solidFill>
                  <a:latin typeface="Times New Roman"/>
                  <a:cs typeface="Times New Roman"/>
                  <a:sym typeface="Times New Roman"/>
                </a:rPr>
                <a:t>with Data Science</a:t>
              </a:r>
              <a:endParaRPr sz="1050" dirty="0">
                <a:solidFill>
                  <a:schemeClr val="bg1"/>
                </a:solidFill>
              </a:endParaRPr>
            </a:p>
          </p:txBody>
        </p:sp>
      </p:grpSp>
      <p:sp>
        <p:nvSpPr>
          <p:cNvPr id="11" name="TextBox 10">
            <a:extLst>
              <a:ext uri="{FF2B5EF4-FFF2-40B4-BE49-F238E27FC236}">
                <a16:creationId xmlns:a16="http://schemas.microsoft.com/office/drawing/2014/main" id="{D5919808-9655-59D2-ABE3-F5FEA4BBBB4A}"/>
              </a:ext>
            </a:extLst>
          </p:cNvPr>
          <p:cNvSpPr txBox="1"/>
          <p:nvPr/>
        </p:nvSpPr>
        <p:spPr>
          <a:xfrm>
            <a:off x="816451" y="212877"/>
            <a:ext cx="17377410" cy="2217082"/>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IN" sz="3200" dirty="0"/>
              <a:t>Sentiment Analysis is a study of human </a:t>
            </a:r>
            <a:r>
              <a:rPr lang="en-IN" sz="3200" dirty="0" err="1"/>
              <a:t>behavior</a:t>
            </a:r>
            <a:r>
              <a:rPr lang="en-IN" sz="3200" dirty="0"/>
              <a:t> in which we extract user opinion and emotion from plain data or text.</a:t>
            </a:r>
          </a:p>
          <a:p>
            <a:pPr marL="457200" indent="-457200">
              <a:lnSpc>
                <a:spcPct val="150000"/>
              </a:lnSpc>
              <a:buFont typeface="Wingdings" panose="05000000000000000000" pitchFamily="2" charset="2"/>
              <a:buChar char="Ø"/>
            </a:pPr>
            <a:r>
              <a:rPr lang="en-IN" sz="3200" dirty="0"/>
              <a:t>"Sentiment Analysis is also known as Opinion Mining".</a:t>
            </a:r>
          </a:p>
        </p:txBody>
      </p:sp>
      <p:sp>
        <p:nvSpPr>
          <p:cNvPr id="14" name="TextBox 13">
            <a:extLst>
              <a:ext uri="{FF2B5EF4-FFF2-40B4-BE49-F238E27FC236}">
                <a16:creationId xmlns:a16="http://schemas.microsoft.com/office/drawing/2014/main" id="{99DD4C1A-0CD2-D7FD-5A6F-BA0F2787BDEF}"/>
              </a:ext>
            </a:extLst>
          </p:cNvPr>
          <p:cNvSpPr txBox="1"/>
          <p:nvPr/>
        </p:nvSpPr>
        <p:spPr>
          <a:xfrm>
            <a:off x="816451" y="2351246"/>
            <a:ext cx="17377410" cy="3785652"/>
          </a:xfrm>
          <a:prstGeom prst="rect">
            <a:avLst/>
          </a:prstGeom>
          <a:noFill/>
        </p:spPr>
        <p:txBody>
          <a:bodyPr wrap="square">
            <a:spAutoFit/>
          </a:bodyPr>
          <a:lstStyle/>
          <a:p>
            <a:pPr>
              <a:lnSpc>
                <a:spcPct val="150000"/>
              </a:lnSpc>
            </a:pPr>
            <a:r>
              <a:rPr lang="en-US" sz="3200" dirty="0" smtClean="0"/>
              <a:t>Example</a:t>
            </a:r>
            <a:endParaRPr lang="en-US" sz="3200" dirty="0"/>
          </a:p>
          <a:p>
            <a:pPr>
              <a:lnSpc>
                <a:spcPct val="150000"/>
              </a:lnSpc>
            </a:pPr>
            <a:r>
              <a:rPr lang="en-US" sz="3200" dirty="0"/>
              <a:t>✓ User's Opinion:</a:t>
            </a:r>
          </a:p>
          <a:p>
            <a:pPr marL="457200" indent="-457200">
              <a:lnSpc>
                <a:spcPct val="150000"/>
              </a:lnSpc>
              <a:buFont typeface="Arial" panose="020B0604020202020204" pitchFamily="34" charset="0"/>
              <a:buChar char="•"/>
            </a:pPr>
            <a:r>
              <a:rPr lang="en-US" sz="3200" dirty="0"/>
              <a:t>Person 1: It's a good product. (Positive Statement)</a:t>
            </a:r>
          </a:p>
          <a:p>
            <a:pPr marL="457200" indent="-457200">
              <a:lnSpc>
                <a:spcPct val="150000"/>
              </a:lnSpc>
              <a:buFont typeface="Arial" panose="020B0604020202020204" pitchFamily="34" charset="0"/>
              <a:buChar char="•"/>
            </a:pPr>
            <a:r>
              <a:rPr lang="en-US" sz="3200" dirty="0"/>
              <a:t>Person 2: Nah! I didn't like it at all. (Negative Statement)</a:t>
            </a:r>
          </a:p>
          <a:p>
            <a:pPr marL="457200" indent="-457200">
              <a:lnSpc>
                <a:spcPct val="150000"/>
              </a:lnSpc>
              <a:buFont typeface="Arial" panose="020B0604020202020204" pitchFamily="34" charset="0"/>
              <a:buChar char="•"/>
            </a:pPr>
            <a:r>
              <a:rPr lang="en-US" sz="3200" dirty="0"/>
              <a:t>Person 3: The new Infinity T-shirt is awesome! (Positive statement)</a:t>
            </a:r>
          </a:p>
        </p:txBody>
      </p:sp>
      <p:sp>
        <p:nvSpPr>
          <p:cNvPr id="15" name="TextBox 14">
            <a:extLst>
              <a:ext uri="{FF2B5EF4-FFF2-40B4-BE49-F238E27FC236}">
                <a16:creationId xmlns:a16="http://schemas.microsoft.com/office/drawing/2014/main" id="{B9E883B1-607F-5415-D3C4-1CFA04EDBB4C}"/>
              </a:ext>
            </a:extLst>
          </p:cNvPr>
          <p:cNvSpPr txBox="1"/>
          <p:nvPr/>
        </p:nvSpPr>
        <p:spPr>
          <a:xfrm>
            <a:off x="816451" y="6218988"/>
            <a:ext cx="17377410" cy="2955746"/>
          </a:xfrm>
          <a:prstGeom prst="rect">
            <a:avLst/>
          </a:prstGeom>
          <a:noFill/>
        </p:spPr>
        <p:txBody>
          <a:bodyPr wrap="square">
            <a:spAutoFit/>
          </a:bodyPr>
          <a:lstStyle/>
          <a:p>
            <a:pPr>
              <a:lnSpc>
                <a:spcPct val="150000"/>
              </a:lnSpc>
            </a:pPr>
            <a:r>
              <a:rPr lang="en-US" sz="3200" dirty="0"/>
              <a:t>✓ Polarity:</a:t>
            </a:r>
          </a:p>
          <a:p>
            <a:pPr marL="457200" indent="-457200">
              <a:lnSpc>
                <a:spcPct val="150000"/>
              </a:lnSpc>
              <a:buFont typeface="Arial" panose="020B0604020202020204" pitchFamily="34" charset="0"/>
              <a:buChar char="•"/>
            </a:pPr>
            <a:r>
              <a:rPr lang="en-US" sz="3200" dirty="0"/>
              <a:t>Positive</a:t>
            </a:r>
          </a:p>
          <a:p>
            <a:pPr marL="457200" indent="-457200">
              <a:lnSpc>
                <a:spcPct val="150000"/>
              </a:lnSpc>
              <a:buFont typeface="Arial" panose="020B0604020202020204" pitchFamily="34" charset="0"/>
              <a:buChar char="•"/>
            </a:pPr>
            <a:r>
              <a:rPr lang="en-US" sz="3200" dirty="0"/>
              <a:t>Negative</a:t>
            </a:r>
          </a:p>
          <a:p>
            <a:pPr marL="457200" indent="-457200">
              <a:lnSpc>
                <a:spcPct val="150000"/>
              </a:lnSpc>
              <a:buFont typeface="Arial" panose="020B0604020202020204" pitchFamily="34" charset="0"/>
              <a:buChar char="•"/>
            </a:pPr>
            <a:r>
              <a:rPr lang="en-US" sz="3200" dirty="0"/>
              <a:t>Neutral</a:t>
            </a:r>
          </a:p>
        </p:txBody>
      </p:sp>
      <p:pic>
        <p:nvPicPr>
          <p:cNvPr id="17" name="Picture 16">
            <a:extLst>
              <a:ext uri="{FF2B5EF4-FFF2-40B4-BE49-F238E27FC236}">
                <a16:creationId xmlns:a16="http://schemas.microsoft.com/office/drawing/2014/main" id="{16C19C6E-6E3D-C8E1-D383-C59DA3433D59}"/>
              </a:ext>
            </a:extLst>
          </p:cNvPr>
          <p:cNvPicPr>
            <a:picLocks noChangeAspect="1"/>
          </p:cNvPicPr>
          <p:nvPr/>
        </p:nvPicPr>
        <p:blipFill rotWithShape="1">
          <a:blip r:embed="rId3"/>
          <a:srcRect t="6925" b="8985"/>
          <a:stretch/>
        </p:blipFill>
        <p:spPr>
          <a:xfrm>
            <a:off x="8442961" y="6288346"/>
            <a:ext cx="6903720" cy="350508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a:solidFill>
                <a:schemeClr val="lt1"/>
              </a:solidFill>
            </a:endParaRPr>
          </a:p>
        </p:txBody>
      </p:sp>
      <p:sp>
        <p:nvSpPr>
          <p:cNvPr id="2" name="Google Shape;126;p14">
            <a:extLst>
              <a:ext uri="{FF2B5EF4-FFF2-40B4-BE49-F238E27FC236}">
                <a16:creationId xmlns:a16="http://schemas.microsoft.com/office/drawing/2014/main" id="{2548D243-2B5E-0F35-862F-30D729477237}"/>
              </a:ext>
            </a:extLst>
          </p:cNvPr>
          <p:cNvSpPr/>
          <p:nvPr/>
        </p:nvSpPr>
        <p:spPr>
          <a:xfrm>
            <a:off x="0" y="253736"/>
            <a:ext cx="9098282" cy="82799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5">
              <a:lumMod val="40000"/>
              <a:lumOff val="6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OBJECTIVES</a:t>
            </a:r>
            <a:endParaRPr sz="4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066B9802-3039-1893-78CD-4008442112DF}"/>
              </a:ext>
            </a:extLst>
          </p:cNvPr>
          <p:cNvSpPr txBox="1"/>
          <p:nvPr/>
        </p:nvSpPr>
        <p:spPr>
          <a:xfrm>
            <a:off x="816451" y="2960800"/>
            <a:ext cx="17377410" cy="2062103"/>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The objectives of the Flipkart reviews sentiment analysis using deep learning project are to develop an automated system for classifying customer sentiments (positive, negative, neutral) from Flipkart reviews. This system aims to provide actionable insights for product improvement, marketing strategies, and enhancing customer satisfaction through data-driven decision-making.</a:t>
            </a:r>
            <a:endParaRPr lang="en-IN" sz="32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6A0F9271-8017-91F4-058F-A066CFEE84BF}"/>
              </a:ext>
            </a:extLst>
          </p:cNvPr>
          <p:cNvGrpSpPr/>
          <p:nvPr/>
        </p:nvGrpSpPr>
        <p:grpSpPr>
          <a:xfrm>
            <a:off x="-1" y="10022069"/>
            <a:ext cx="19010314" cy="609463"/>
            <a:chOff x="-1" y="10071237"/>
            <a:chExt cx="19010314" cy="609463"/>
          </a:xfrm>
        </p:grpSpPr>
        <p:grpSp>
          <p:nvGrpSpPr>
            <p:cNvPr id="5" name="Group 4">
              <a:extLst>
                <a:ext uri="{FF2B5EF4-FFF2-40B4-BE49-F238E27FC236}">
                  <a16:creationId xmlns:a16="http://schemas.microsoft.com/office/drawing/2014/main" id="{931DD473-90C4-A032-397B-C1EFCA1EE0AF}"/>
                </a:ext>
              </a:extLst>
            </p:cNvPr>
            <p:cNvGrpSpPr/>
            <p:nvPr/>
          </p:nvGrpSpPr>
          <p:grpSpPr>
            <a:xfrm>
              <a:off x="-1" y="10071237"/>
              <a:ext cx="19010314" cy="609463"/>
              <a:chOff x="-1" y="10022069"/>
              <a:chExt cx="19010314" cy="609463"/>
            </a:xfrm>
          </p:grpSpPr>
          <p:grpSp>
            <p:nvGrpSpPr>
              <p:cNvPr id="7" name="Google Shape;104;p13">
                <a:extLst>
                  <a:ext uri="{FF2B5EF4-FFF2-40B4-BE49-F238E27FC236}">
                    <a16:creationId xmlns:a16="http://schemas.microsoft.com/office/drawing/2014/main" id="{AB301F60-779B-4A23-C56F-61A5A780FBCB}"/>
                  </a:ext>
                </a:extLst>
              </p:cNvPr>
              <p:cNvGrpSpPr/>
              <p:nvPr/>
            </p:nvGrpSpPr>
            <p:grpSpPr>
              <a:xfrm>
                <a:off x="-1" y="10036121"/>
                <a:ext cx="19010314" cy="595411"/>
                <a:chOff x="-324645" y="2222500"/>
                <a:chExt cx="22261686" cy="1302327"/>
              </a:xfrm>
            </p:grpSpPr>
            <p:sp>
              <p:nvSpPr>
                <p:cNvPr id="9" name="Google Shape;105;p13">
                  <a:extLst>
                    <a:ext uri="{FF2B5EF4-FFF2-40B4-BE49-F238E27FC236}">
                      <a16:creationId xmlns:a16="http://schemas.microsoft.com/office/drawing/2014/main" id="{72E47083-9F3A-01E5-C0E9-0386B6BDEC68}"/>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6;p13">
                  <a:extLst>
                    <a:ext uri="{FF2B5EF4-FFF2-40B4-BE49-F238E27FC236}">
                      <a16:creationId xmlns:a16="http://schemas.microsoft.com/office/drawing/2014/main" id="{F18B69DE-8966-D531-B3BA-7C2D952F19C1}"/>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7</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8" name="Google Shape;107;p13">
                <a:extLst>
                  <a:ext uri="{FF2B5EF4-FFF2-40B4-BE49-F238E27FC236}">
                    <a16:creationId xmlns:a16="http://schemas.microsoft.com/office/drawing/2014/main" id="{03E8EC6F-B949-D5A1-4C2E-3FD48B3E43F5}"/>
                  </a:ext>
                </a:extLst>
              </p:cNvPr>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6" name="Google Shape;110;p13">
              <a:extLst>
                <a:ext uri="{FF2B5EF4-FFF2-40B4-BE49-F238E27FC236}">
                  <a16:creationId xmlns:a16="http://schemas.microsoft.com/office/drawing/2014/main" id="{F2A62565-4E14-7941-427E-F8C3B27FFF3F}"/>
                </a:ext>
              </a:extLst>
            </p:cNvPr>
            <p:cNvSpPr txBox="1"/>
            <p:nvPr/>
          </p:nvSpPr>
          <p:spPr>
            <a:xfrm>
              <a:off x="0" y="10085289"/>
              <a:ext cx="13106400"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Science </a:t>
              </a:r>
              <a:r>
                <a:rPr lang="en-US" sz="2800" dirty="0">
                  <a:solidFill>
                    <a:schemeClr val="bg1"/>
                  </a:solidFill>
                  <a:latin typeface="Times New Roman"/>
                  <a:cs typeface="Times New Roman"/>
                  <a:sym typeface="Times New Roman"/>
                </a:rPr>
                <a:t>a</a:t>
              </a:r>
              <a:r>
                <a:rPr lang="en-US" sz="2800" dirty="0" smtClean="0">
                  <a:solidFill>
                    <a:schemeClr val="bg1"/>
                  </a:solidFill>
                  <a:latin typeface="Times New Roman"/>
                  <a:cs typeface="Times New Roman"/>
                  <a:sym typeface="Times New Roman"/>
                </a:rPr>
                <a:t>nd Engineering with </a:t>
              </a:r>
              <a:r>
                <a:rPr lang="en-US" sz="2800" dirty="0">
                  <a:solidFill>
                    <a:schemeClr val="bg1"/>
                  </a:solidFill>
                  <a:latin typeface="Times New Roman"/>
                  <a:cs typeface="Times New Roman"/>
                  <a:sym typeface="Times New Roman"/>
                </a:rPr>
                <a:t>Data Science</a:t>
              </a:r>
              <a:endParaRPr sz="1050" dirty="0">
                <a:solidFill>
                  <a:schemeClr val="bg1"/>
                </a:solidFill>
              </a:endParaRPr>
            </a:p>
          </p:txBody>
        </p:sp>
      </p:grpSp>
    </p:spTree>
    <p:extLst>
      <p:ext uri="{BB962C8B-B14F-4D97-AF65-F5344CB8AC3E}">
        <p14:creationId xmlns:p14="http://schemas.microsoft.com/office/powerpoint/2010/main" val="251743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a:solidFill>
                <a:schemeClr val="lt1"/>
              </a:solidFill>
            </a:endParaRPr>
          </a:p>
        </p:txBody>
      </p:sp>
      <p:sp>
        <p:nvSpPr>
          <p:cNvPr id="2" name="Google Shape;126;p14">
            <a:extLst>
              <a:ext uri="{FF2B5EF4-FFF2-40B4-BE49-F238E27FC236}">
                <a16:creationId xmlns:a16="http://schemas.microsoft.com/office/drawing/2014/main" id="{2548D243-2B5E-0F35-862F-30D729477237}"/>
              </a:ext>
            </a:extLst>
          </p:cNvPr>
          <p:cNvSpPr/>
          <p:nvPr/>
        </p:nvSpPr>
        <p:spPr>
          <a:xfrm>
            <a:off x="0" y="253736"/>
            <a:ext cx="9098282" cy="82799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5">
              <a:lumMod val="40000"/>
              <a:lumOff val="6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TOOLS AND TECHNOLOGIES</a:t>
            </a:r>
            <a:endParaRPr sz="4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grpSp>
        <p:nvGrpSpPr>
          <p:cNvPr id="4" name="Group 3">
            <a:extLst>
              <a:ext uri="{FF2B5EF4-FFF2-40B4-BE49-F238E27FC236}">
                <a16:creationId xmlns:a16="http://schemas.microsoft.com/office/drawing/2014/main" id="{6A0F9271-8017-91F4-058F-A066CFEE84BF}"/>
              </a:ext>
            </a:extLst>
          </p:cNvPr>
          <p:cNvGrpSpPr/>
          <p:nvPr/>
        </p:nvGrpSpPr>
        <p:grpSpPr>
          <a:xfrm>
            <a:off x="-1" y="10022069"/>
            <a:ext cx="19010314" cy="609463"/>
            <a:chOff x="-1" y="10071237"/>
            <a:chExt cx="19010314" cy="609463"/>
          </a:xfrm>
        </p:grpSpPr>
        <p:grpSp>
          <p:nvGrpSpPr>
            <p:cNvPr id="5" name="Group 4">
              <a:extLst>
                <a:ext uri="{FF2B5EF4-FFF2-40B4-BE49-F238E27FC236}">
                  <a16:creationId xmlns:a16="http://schemas.microsoft.com/office/drawing/2014/main" id="{931DD473-90C4-A032-397B-C1EFCA1EE0AF}"/>
                </a:ext>
              </a:extLst>
            </p:cNvPr>
            <p:cNvGrpSpPr/>
            <p:nvPr/>
          </p:nvGrpSpPr>
          <p:grpSpPr>
            <a:xfrm>
              <a:off x="-1" y="10071237"/>
              <a:ext cx="19010314" cy="609463"/>
              <a:chOff x="-1" y="10022069"/>
              <a:chExt cx="19010314" cy="609463"/>
            </a:xfrm>
          </p:grpSpPr>
          <p:grpSp>
            <p:nvGrpSpPr>
              <p:cNvPr id="7" name="Google Shape;104;p13">
                <a:extLst>
                  <a:ext uri="{FF2B5EF4-FFF2-40B4-BE49-F238E27FC236}">
                    <a16:creationId xmlns:a16="http://schemas.microsoft.com/office/drawing/2014/main" id="{AB301F60-779B-4A23-C56F-61A5A780FBCB}"/>
                  </a:ext>
                </a:extLst>
              </p:cNvPr>
              <p:cNvGrpSpPr/>
              <p:nvPr/>
            </p:nvGrpSpPr>
            <p:grpSpPr>
              <a:xfrm>
                <a:off x="-1" y="10036121"/>
                <a:ext cx="19010314" cy="595411"/>
                <a:chOff x="-324645" y="2222500"/>
                <a:chExt cx="22261686" cy="1302327"/>
              </a:xfrm>
            </p:grpSpPr>
            <p:sp>
              <p:nvSpPr>
                <p:cNvPr id="9" name="Google Shape;105;p13">
                  <a:extLst>
                    <a:ext uri="{FF2B5EF4-FFF2-40B4-BE49-F238E27FC236}">
                      <a16:creationId xmlns:a16="http://schemas.microsoft.com/office/drawing/2014/main" id="{72E47083-9F3A-01E5-C0E9-0386B6BDEC68}"/>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6;p13">
                  <a:extLst>
                    <a:ext uri="{FF2B5EF4-FFF2-40B4-BE49-F238E27FC236}">
                      <a16:creationId xmlns:a16="http://schemas.microsoft.com/office/drawing/2014/main" id="{F18B69DE-8966-D531-B3BA-7C2D952F19C1}"/>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8</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8" name="Google Shape;107;p13">
                <a:extLst>
                  <a:ext uri="{FF2B5EF4-FFF2-40B4-BE49-F238E27FC236}">
                    <a16:creationId xmlns:a16="http://schemas.microsoft.com/office/drawing/2014/main" id="{03E8EC6F-B949-D5A1-4C2E-3FD48B3E43F5}"/>
                  </a:ext>
                </a:extLst>
              </p:cNvPr>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6" name="Google Shape;110;p13">
              <a:extLst>
                <a:ext uri="{FF2B5EF4-FFF2-40B4-BE49-F238E27FC236}">
                  <a16:creationId xmlns:a16="http://schemas.microsoft.com/office/drawing/2014/main" id="{F2A62565-4E14-7941-427E-F8C3B27FFF3F}"/>
                </a:ext>
              </a:extLst>
            </p:cNvPr>
            <p:cNvSpPr txBox="1"/>
            <p:nvPr/>
          </p:nvSpPr>
          <p:spPr>
            <a:xfrm>
              <a:off x="0" y="10085289"/>
              <a:ext cx="16453756"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a:t>
              </a:r>
              <a:r>
                <a:rPr lang="en-US" sz="2800" dirty="0" smtClean="0">
                  <a:solidFill>
                    <a:schemeClr val="bg1"/>
                  </a:solidFill>
                  <a:latin typeface="Times New Roman"/>
                  <a:cs typeface="Times New Roman"/>
                  <a:sym typeface="Times New Roman"/>
                </a:rPr>
                <a:t>Science and Engineering with </a:t>
              </a:r>
              <a:r>
                <a:rPr lang="en-US" sz="2800" dirty="0">
                  <a:solidFill>
                    <a:schemeClr val="bg1"/>
                  </a:solidFill>
                  <a:latin typeface="Times New Roman"/>
                  <a:cs typeface="Times New Roman"/>
                  <a:sym typeface="Times New Roman"/>
                </a:rPr>
                <a:t>Data Science</a:t>
              </a:r>
              <a:endParaRPr sz="1050" dirty="0">
                <a:solidFill>
                  <a:schemeClr val="bg1"/>
                </a:solidFill>
              </a:endParaRPr>
            </a:p>
          </p:txBody>
        </p:sp>
      </p:grpSp>
      <p:grpSp>
        <p:nvGrpSpPr>
          <p:cNvPr id="11" name="Group 10">
            <a:extLst>
              <a:ext uri="{FF2B5EF4-FFF2-40B4-BE49-F238E27FC236}">
                <a16:creationId xmlns:a16="http://schemas.microsoft.com/office/drawing/2014/main" id="{FBFF86B7-400C-03EF-3D5D-BA715187C838}"/>
              </a:ext>
            </a:extLst>
          </p:cNvPr>
          <p:cNvGrpSpPr/>
          <p:nvPr/>
        </p:nvGrpSpPr>
        <p:grpSpPr>
          <a:xfrm>
            <a:off x="526989" y="2880887"/>
            <a:ext cx="18045447" cy="6383143"/>
            <a:chOff x="323529" y="1933310"/>
            <a:chExt cx="11573197" cy="4093740"/>
          </a:xfrm>
        </p:grpSpPr>
        <p:grpSp>
          <p:nvGrpSpPr>
            <p:cNvPr id="12" name="Group 11">
              <a:extLst>
                <a:ext uri="{FF2B5EF4-FFF2-40B4-BE49-F238E27FC236}">
                  <a16:creationId xmlns:a16="http://schemas.microsoft.com/office/drawing/2014/main" id="{AB23DD6E-3E6B-07E0-1C6E-AACC2D5DA66A}"/>
                </a:ext>
              </a:extLst>
            </p:cNvPr>
            <p:cNvGrpSpPr/>
            <p:nvPr/>
          </p:nvGrpSpPr>
          <p:grpSpPr>
            <a:xfrm>
              <a:off x="6148226" y="3596780"/>
              <a:ext cx="5748500" cy="2430270"/>
              <a:chOff x="668190" y="3596782"/>
              <a:chExt cx="5748500" cy="2430270"/>
            </a:xfrm>
          </p:grpSpPr>
          <p:sp>
            <p:nvSpPr>
              <p:cNvPr id="16" name="직사각형 36">
                <a:extLst>
                  <a:ext uri="{FF2B5EF4-FFF2-40B4-BE49-F238E27FC236}">
                    <a16:creationId xmlns:a16="http://schemas.microsoft.com/office/drawing/2014/main" id="{5C0DB4E6-3BF4-EF71-7B85-7B41ECADC32F}"/>
                  </a:ext>
                </a:extLst>
              </p:cNvPr>
              <p:cNvSpPr/>
              <p:nvPr/>
            </p:nvSpPr>
            <p:spPr>
              <a:xfrm>
                <a:off x="668190" y="3596782"/>
                <a:ext cx="4627709" cy="766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210" dirty="0"/>
              </a:p>
            </p:txBody>
          </p:sp>
          <p:sp>
            <p:nvSpPr>
              <p:cNvPr id="17" name="Down Arrow 3">
                <a:extLst>
                  <a:ext uri="{FF2B5EF4-FFF2-40B4-BE49-F238E27FC236}">
                    <a16:creationId xmlns:a16="http://schemas.microsoft.com/office/drawing/2014/main" id="{9B05570A-FE5D-7BA2-F1C7-4A977CC59FC0}"/>
                  </a:ext>
                </a:extLst>
              </p:cNvPr>
              <p:cNvSpPr/>
              <p:nvPr/>
            </p:nvSpPr>
            <p:spPr>
              <a:xfrm rot="10800000" flipH="1" flipV="1">
                <a:off x="4904522" y="3596782"/>
                <a:ext cx="1512168" cy="2430270"/>
              </a:xfrm>
              <a:custGeom>
                <a:avLst/>
                <a:gdLst/>
                <a:ahLst/>
                <a:cxnLst/>
                <a:rect l="l" t="t" r="r" b="b"/>
                <a:pathLst>
                  <a:path w="1512168" h="243027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210"/>
              </a:p>
            </p:txBody>
          </p:sp>
        </p:grpSp>
        <p:grpSp>
          <p:nvGrpSpPr>
            <p:cNvPr id="13" name="Group 12">
              <a:extLst>
                <a:ext uri="{FF2B5EF4-FFF2-40B4-BE49-F238E27FC236}">
                  <a16:creationId xmlns:a16="http://schemas.microsoft.com/office/drawing/2014/main" id="{A8E3DCAB-01DC-E67D-D9AD-0C329EC168C1}"/>
                </a:ext>
              </a:extLst>
            </p:cNvPr>
            <p:cNvGrpSpPr/>
            <p:nvPr/>
          </p:nvGrpSpPr>
          <p:grpSpPr>
            <a:xfrm>
              <a:off x="323529" y="1933310"/>
              <a:ext cx="5824698" cy="2430270"/>
              <a:chOff x="5775310" y="1820550"/>
              <a:chExt cx="5824698" cy="2430270"/>
            </a:xfrm>
          </p:grpSpPr>
          <p:sp>
            <p:nvSpPr>
              <p:cNvPr id="14" name="직사각형 5">
                <a:extLst>
                  <a:ext uri="{FF2B5EF4-FFF2-40B4-BE49-F238E27FC236}">
                    <a16:creationId xmlns:a16="http://schemas.microsoft.com/office/drawing/2014/main" id="{D124D783-64A9-4080-DCED-A9C0242FC777}"/>
                  </a:ext>
                </a:extLst>
              </p:cNvPr>
              <p:cNvSpPr/>
              <p:nvPr/>
            </p:nvSpPr>
            <p:spPr>
              <a:xfrm>
                <a:off x="6896100" y="3484019"/>
                <a:ext cx="4703908" cy="766800"/>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210" dirty="0"/>
              </a:p>
            </p:txBody>
          </p:sp>
          <p:sp>
            <p:nvSpPr>
              <p:cNvPr id="15" name="Down Arrow 3">
                <a:extLst>
                  <a:ext uri="{FF2B5EF4-FFF2-40B4-BE49-F238E27FC236}">
                    <a16:creationId xmlns:a16="http://schemas.microsoft.com/office/drawing/2014/main" id="{877A2C75-38D0-25CA-B8CC-5D840502B813}"/>
                  </a:ext>
                </a:extLst>
              </p:cNvPr>
              <p:cNvSpPr/>
              <p:nvPr/>
            </p:nvSpPr>
            <p:spPr>
              <a:xfrm rot="10800000">
                <a:off x="5775310" y="1820550"/>
                <a:ext cx="1512168" cy="2430270"/>
              </a:xfrm>
              <a:custGeom>
                <a:avLst/>
                <a:gdLst/>
                <a:ahLst/>
                <a:cxnLst/>
                <a:rect l="l" t="t" r="r" b="b"/>
                <a:pathLst>
                  <a:path w="1512168" h="2430270">
                    <a:moveTo>
                      <a:pt x="756084" y="2430270"/>
                    </a:moveTo>
                    <a:lnTo>
                      <a:pt x="0" y="1674186"/>
                    </a:lnTo>
                    <a:lnTo>
                      <a:pt x="378042" y="1674186"/>
                    </a:lnTo>
                    <a:lnTo>
                      <a:pt x="378042" y="0"/>
                    </a:lnTo>
                    <a:lnTo>
                      <a:pt x="1134126" y="756084"/>
                    </a:lnTo>
                    <a:lnTo>
                      <a:pt x="1134126" y="1674186"/>
                    </a:lnTo>
                    <a:lnTo>
                      <a:pt x="1512168" y="1674186"/>
                    </a:lnTo>
                    <a:close/>
                  </a:path>
                </a:pathLst>
              </a:cu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210" dirty="0"/>
              </a:p>
            </p:txBody>
          </p:sp>
        </p:grpSp>
      </p:grpSp>
      <p:grpSp>
        <p:nvGrpSpPr>
          <p:cNvPr id="18" name="Group 17">
            <a:extLst>
              <a:ext uri="{FF2B5EF4-FFF2-40B4-BE49-F238E27FC236}">
                <a16:creationId xmlns:a16="http://schemas.microsoft.com/office/drawing/2014/main" id="{18169652-C4AD-D442-F461-1F41B30579E5}"/>
              </a:ext>
            </a:extLst>
          </p:cNvPr>
          <p:cNvGrpSpPr/>
          <p:nvPr/>
        </p:nvGrpSpPr>
        <p:grpSpPr>
          <a:xfrm>
            <a:off x="7866133" y="4391730"/>
            <a:ext cx="3396863" cy="3395121"/>
            <a:chOff x="4574848" y="1897856"/>
            <a:chExt cx="3028217" cy="3026664"/>
          </a:xfrm>
        </p:grpSpPr>
        <p:sp>
          <p:nvSpPr>
            <p:cNvPr id="19" name="Freeform: Shape 18">
              <a:extLst>
                <a:ext uri="{FF2B5EF4-FFF2-40B4-BE49-F238E27FC236}">
                  <a16:creationId xmlns:a16="http://schemas.microsoft.com/office/drawing/2014/main" id="{DF37E93B-02CA-335D-BF7E-D2E5CAE542B1}"/>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40000"/>
                <a:lumOff val="6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sz="2183" dirty="0"/>
            </a:p>
          </p:txBody>
        </p:sp>
        <p:sp>
          <p:nvSpPr>
            <p:cNvPr id="20" name="Freeform: Shape 19">
              <a:extLst>
                <a:ext uri="{FF2B5EF4-FFF2-40B4-BE49-F238E27FC236}">
                  <a16:creationId xmlns:a16="http://schemas.microsoft.com/office/drawing/2014/main" id="{BD559673-9988-BFFA-CD75-05E566E99315}"/>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endParaRPr lang="en-US" sz="2183" dirty="0"/>
            </a:p>
          </p:txBody>
        </p:sp>
      </p:grpSp>
      <p:sp>
        <p:nvSpPr>
          <p:cNvPr id="21" name="Rectangle 20">
            <a:extLst>
              <a:ext uri="{FF2B5EF4-FFF2-40B4-BE49-F238E27FC236}">
                <a16:creationId xmlns:a16="http://schemas.microsoft.com/office/drawing/2014/main" id="{02A55012-07E1-5EA9-1E88-0333D13DD57C}"/>
              </a:ext>
            </a:extLst>
          </p:cNvPr>
          <p:cNvSpPr/>
          <p:nvPr/>
        </p:nvSpPr>
        <p:spPr>
          <a:xfrm>
            <a:off x="12504370" y="5631053"/>
            <a:ext cx="3853940" cy="764184"/>
          </a:xfrm>
          <a:prstGeom prst="rect">
            <a:avLst/>
          </a:prstGeom>
        </p:spPr>
        <p:txBody>
          <a:bodyPr wrap="none" anchor="ctr">
            <a:spAutoFit/>
          </a:bodyPr>
          <a:lstStyle/>
          <a:p>
            <a:r>
              <a:rPr lang="en-US" sz="4366" b="1" dirty="0">
                <a:solidFill>
                  <a:schemeClr val="bg1"/>
                </a:solidFill>
              </a:rPr>
              <a:t>TECHNIQUES</a:t>
            </a:r>
          </a:p>
        </p:txBody>
      </p:sp>
      <p:sp>
        <p:nvSpPr>
          <p:cNvPr id="22" name="Rectangle 21">
            <a:extLst>
              <a:ext uri="{FF2B5EF4-FFF2-40B4-BE49-F238E27FC236}">
                <a16:creationId xmlns:a16="http://schemas.microsoft.com/office/drawing/2014/main" id="{D5F72AF6-B4AD-B3AD-E1BD-A9B4626DB6F1}"/>
              </a:ext>
            </a:extLst>
          </p:cNvPr>
          <p:cNvSpPr/>
          <p:nvPr/>
        </p:nvSpPr>
        <p:spPr>
          <a:xfrm>
            <a:off x="3995059" y="5664536"/>
            <a:ext cx="2113079" cy="764184"/>
          </a:xfrm>
          <a:prstGeom prst="rect">
            <a:avLst/>
          </a:prstGeom>
        </p:spPr>
        <p:txBody>
          <a:bodyPr wrap="none" anchor="ctr">
            <a:spAutoFit/>
          </a:bodyPr>
          <a:lstStyle/>
          <a:p>
            <a:r>
              <a:rPr lang="en-US" sz="4366" b="1" dirty="0">
                <a:solidFill>
                  <a:schemeClr val="bg1"/>
                </a:solidFill>
              </a:rPr>
              <a:t>TOOLS</a:t>
            </a:r>
          </a:p>
        </p:txBody>
      </p:sp>
      <p:grpSp>
        <p:nvGrpSpPr>
          <p:cNvPr id="23" name="Group 22">
            <a:extLst>
              <a:ext uri="{FF2B5EF4-FFF2-40B4-BE49-F238E27FC236}">
                <a16:creationId xmlns:a16="http://schemas.microsoft.com/office/drawing/2014/main" id="{8BC653D8-D851-585E-BBF2-AAD8546026AC}"/>
              </a:ext>
            </a:extLst>
          </p:cNvPr>
          <p:cNvGrpSpPr/>
          <p:nvPr/>
        </p:nvGrpSpPr>
        <p:grpSpPr>
          <a:xfrm>
            <a:off x="7354363" y="3908976"/>
            <a:ext cx="4408269" cy="4381213"/>
            <a:chOff x="4716619" y="2506936"/>
            <a:chExt cx="2827182" cy="2809830"/>
          </a:xfrm>
        </p:grpSpPr>
        <p:sp>
          <p:nvSpPr>
            <p:cNvPr id="24" name="Circle: Hollow 23">
              <a:extLst>
                <a:ext uri="{FF2B5EF4-FFF2-40B4-BE49-F238E27FC236}">
                  <a16:creationId xmlns:a16="http://schemas.microsoft.com/office/drawing/2014/main" id="{43802F4F-B528-B28E-03F3-5A9C5AA0B72F}"/>
                </a:ext>
              </a:extLst>
            </p:cNvPr>
            <p:cNvSpPr/>
            <p:nvPr/>
          </p:nvSpPr>
          <p:spPr>
            <a:xfrm>
              <a:off x="4762500" y="2533650"/>
              <a:ext cx="2743200" cy="2743200"/>
            </a:xfrm>
            <a:prstGeom prst="donut">
              <a:avLst>
                <a:gd name="adj" fmla="val 13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3">
                <a:solidFill>
                  <a:schemeClr val="tx1"/>
                </a:solidFill>
              </a:endParaRPr>
            </a:p>
          </p:txBody>
        </p:sp>
        <p:sp>
          <p:nvSpPr>
            <p:cNvPr id="25" name="Oval 24">
              <a:extLst>
                <a:ext uri="{FF2B5EF4-FFF2-40B4-BE49-F238E27FC236}">
                  <a16:creationId xmlns:a16="http://schemas.microsoft.com/office/drawing/2014/main" id="{42DEFA08-01AF-BC10-2EB2-B7E7ABB7DDD1}"/>
                </a:ext>
              </a:extLst>
            </p:cNvPr>
            <p:cNvSpPr/>
            <p:nvPr/>
          </p:nvSpPr>
          <p:spPr>
            <a:xfrm>
              <a:off x="5076825" y="2930843"/>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3"/>
            </a:p>
          </p:txBody>
        </p:sp>
        <p:sp>
          <p:nvSpPr>
            <p:cNvPr id="26" name="Oval 25">
              <a:extLst>
                <a:ext uri="{FF2B5EF4-FFF2-40B4-BE49-F238E27FC236}">
                  <a16:creationId xmlns:a16="http://schemas.microsoft.com/office/drawing/2014/main" id="{1925660A-29D4-1109-7A6A-49BCCF6042E3}"/>
                </a:ext>
              </a:extLst>
            </p:cNvPr>
            <p:cNvSpPr/>
            <p:nvPr/>
          </p:nvSpPr>
          <p:spPr>
            <a:xfrm>
              <a:off x="7090641" y="2921318"/>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3"/>
            </a:p>
          </p:txBody>
        </p:sp>
        <p:sp>
          <p:nvSpPr>
            <p:cNvPr id="27" name="Oval 26">
              <a:extLst>
                <a:ext uri="{FF2B5EF4-FFF2-40B4-BE49-F238E27FC236}">
                  <a16:creationId xmlns:a16="http://schemas.microsoft.com/office/drawing/2014/main" id="{F668B0CC-7C2F-B55F-4C8A-54CAA3F7FDFB}"/>
                </a:ext>
              </a:extLst>
            </p:cNvPr>
            <p:cNvSpPr/>
            <p:nvPr/>
          </p:nvSpPr>
          <p:spPr>
            <a:xfrm>
              <a:off x="7100166" y="4727953"/>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3"/>
            </a:p>
          </p:txBody>
        </p:sp>
        <p:sp>
          <p:nvSpPr>
            <p:cNvPr id="28" name="Oval 27">
              <a:extLst>
                <a:ext uri="{FF2B5EF4-FFF2-40B4-BE49-F238E27FC236}">
                  <a16:creationId xmlns:a16="http://schemas.microsoft.com/office/drawing/2014/main" id="{B8C04E84-B3C8-3D69-0BDB-945F55408360}"/>
                </a:ext>
              </a:extLst>
            </p:cNvPr>
            <p:cNvSpPr/>
            <p:nvPr/>
          </p:nvSpPr>
          <p:spPr>
            <a:xfrm>
              <a:off x="5067300" y="4737478"/>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3"/>
            </a:p>
          </p:txBody>
        </p:sp>
        <p:sp>
          <p:nvSpPr>
            <p:cNvPr id="29" name="Oval 28">
              <a:extLst>
                <a:ext uri="{FF2B5EF4-FFF2-40B4-BE49-F238E27FC236}">
                  <a16:creationId xmlns:a16="http://schemas.microsoft.com/office/drawing/2014/main" id="{E2EB3513-0255-EABC-49C8-4EFF465F540E}"/>
                </a:ext>
              </a:extLst>
            </p:cNvPr>
            <p:cNvSpPr/>
            <p:nvPr/>
          </p:nvSpPr>
          <p:spPr>
            <a:xfrm>
              <a:off x="6076950" y="5202466"/>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3"/>
            </a:p>
          </p:txBody>
        </p:sp>
        <p:sp>
          <p:nvSpPr>
            <p:cNvPr id="30" name="Oval 29">
              <a:extLst>
                <a:ext uri="{FF2B5EF4-FFF2-40B4-BE49-F238E27FC236}">
                  <a16:creationId xmlns:a16="http://schemas.microsoft.com/office/drawing/2014/main" id="{EFBBCFE5-8F6D-19F3-83DD-2491D5B9F4C1}"/>
                </a:ext>
              </a:extLst>
            </p:cNvPr>
            <p:cNvSpPr/>
            <p:nvPr/>
          </p:nvSpPr>
          <p:spPr>
            <a:xfrm>
              <a:off x="6076950" y="2506936"/>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3"/>
            </a:p>
          </p:txBody>
        </p:sp>
        <p:sp>
          <p:nvSpPr>
            <p:cNvPr id="31" name="Oval 30">
              <a:extLst>
                <a:ext uri="{FF2B5EF4-FFF2-40B4-BE49-F238E27FC236}">
                  <a16:creationId xmlns:a16="http://schemas.microsoft.com/office/drawing/2014/main" id="{977E75B9-9DA1-58E6-C9B5-965D0BB2F782}"/>
                </a:ext>
              </a:extLst>
            </p:cNvPr>
            <p:cNvSpPr/>
            <p:nvPr/>
          </p:nvSpPr>
          <p:spPr>
            <a:xfrm>
              <a:off x="4716619" y="38481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3"/>
            </a:p>
          </p:txBody>
        </p:sp>
        <p:sp>
          <p:nvSpPr>
            <p:cNvPr id="32" name="Oval 31">
              <a:extLst>
                <a:ext uri="{FF2B5EF4-FFF2-40B4-BE49-F238E27FC236}">
                  <a16:creationId xmlns:a16="http://schemas.microsoft.com/office/drawing/2014/main" id="{0AB95A5F-FA80-278B-160F-181F3CB24670}"/>
                </a:ext>
              </a:extLst>
            </p:cNvPr>
            <p:cNvSpPr/>
            <p:nvPr/>
          </p:nvSpPr>
          <p:spPr>
            <a:xfrm>
              <a:off x="7429501" y="38481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3"/>
            </a:p>
          </p:txBody>
        </p:sp>
      </p:grpSp>
      <p:grpSp>
        <p:nvGrpSpPr>
          <p:cNvPr id="33" name="Group 32">
            <a:extLst>
              <a:ext uri="{FF2B5EF4-FFF2-40B4-BE49-F238E27FC236}">
                <a16:creationId xmlns:a16="http://schemas.microsoft.com/office/drawing/2014/main" id="{7E873DE7-5AD1-CC0A-D431-CCA312FF99DE}"/>
              </a:ext>
            </a:extLst>
          </p:cNvPr>
          <p:cNvGrpSpPr/>
          <p:nvPr/>
        </p:nvGrpSpPr>
        <p:grpSpPr>
          <a:xfrm>
            <a:off x="15569973" y="6894544"/>
            <a:ext cx="884229" cy="883783"/>
            <a:chOff x="8269604" y="3860718"/>
            <a:chExt cx="567088" cy="566802"/>
          </a:xfrm>
        </p:grpSpPr>
        <p:sp>
          <p:nvSpPr>
            <p:cNvPr id="34" name="Oval 33">
              <a:extLst>
                <a:ext uri="{FF2B5EF4-FFF2-40B4-BE49-F238E27FC236}">
                  <a16:creationId xmlns:a16="http://schemas.microsoft.com/office/drawing/2014/main" id="{297E1F3B-FECE-6A6A-ACFE-7A4DEF8BAAAD}"/>
                </a:ext>
              </a:extLst>
            </p:cNvPr>
            <p:cNvSpPr/>
            <p:nvPr/>
          </p:nvSpPr>
          <p:spPr>
            <a:xfrm>
              <a:off x="8269890" y="3860718"/>
              <a:ext cx="566802" cy="56680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210"/>
            </a:p>
          </p:txBody>
        </p:sp>
        <p:sp>
          <p:nvSpPr>
            <p:cNvPr id="35" name="TextBox 34">
              <a:extLst>
                <a:ext uri="{FF2B5EF4-FFF2-40B4-BE49-F238E27FC236}">
                  <a16:creationId xmlns:a16="http://schemas.microsoft.com/office/drawing/2014/main" id="{E73F8E15-0B7D-6C8F-BE7F-E7DA08B9017C}"/>
                </a:ext>
              </a:extLst>
            </p:cNvPr>
            <p:cNvSpPr txBox="1"/>
            <p:nvPr/>
          </p:nvSpPr>
          <p:spPr>
            <a:xfrm>
              <a:off x="8269604" y="3988154"/>
              <a:ext cx="566802" cy="307720"/>
            </a:xfrm>
            <a:prstGeom prst="rect">
              <a:avLst/>
            </a:prstGeom>
            <a:noFill/>
          </p:spPr>
          <p:txBody>
            <a:bodyPr wrap="square" lIns="0" tIns="0" rIns="0" bIns="0" rtlCol="0">
              <a:spAutoFit/>
            </a:bodyPr>
            <a:lstStyle/>
            <a:p>
              <a:pPr algn="ctr"/>
              <a:r>
                <a:rPr lang="en-US" altLang="ko-KR" sz="3118" b="1" dirty="0">
                  <a:solidFill>
                    <a:schemeClr val="bg1"/>
                  </a:solidFill>
                  <a:cs typeface="Arial" pitchFamily="34" charset="0"/>
                </a:rPr>
                <a:t>02</a:t>
              </a:r>
              <a:endParaRPr lang="ko-KR" altLang="en-US" sz="3118" b="1" dirty="0">
                <a:solidFill>
                  <a:schemeClr val="bg1"/>
                </a:solidFill>
                <a:cs typeface="Arial" pitchFamily="34" charset="0"/>
              </a:endParaRPr>
            </a:p>
          </p:txBody>
        </p:sp>
      </p:grpSp>
      <p:grpSp>
        <p:nvGrpSpPr>
          <p:cNvPr id="36" name="Group 35">
            <a:extLst>
              <a:ext uri="{FF2B5EF4-FFF2-40B4-BE49-F238E27FC236}">
                <a16:creationId xmlns:a16="http://schemas.microsoft.com/office/drawing/2014/main" id="{17012957-22C8-2DB7-8F34-DDC2B3202ABC}"/>
              </a:ext>
            </a:extLst>
          </p:cNvPr>
          <p:cNvGrpSpPr/>
          <p:nvPr/>
        </p:nvGrpSpPr>
        <p:grpSpPr>
          <a:xfrm flipH="1">
            <a:off x="2350021" y="2110062"/>
            <a:ext cx="5505127" cy="5106823"/>
            <a:chOff x="1340793" y="1741967"/>
            <a:chExt cx="3530637" cy="3275190"/>
          </a:xfrm>
        </p:grpSpPr>
        <p:sp>
          <p:nvSpPr>
            <p:cNvPr id="37" name="Oval 36">
              <a:extLst>
                <a:ext uri="{FF2B5EF4-FFF2-40B4-BE49-F238E27FC236}">
                  <a16:creationId xmlns:a16="http://schemas.microsoft.com/office/drawing/2014/main" id="{7F3664CE-8AD1-6B47-E85D-3A9644D8D077}"/>
                </a:ext>
              </a:extLst>
            </p:cNvPr>
            <p:cNvSpPr/>
            <p:nvPr/>
          </p:nvSpPr>
          <p:spPr>
            <a:xfrm>
              <a:off x="1346099" y="1741967"/>
              <a:ext cx="566802" cy="566802"/>
            </a:xfrm>
            <a:prstGeom prst="ellipse">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210" dirty="0"/>
            </a:p>
          </p:txBody>
        </p:sp>
        <p:sp>
          <p:nvSpPr>
            <p:cNvPr id="38" name="TextBox 37">
              <a:extLst>
                <a:ext uri="{FF2B5EF4-FFF2-40B4-BE49-F238E27FC236}">
                  <a16:creationId xmlns:a16="http://schemas.microsoft.com/office/drawing/2014/main" id="{426A9B6D-9A81-999B-BC8B-142B063AB197}"/>
                </a:ext>
              </a:extLst>
            </p:cNvPr>
            <p:cNvSpPr txBox="1"/>
            <p:nvPr/>
          </p:nvSpPr>
          <p:spPr>
            <a:xfrm>
              <a:off x="2116634" y="1874020"/>
              <a:ext cx="2304256" cy="274658"/>
            </a:xfrm>
            <a:prstGeom prst="rect">
              <a:avLst/>
            </a:prstGeom>
            <a:noFill/>
          </p:spPr>
          <p:txBody>
            <a:bodyPr wrap="square" rtlCol="0">
              <a:spAutoFit/>
            </a:bodyPr>
            <a:lstStyle/>
            <a:p>
              <a:pPr algn="r"/>
              <a:r>
                <a:rPr lang="en-US" altLang="ko-KR" sz="2183" b="1" dirty="0">
                  <a:solidFill>
                    <a:schemeClr val="tx1">
                      <a:lumMod val="75000"/>
                      <a:lumOff val="25000"/>
                    </a:schemeClr>
                  </a:solidFill>
                  <a:cs typeface="Arial" pitchFamily="34" charset="0"/>
                </a:rPr>
                <a:t>Google Colaboratory</a:t>
              </a:r>
              <a:endParaRPr lang="ko-KR" altLang="en-US" sz="2183"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EA7893EE-37F7-12D5-91EA-ABF261508C3C}"/>
                </a:ext>
              </a:extLst>
            </p:cNvPr>
            <p:cNvSpPr txBox="1"/>
            <p:nvPr/>
          </p:nvSpPr>
          <p:spPr>
            <a:xfrm>
              <a:off x="2567174" y="4773301"/>
              <a:ext cx="2304256" cy="243856"/>
            </a:xfrm>
            <a:prstGeom prst="rect">
              <a:avLst/>
            </a:prstGeom>
            <a:noFill/>
          </p:spPr>
          <p:txBody>
            <a:bodyPr wrap="square" rtlCol="0">
              <a:spAutoFit/>
            </a:bodyPr>
            <a:lstStyle/>
            <a:p>
              <a:pPr algn="r"/>
              <a:endParaRPr lang="ko-KR" altLang="en-US" sz="187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B5BBFD30-41C8-F76C-E3A2-C416D0F8EBCC}"/>
                </a:ext>
              </a:extLst>
            </p:cNvPr>
            <p:cNvSpPr txBox="1"/>
            <p:nvPr/>
          </p:nvSpPr>
          <p:spPr>
            <a:xfrm>
              <a:off x="1340793" y="1874020"/>
              <a:ext cx="566802" cy="307720"/>
            </a:xfrm>
            <a:prstGeom prst="rect">
              <a:avLst/>
            </a:prstGeom>
            <a:noFill/>
          </p:spPr>
          <p:txBody>
            <a:bodyPr wrap="square" lIns="0" tIns="0" rIns="0" bIns="0" rtlCol="0">
              <a:spAutoFit/>
            </a:bodyPr>
            <a:lstStyle/>
            <a:p>
              <a:pPr algn="ctr"/>
              <a:r>
                <a:rPr lang="en-US" altLang="ko-KR" sz="3118" b="1" dirty="0">
                  <a:solidFill>
                    <a:schemeClr val="bg1"/>
                  </a:solidFill>
                  <a:cs typeface="Arial" pitchFamily="34" charset="0"/>
                </a:rPr>
                <a:t>01</a:t>
              </a:r>
              <a:endParaRPr lang="ko-KR" altLang="en-US" sz="3118" b="1" dirty="0">
                <a:solidFill>
                  <a:schemeClr val="bg1"/>
                </a:solidFill>
                <a:cs typeface="Arial" pitchFamily="34" charset="0"/>
              </a:endParaRPr>
            </a:p>
          </p:txBody>
        </p:sp>
      </p:grpSp>
      <p:sp>
        <p:nvSpPr>
          <p:cNvPr id="41" name="TextBox 40">
            <a:extLst>
              <a:ext uri="{FF2B5EF4-FFF2-40B4-BE49-F238E27FC236}">
                <a16:creationId xmlns:a16="http://schemas.microsoft.com/office/drawing/2014/main" id="{96D342C9-33B4-B1A0-C873-B6350B878CC6}"/>
              </a:ext>
            </a:extLst>
          </p:cNvPr>
          <p:cNvSpPr txBox="1"/>
          <p:nvPr/>
        </p:nvSpPr>
        <p:spPr>
          <a:xfrm>
            <a:off x="12291470" y="7005003"/>
            <a:ext cx="3952826" cy="380232"/>
          </a:xfrm>
          <a:prstGeom prst="rect">
            <a:avLst/>
          </a:prstGeom>
          <a:noFill/>
        </p:spPr>
        <p:txBody>
          <a:bodyPr wrap="square" rtlCol="0">
            <a:spAutoFit/>
          </a:bodyPr>
          <a:lstStyle/>
          <a:p>
            <a:r>
              <a:rPr lang="en-US" altLang="ko-KR" sz="1871" b="1" dirty="0">
                <a:solidFill>
                  <a:schemeClr val="tx1">
                    <a:lumMod val="75000"/>
                    <a:lumOff val="25000"/>
                  </a:schemeClr>
                </a:solidFill>
                <a:ea typeface="FZShuTi" pitchFamily="2" charset="-122"/>
                <a:cs typeface="Arial" pitchFamily="34" charset="0"/>
              </a:rPr>
              <a:t>Packages</a:t>
            </a:r>
            <a:endParaRPr lang="ko-KR" altLang="en-US" sz="1871"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3511D4E2-A829-090B-FFC1-7E96496FB453}"/>
              </a:ext>
            </a:extLst>
          </p:cNvPr>
          <p:cNvSpPr txBox="1"/>
          <p:nvPr/>
        </p:nvSpPr>
        <p:spPr>
          <a:xfrm>
            <a:off x="2857668" y="2964983"/>
            <a:ext cx="5281692" cy="2107885"/>
          </a:xfrm>
          <a:prstGeom prst="rect">
            <a:avLst/>
          </a:prstGeom>
          <a:noFill/>
        </p:spPr>
        <p:txBody>
          <a:bodyPr wrap="square">
            <a:spAutoFit/>
          </a:bodyPr>
          <a:lstStyle/>
          <a:p>
            <a:pPr algn="ctr"/>
            <a:r>
              <a:rPr lang="en-US" sz="2183" dirty="0">
                <a:latin typeface="Times New Roman" panose="02020603050405020304" pitchFamily="18" charset="0"/>
                <a:cs typeface="Times New Roman" panose="02020603050405020304" pitchFamily="18" charset="0"/>
              </a:rPr>
              <a:t>Google Colab (Colaboratory) is a free, cloud-based platform that allows users to write and run Python code in their browser. It's an as-a-service version of Jupyter Notebook, which is an open source creation from the Jupyter Project. </a:t>
            </a:r>
            <a:endParaRPr lang="en-IN" sz="2183"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0EF09AB9-7058-A43D-DF8B-620F34C9BD39}"/>
              </a:ext>
            </a:extLst>
          </p:cNvPr>
          <p:cNvSpPr txBox="1"/>
          <p:nvPr/>
        </p:nvSpPr>
        <p:spPr>
          <a:xfrm>
            <a:off x="10734222" y="7456909"/>
            <a:ext cx="5120745" cy="1100109"/>
          </a:xfrm>
          <a:prstGeom prst="rect">
            <a:avLst/>
          </a:prstGeom>
          <a:noFill/>
        </p:spPr>
        <p:txBody>
          <a:bodyPr wrap="square">
            <a:spAutoFit/>
          </a:bodyPr>
          <a:lstStyle/>
          <a:p>
            <a:pPr algn="ctr"/>
            <a:r>
              <a:rPr lang="en-US" sz="2183" dirty="0" smtClean="0">
                <a:latin typeface="Times New Roman" panose="02020603050405020304" pitchFamily="18" charset="0"/>
                <a:cs typeface="Times New Roman" panose="02020603050405020304" pitchFamily="18" charset="0"/>
              </a:rPr>
              <a:t>  Packages </a:t>
            </a:r>
            <a:r>
              <a:rPr lang="en-US" sz="2183" dirty="0">
                <a:latin typeface="Times New Roman" panose="02020603050405020304" pitchFamily="18" charset="0"/>
                <a:cs typeface="Times New Roman" panose="02020603050405020304" pitchFamily="18" charset="0"/>
              </a:rPr>
              <a:t>like NumPy, Pandas, NLP, Scikit – learn and some Deep Learning </a:t>
            </a:r>
            <a:r>
              <a:rPr lang="en-US" sz="2183">
                <a:latin typeface="Times New Roman" panose="02020603050405020304" pitchFamily="18" charset="0"/>
                <a:cs typeface="Times New Roman" panose="02020603050405020304" pitchFamily="18" charset="0"/>
              </a:rPr>
              <a:t>Algorithms </a:t>
            </a:r>
            <a:r>
              <a:rPr lang="en-US" sz="2183" smtClean="0">
                <a:latin typeface="Times New Roman" panose="02020603050405020304" pitchFamily="18" charset="0"/>
                <a:cs typeface="Times New Roman" panose="02020603050405020304" pitchFamily="18" charset="0"/>
              </a:rPr>
              <a:t>like </a:t>
            </a:r>
            <a:r>
              <a:rPr lang="en-US" sz="2183" dirty="0" err="1">
                <a:latin typeface="Times New Roman" panose="02020603050405020304" pitchFamily="18" charset="0"/>
                <a:cs typeface="Times New Roman" panose="02020603050405020304" pitchFamily="18" charset="0"/>
              </a:rPr>
              <a:t>XGBClassifier</a:t>
            </a:r>
            <a:r>
              <a:rPr lang="en-US" sz="2183" dirty="0">
                <a:latin typeface="Times New Roman" panose="02020603050405020304" pitchFamily="18" charset="0"/>
                <a:cs typeface="Times New Roman" panose="02020603050405020304" pitchFamily="18" charset="0"/>
              </a:rPr>
              <a:t> are used.</a:t>
            </a:r>
            <a:endParaRPr lang="en-IN" sz="2183" dirty="0">
              <a:latin typeface="Times New Roman" panose="02020603050405020304" pitchFamily="18" charset="0"/>
              <a:cs typeface="Times New Roman" panose="02020603050405020304" pitchFamily="18" charset="0"/>
            </a:endParaRPr>
          </a:p>
        </p:txBody>
      </p:sp>
      <p:pic>
        <p:nvPicPr>
          <p:cNvPr id="44" name="Picture 43">
            <a:extLst>
              <a:ext uri="{FF2B5EF4-FFF2-40B4-BE49-F238E27FC236}">
                <a16:creationId xmlns:a16="http://schemas.microsoft.com/office/drawing/2014/main" id="{94FF1EFA-9243-5A4F-172E-6D0243FFD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791" y="6670272"/>
            <a:ext cx="3267549" cy="2923417"/>
          </a:xfrm>
          <a:prstGeom prst="rect">
            <a:avLst/>
          </a:prstGeom>
        </p:spPr>
      </p:pic>
      <p:pic>
        <p:nvPicPr>
          <p:cNvPr id="45" name="Picture 44">
            <a:extLst>
              <a:ext uri="{FF2B5EF4-FFF2-40B4-BE49-F238E27FC236}">
                <a16:creationId xmlns:a16="http://schemas.microsoft.com/office/drawing/2014/main" id="{A79E38F4-53E4-2316-ADF6-A7AB9AB0ED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6544" y="2496945"/>
            <a:ext cx="3906555" cy="2607037"/>
          </a:xfrm>
          <a:prstGeom prst="rect">
            <a:avLst/>
          </a:prstGeom>
        </p:spPr>
      </p:pic>
    </p:spTree>
    <p:extLst>
      <p:ext uri="{BB962C8B-B14F-4D97-AF65-F5344CB8AC3E}">
        <p14:creationId xmlns:p14="http://schemas.microsoft.com/office/powerpoint/2010/main" val="2050155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sp>
        <p:nvSpPr>
          <p:cNvPr id="2" name="Google Shape;126;p14">
            <a:extLst>
              <a:ext uri="{FF2B5EF4-FFF2-40B4-BE49-F238E27FC236}">
                <a16:creationId xmlns:a16="http://schemas.microsoft.com/office/drawing/2014/main" id="{2548D243-2B5E-0F35-862F-30D729477237}"/>
              </a:ext>
            </a:extLst>
          </p:cNvPr>
          <p:cNvSpPr/>
          <p:nvPr/>
        </p:nvSpPr>
        <p:spPr>
          <a:xfrm>
            <a:off x="0" y="253736"/>
            <a:ext cx="11094720" cy="82799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chemeClr val="accent5">
              <a:lumMod val="40000"/>
              <a:lumOff val="6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400" b="1" dirty="0">
                <a:solidFill>
                  <a:schemeClr val="dk1"/>
                </a:solidFill>
                <a:latin typeface="Times New Roman" panose="02020603050405020304" pitchFamily="18" charset="0"/>
                <a:ea typeface="Calibri"/>
                <a:cs typeface="Times New Roman" panose="02020603050405020304" pitchFamily="18" charset="0"/>
                <a:sym typeface="Calibri"/>
              </a:rPr>
              <a:t>DATA COLLECTION / DATA ANALYSIS</a:t>
            </a:r>
          </a:p>
        </p:txBody>
      </p:sp>
      <p:grpSp>
        <p:nvGrpSpPr>
          <p:cNvPr id="4" name="Group 3">
            <a:extLst>
              <a:ext uri="{FF2B5EF4-FFF2-40B4-BE49-F238E27FC236}">
                <a16:creationId xmlns:a16="http://schemas.microsoft.com/office/drawing/2014/main" id="{6A0F9271-8017-91F4-058F-A066CFEE84BF}"/>
              </a:ext>
            </a:extLst>
          </p:cNvPr>
          <p:cNvGrpSpPr/>
          <p:nvPr/>
        </p:nvGrpSpPr>
        <p:grpSpPr>
          <a:xfrm>
            <a:off x="-1" y="10022069"/>
            <a:ext cx="19010314" cy="609463"/>
            <a:chOff x="-1" y="10071237"/>
            <a:chExt cx="19010314" cy="609463"/>
          </a:xfrm>
        </p:grpSpPr>
        <p:grpSp>
          <p:nvGrpSpPr>
            <p:cNvPr id="5" name="Group 4">
              <a:extLst>
                <a:ext uri="{FF2B5EF4-FFF2-40B4-BE49-F238E27FC236}">
                  <a16:creationId xmlns:a16="http://schemas.microsoft.com/office/drawing/2014/main" id="{931DD473-90C4-A032-397B-C1EFCA1EE0AF}"/>
                </a:ext>
              </a:extLst>
            </p:cNvPr>
            <p:cNvGrpSpPr/>
            <p:nvPr/>
          </p:nvGrpSpPr>
          <p:grpSpPr>
            <a:xfrm>
              <a:off x="-1" y="10071237"/>
              <a:ext cx="19010314" cy="609463"/>
              <a:chOff x="-1" y="10022069"/>
              <a:chExt cx="19010314" cy="609463"/>
            </a:xfrm>
          </p:grpSpPr>
          <p:grpSp>
            <p:nvGrpSpPr>
              <p:cNvPr id="7" name="Google Shape;104;p13">
                <a:extLst>
                  <a:ext uri="{FF2B5EF4-FFF2-40B4-BE49-F238E27FC236}">
                    <a16:creationId xmlns:a16="http://schemas.microsoft.com/office/drawing/2014/main" id="{AB301F60-779B-4A23-C56F-61A5A780FBCB}"/>
                  </a:ext>
                </a:extLst>
              </p:cNvPr>
              <p:cNvGrpSpPr/>
              <p:nvPr/>
            </p:nvGrpSpPr>
            <p:grpSpPr>
              <a:xfrm>
                <a:off x="-1" y="10036121"/>
                <a:ext cx="19010314" cy="595411"/>
                <a:chOff x="-324645" y="2222500"/>
                <a:chExt cx="22261686" cy="1302327"/>
              </a:xfrm>
            </p:grpSpPr>
            <p:sp>
              <p:nvSpPr>
                <p:cNvPr id="9" name="Google Shape;105;p13">
                  <a:extLst>
                    <a:ext uri="{FF2B5EF4-FFF2-40B4-BE49-F238E27FC236}">
                      <a16:creationId xmlns:a16="http://schemas.microsoft.com/office/drawing/2014/main" id="{72E47083-9F3A-01E5-C0E9-0386B6BDEC68}"/>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chemeClr val="bg1">
                    <a:lumMod val="6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6;p13">
                  <a:extLst>
                    <a:ext uri="{FF2B5EF4-FFF2-40B4-BE49-F238E27FC236}">
                      <a16:creationId xmlns:a16="http://schemas.microsoft.com/office/drawing/2014/main" id="{F18B69DE-8966-D531-B3BA-7C2D952F19C1}"/>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bg1">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600" dirty="0">
                      <a:solidFill>
                        <a:schemeClr val="bg1"/>
                      </a:solidFill>
                      <a:latin typeface="Times New Roman" panose="02020603050405020304" pitchFamily="18" charset="0"/>
                      <a:ea typeface="Calibri"/>
                      <a:cs typeface="Times New Roman" panose="02020603050405020304" pitchFamily="18" charset="0"/>
                      <a:sym typeface="Calibri"/>
                    </a:rPr>
                    <a:t>9</a:t>
                  </a:r>
                  <a:endParaRPr sz="28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8" name="Google Shape;107;p13">
                <a:extLst>
                  <a:ext uri="{FF2B5EF4-FFF2-40B4-BE49-F238E27FC236}">
                    <a16:creationId xmlns:a16="http://schemas.microsoft.com/office/drawing/2014/main" id="{03E8EC6F-B949-D5A1-4C2E-3FD48B3E43F5}"/>
                  </a:ext>
                </a:extLst>
              </p:cNvPr>
              <p:cNvSpPr/>
              <p:nvPr/>
            </p:nvSpPr>
            <p:spPr>
              <a:xfrm>
                <a:off x="15067757" y="10022069"/>
                <a:ext cx="2819400" cy="595411"/>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chemeClr val="tx2">
                  <a:lumMod val="5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r>
                  <a:rPr lang="en-US" sz="3200" dirty="0">
                    <a:solidFill>
                      <a:schemeClr val="bg1"/>
                    </a:solidFill>
                    <a:latin typeface="Times New Roman" panose="02020603050405020304" pitchFamily="18" charset="0"/>
                    <a:ea typeface="Calibri"/>
                    <a:cs typeface="Times New Roman" panose="02020603050405020304" pitchFamily="18" charset="0"/>
                    <a:sym typeface="Calibri"/>
                  </a:rPr>
                  <a:t>April 2024</a:t>
                </a:r>
                <a:endParaRPr sz="3200" dirty="0">
                  <a:solidFill>
                    <a:schemeClr val="bg1"/>
                  </a:solidFill>
                  <a:latin typeface="Times New Roman" panose="02020603050405020304" pitchFamily="18" charset="0"/>
                  <a:ea typeface="Calibri"/>
                  <a:cs typeface="Times New Roman" panose="02020603050405020304" pitchFamily="18" charset="0"/>
                  <a:sym typeface="Calibri"/>
                </a:endParaRPr>
              </a:p>
            </p:txBody>
          </p:sp>
        </p:grpSp>
        <p:sp>
          <p:nvSpPr>
            <p:cNvPr id="6" name="Google Shape;110;p13">
              <a:extLst>
                <a:ext uri="{FF2B5EF4-FFF2-40B4-BE49-F238E27FC236}">
                  <a16:creationId xmlns:a16="http://schemas.microsoft.com/office/drawing/2014/main" id="{F2A62565-4E14-7941-427E-F8C3B27FFF3F}"/>
                </a:ext>
              </a:extLst>
            </p:cNvPr>
            <p:cNvSpPr txBox="1"/>
            <p:nvPr/>
          </p:nvSpPr>
          <p:spPr>
            <a:xfrm>
              <a:off x="0" y="10085289"/>
              <a:ext cx="14883954" cy="523180"/>
            </a:xfrm>
            <a:prstGeom prst="rect">
              <a:avLst/>
            </a:prstGeom>
            <a:no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Times New Roman"/>
                  <a:cs typeface="Times New Roman"/>
                  <a:sym typeface="Times New Roman"/>
                </a:rPr>
                <a:t>Department of Computer Science </a:t>
              </a:r>
              <a:r>
                <a:rPr lang="en-US" sz="2800" dirty="0" smtClean="0">
                  <a:solidFill>
                    <a:schemeClr val="bg1"/>
                  </a:solidFill>
                  <a:latin typeface="Times New Roman"/>
                  <a:cs typeface="Times New Roman"/>
                  <a:sym typeface="Times New Roman"/>
                </a:rPr>
                <a:t>and Engineering with </a:t>
              </a:r>
              <a:r>
                <a:rPr lang="en-US" sz="2800" dirty="0">
                  <a:solidFill>
                    <a:schemeClr val="bg1"/>
                  </a:solidFill>
                  <a:latin typeface="Times New Roman"/>
                  <a:cs typeface="Times New Roman"/>
                  <a:sym typeface="Times New Roman"/>
                </a:rPr>
                <a:t>Data Science</a:t>
              </a:r>
              <a:endParaRPr sz="1050" dirty="0">
                <a:solidFill>
                  <a:schemeClr val="bg1"/>
                </a:solidFill>
              </a:endParaRPr>
            </a:p>
          </p:txBody>
        </p:sp>
      </p:grpSp>
      <p:grpSp>
        <p:nvGrpSpPr>
          <p:cNvPr id="42" name="Group 41">
            <a:extLst>
              <a:ext uri="{FF2B5EF4-FFF2-40B4-BE49-F238E27FC236}">
                <a16:creationId xmlns:a16="http://schemas.microsoft.com/office/drawing/2014/main" id="{8E88438D-5159-CC58-25F1-0F8CA069C364}"/>
              </a:ext>
            </a:extLst>
          </p:cNvPr>
          <p:cNvGrpSpPr/>
          <p:nvPr/>
        </p:nvGrpSpPr>
        <p:grpSpPr>
          <a:xfrm>
            <a:off x="1573097" y="1401769"/>
            <a:ext cx="15864118" cy="7452671"/>
            <a:chOff x="0" y="156890"/>
            <a:chExt cx="11977512" cy="6238679"/>
          </a:xfrm>
        </p:grpSpPr>
        <p:grpSp>
          <p:nvGrpSpPr>
            <p:cNvPr id="11" name="Group 10">
              <a:extLst>
                <a:ext uri="{FF2B5EF4-FFF2-40B4-BE49-F238E27FC236}">
                  <a16:creationId xmlns:a16="http://schemas.microsoft.com/office/drawing/2014/main" id="{BC7FF3E9-1366-E0D2-951F-E3554DEB9DDE}"/>
                </a:ext>
              </a:extLst>
            </p:cNvPr>
            <p:cNvGrpSpPr/>
            <p:nvPr/>
          </p:nvGrpSpPr>
          <p:grpSpPr>
            <a:xfrm>
              <a:off x="0" y="4307337"/>
              <a:ext cx="2394101" cy="2088232"/>
              <a:chOff x="5248647" y="1608813"/>
              <a:chExt cx="970807" cy="846777"/>
            </a:xfrm>
          </p:grpSpPr>
          <p:sp>
            <p:nvSpPr>
              <p:cNvPr id="12" name="Oval 11">
                <a:extLst>
                  <a:ext uri="{FF2B5EF4-FFF2-40B4-BE49-F238E27FC236}">
                    <a16:creationId xmlns:a16="http://schemas.microsoft.com/office/drawing/2014/main" id="{EAD1960E-3C4B-5B5C-343F-A3B4C5CD6B47}"/>
                  </a:ext>
                </a:extLst>
              </p:cNvPr>
              <p:cNvSpPr/>
              <p:nvPr/>
            </p:nvSpPr>
            <p:spPr>
              <a:xfrm>
                <a:off x="5248647" y="1608813"/>
                <a:ext cx="846777" cy="8467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52B74E9E-33E3-0193-2785-7A8C359D2E3E}"/>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14" name="TextBox 13">
              <a:extLst>
                <a:ext uri="{FF2B5EF4-FFF2-40B4-BE49-F238E27FC236}">
                  <a16:creationId xmlns:a16="http://schemas.microsoft.com/office/drawing/2014/main" id="{F1089B99-A26A-4CD4-9408-AC256FE79DF3}"/>
                </a:ext>
              </a:extLst>
            </p:cNvPr>
            <p:cNvSpPr txBox="1"/>
            <p:nvPr/>
          </p:nvSpPr>
          <p:spPr>
            <a:xfrm>
              <a:off x="685338" y="4364163"/>
              <a:ext cx="920113" cy="646331"/>
            </a:xfrm>
            <a:prstGeom prst="rect">
              <a:avLst/>
            </a:prstGeom>
            <a:noFill/>
          </p:spPr>
          <p:txBody>
            <a:bodyPr wrap="square" rtlCol="0">
              <a:spAutoFit/>
            </a:bodyPr>
            <a:lstStyle/>
            <a:p>
              <a:pPr algn="ctr"/>
              <a:r>
                <a:rPr lang="en-US" altLang="ko-KR" sz="3600" b="1" dirty="0">
                  <a:solidFill>
                    <a:schemeClr val="accent2"/>
                  </a:solidFill>
                  <a:cs typeface="Arial" pitchFamily="34" charset="0"/>
                </a:rPr>
                <a:t>01</a:t>
              </a:r>
              <a:endParaRPr lang="ko-KR" altLang="en-US" sz="3600" b="1" dirty="0">
                <a:solidFill>
                  <a:schemeClr val="accent2"/>
                </a:solidFill>
                <a:cs typeface="Arial" pitchFamily="34" charset="0"/>
              </a:endParaRPr>
            </a:p>
          </p:txBody>
        </p:sp>
        <p:grpSp>
          <p:nvGrpSpPr>
            <p:cNvPr id="15" name="Group 14">
              <a:extLst>
                <a:ext uri="{FF2B5EF4-FFF2-40B4-BE49-F238E27FC236}">
                  <a16:creationId xmlns:a16="http://schemas.microsoft.com/office/drawing/2014/main" id="{CF9EF1A1-832D-6E89-BE81-6E83AEAF2AD9}"/>
                </a:ext>
              </a:extLst>
            </p:cNvPr>
            <p:cNvGrpSpPr/>
            <p:nvPr/>
          </p:nvGrpSpPr>
          <p:grpSpPr>
            <a:xfrm>
              <a:off x="2559121" y="3429000"/>
              <a:ext cx="2394101" cy="2088232"/>
              <a:chOff x="5248647" y="1608813"/>
              <a:chExt cx="970807" cy="846777"/>
            </a:xfrm>
          </p:grpSpPr>
          <p:sp>
            <p:nvSpPr>
              <p:cNvPr id="16" name="Oval 15">
                <a:extLst>
                  <a:ext uri="{FF2B5EF4-FFF2-40B4-BE49-F238E27FC236}">
                    <a16:creationId xmlns:a16="http://schemas.microsoft.com/office/drawing/2014/main" id="{8800E98D-F884-44A9-2113-ABB6A4F73AF3}"/>
                  </a:ext>
                </a:extLst>
              </p:cNvPr>
              <p:cNvSpPr/>
              <p:nvPr/>
            </p:nvSpPr>
            <p:spPr>
              <a:xfrm>
                <a:off x="5248647" y="1608813"/>
                <a:ext cx="846777" cy="846777"/>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Oval 16">
                <a:extLst>
                  <a:ext uri="{FF2B5EF4-FFF2-40B4-BE49-F238E27FC236}">
                    <a16:creationId xmlns:a16="http://schemas.microsoft.com/office/drawing/2014/main" id="{5ED69307-403A-5AA5-474D-AB9FB7E30637}"/>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18" name="TextBox 17">
              <a:extLst>
                <a:ext uri="{FF2B5EF4-FFF2-40B4-BE49-F238E27FC236}">
                  <a16:creationId xmlns:a16="http://schemas.microsoft.com/office/drawing/2014/main" id="{DB11828D-6802-554D-B2C1-5804CD5E5AFB}"/>
                </a:ext>
              </a:extLst>
            </p:cNvPr>
            <p:cNvSpPr txBox="1"/>
            <p:nvPr/>
          </p:nvSpPr>
          <p:spPr>
            <a:xfrm>
              <a:off x="3047185" y="3586154"/>
              <a:ext cx="920113" cy="646331"/>
            </a:xfrm>
            <a:prstGeom prst="rect">
              <a:avLst/>
            </a:prstGeom>
            <a:noFill/>
          </p:spPr>
          <p:txBody>
            <a:bodyPr wrap="square" rtlCol="0">
              <a:spAutoFit/>
            </a:bodyPr>
            <a:lstStyle/>
            <a:p>
              <a:pPr algn="ctr"/>
              <a:r>
                <a:rPr lang="en-US" altLang="ko-KR" sz="3600" b="1" dirty="0">
                  <a:solidFill>
                    <a:schemeClr val="accent4"/>
                  </a:solidFill>
                  <a:cs typeface="Arial" pitchFamily="34" charset="0"/>
                </a:rPr>
                <a:t>02</a:t>
              </a:r>
              <a:endParaRPr lang="ko-KR" altLang="en-US" sz="3600" b="1" dirty="0">
                <a:solidFill>
                  <a:schemeClr val="accent4"/>
                </a:solidFill>
                <a:cs typeface="Arial" pitchFamily="34" charset="0"/>
              </a:endParaRPr>
            </a:p>
          </p:txBody>
        </p:sp>
        <p:grpSp>
          <p:nvGrpSpPr>
            <p:cNvPr id="19" name="Group 18">
              <a:extLst>
                <a:ext uri="{FF2B5EF4-FFF2-40B4-BE49-F238E27FC236}">
                  <a16:creationId xmlns:a16="http://schemas.microsoft.com/office/drawing/2014/main" id="{9689E0EB-A7EF-60E2-6B5A-3ED0962B963B}"/>
                </a:ext>
              </a:extLst>
            </p:cNvPr>
            <p:cNvGrpSpPr/>
            <p:nvPr/>
          </p:nvGrpSpPr>
          <p:grpSpPr>
            <a:xfrm>
              <a:off x="5002509" y="2419062"/>
              <a:ext cx="2394101" cy="2088232"/>
              <a:chOff x="5248647" y="1608813"/>
              <a:chExt cx="970807" cy="846777"/>
            </a:xfrm>
          </p:grpSpPr>
          <p:sp>
            <p:nvSpPr>
              <p:cNvPr id="20" name="Oval 19">
                <a:extLst>
                  <a:ext uri="{FF2B5EF4-FFF2-40B4-BE49-F238E27FC236}">
                    <a16:creationId xmlns:a16="http://schemas.microsoft.com/office/drawing/2014/main" id="{64C902A2-5D12-6839-A8AD-6CDC95828B9B}"/>
                  </a:ext>
                </a:extLst>
              </p:cNvPr>
              <p:cNvSpPr/>
              <p:nvPr/>
            </p:nvSpPr>
            <p:spPr>
              <a:xfrm>
                <a:off x="5248647" y="1608813"/>
                <a:ext cx="846777" cy="846777"/>
              </a:xfrm>
              <a:prstGeom prst="ellipse">
                <a:avLst/>
              </a:prstGeom>
              <a:solidFill>
                <a:srgbClr val="ED7D3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EEDAAF23-6C8C-0779-8CBC-AF30EA9FB717}"/>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22" name="TextBox 21">
              <a:extLst>
                <a:ext uri="{FF2B5EF4-FFF2-40B4-BE49-F238E27FC236}">
                  <a16:creationId xmlns:a16="http://schemas.microsoft.com/office/drawing/2014/main" id="{337BD9AE-316E-37C7-3BC5-C00B2580CA9C}"/>
                </a:ext>
              </a:extLst>
            </p:cNvPr>
            <p:cNvSpPr txBox="1"/>
            <p:nvPr/>
          </p:nvSpPr>
          <p:spPr>
            <a:xfrm>
              <a:off x="5586567" y="2627130"/>
              <a:ext cx="920113" cy="541048"/>
            </a:xfrm>
            <a:prstGeom prst="rect">
              <a:avLst/>
            </a:prstGeom>
            <a:noFill/>
          </p:spPr>
          <p:txBody>
            <a:bodyPr wrap="square" rtlCol="0">
              <a:spAutoFit/>
            </a:bodyPr>
            <a:lstStyle/>
            <a:p>
              <a:pPr algn="ctr"/>
              <a:r>
                <a:rPr lang="en-US" altLang="ko-KR" sz="3600" b="1" dirty="0">
                  <a:solidFill>
                    <a:srgbClr val="ED7D31"/>
                  </a:solidFill>
                  <a:cs typeface="Arial" pitchFamily="34" charset="0"/>
                </a:rPr>
                <a:t>03</a:t>
              </a:r>
              <a:endParaRPr lang="ko-KR" altLang="en-US" sz="3600" b="1" dirty="0">
                <a:solidFill>
                  <a:srgbClr val="ED7D31"/>
                </a:solidFill>
                <a:cs typeface="Arial" pitchFamily="34" charset="0"/>
              </a:endParaRPr>
            </a:p>
          </p:txBody>
        </p:sp>
        <p:grpSp>
          <p:nvGrpSpPr>
            <p:cNvPr id="23" name="Group 22">
              <a:extLst>
                <a:ext uri="{FF2B5EF4-FFF2-40B4-BE49-F238E27FC236}">
                  <a16:creationId xmlns:a16="http://schemas.microsoft.com/office/drawing/2014/main" id="{3ACE16EA-9F57-48F7-25B4-01FDA3CD52C3}"/>
                </a:ext>
              </a:extLst>
            </p:cNvPr>
            <p:cNvGrpSpPr/>
            <p:nvPr/>
          </p:nvGrpSpPr>
          <p:grpSpPr>
            <a:xfrm>
              <a:off x="7292960" y="1208560"/>
              <a:ext cx="2394101" cy="2088232"/>
              <a:chOff x="5248647" y="1608813"/>
              <a:chExt cx="970807" cy="846777"/>
            </a:xfrm>
          </p:grpSpPr>
          <p:sp>
            <p:nvSpPr>
              <p:cNvPr id="24" name="Oval 23">
                <a:extLst>
                  <a:ext uri="{FF2B5EF4-FFF2-40B4-BE49-F238E27FC236}">
                    <a16:creationId xmlns:a16="http://schemas.microsoft.com/office/drawing/2014/main" id="{43B5517D-4ED8-5C69-F3A3-1B8B5D83A65C}"/>
                  </a:ext>
                </a:extLst>
              </p:cNvPr>
              <p:cNvSpPr/>
              <p:nvPr/>
            </p:nvSpPr>
            <p:spPr>
              <a:xfrm>
                <a:off x="5248647" y="1608813"/>
                <a:ext cx="846777" cy="846777"/>
              </a:xfrm>
              <a:prstGeom prst="ellipse">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24">
                <a:extLst>
                  <a:ext uri="{FF2B5EF4-FFF2-40B4-BE49-F238E27FC236}">
                    <a16:creationId xmlns:a16="http://schemas.microsoft.com/office/drawing/2014/main" id="{B9D71C45-C70B-4B6C-FE23-105E79B40AB9}"/>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26" name="TextBox 25">
              <a:extLst>
                <a:ext uri="{FF2B5EF4-FFF2-40B4-BE49-F238E27FC236}">
                  <a16:creationId xmlns:a16="http://schemas.microsoft.com/office/drawing/2014/main" id="{5708E926-14FE-C70D-B96C-991ADC0BD54D}"/>
                </a:ext>
              </a:extLst>
            </p:cNvPr>
            <p:cNvSpPr txBox="1"/>
            <p:nvPr/>
          </p:nvSpPr>
          <p:spPr>
            <a:xfrm>
              <a:off x="8029955" y="1255927"/>
              <a:ext cx="920113" cy="541048"/>
            </a:xfrm>
            <a:prstGeom prst="rect">
              <a:avLst/>
            </a:prstGeom>
            <a:noFill/>
          </p:spPr>
          <p:txBody>
            <a:bodyPr wrap="square" rtlCol="0">
              <a:spAutoFit/>
            </a:bodyPr>
            <a:lstStyle/>
            <a:p>
              <a:pPr algn="ctr"/>
              <a:r>
                <a:rPr lang="en-US" altLang="ko-KR" sz="3600" b="1" dirty="0">
                  <a:solidFill>
                    <a:srgbClr val="FFC000"/>
                  </a:solidFill>
                  <a:cs typeface="Arial" pitchFamily="34" charset="0"/>
                </a:rPr>
                <a:t>04</a:t>
              </a:r>
              <a:endParaRPr lang="ko-KR" altLang="en-US" sz="3600" b="1" dirty="0">
                <a:solidFill>
                  <a:srgbClr val="FFC000"/>
                </a:solidFill>
                <a:cs typeface="Arial" pitchFamily="34" charset="0"/>
              </a:endParaRPr>
            </a:p>
          </p:txBody>
        </p:sp>
        <p:grpSp>
          <p:nvGrpSpPr>
            <p:cNvPr id="27" name="Group 26">
              <a:extLst>
                <a:ext uri="{FF2B5EF4-FFF2-40B4-BE49-F238E27FC236}">
                  <a16:creationId xmlns:a16="http://schemas.microsoft.com/office/drawing/2014/main" id="{11B7225D-7B30-2C71-ACE4-77652AA91BC9}"/>
                </a:ext>
              </a:extLst>
            </p:cNvPr>
            <p:cNvGrpSpPr/>
            <p:nvPr/>
          </p:nvGrpSpPr>
          <p:grpSpPr>
            <a:xfrm>
              <a:off x="9583411" y="156890"/>
              <a:ext cx="2394101" cy="2088232"/>
              <a:chOff x="5248647" y="1608813"/>
              <a:chExt cx="970807" cy="846777"/>
            </a:xfrm>
          </p:grpSpPr>
          <p:sp>
            <p:nvSpPr>
              <p:cNvPr id="28" name="Oval 27">
                <a:extLst>
                  <a:ext uri="{FF2B5EF4-FFF2-40B4-BE49-F238E27FC236}">
                    <a16:creationId xmlns:a16="http://schemas.microsoft.com/office/drawing/2014/main" id="{68F77B7A-93B7-E04A-E45B-0A1CDFCFD1D1}"/>
                  </a:ext>
                </a:extLst>
              </p:cNvPr>
              <p:cNvSpPr/>
              <p:nvPr/>
            </p:nvSpPr>
            <p:spPr>
              <a:xfrm>
                <a:off x="5248647" y="1608813"/>
                <a:ext cx="846777" cy="846777"/>
              </a:xfrm>
              <a:prstGeom prst="ellipse">
                <a:avLst/>
              </a:prstGeom>
              <a:solidFill>
                <a:srgbClr val="ED7D3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D9BCBFD5-1C06-337C-6AA8-1A611A6318DB}"/>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30" name="TextBox 29">
              <a:extLst>
                <a:ext uri="{FF2B5EF4-FFF2-40B4-BE49-F238E27FC236}">
                  <a16:creationId xmlns:a16="http://schemas.microsoft.com/office/drawing/2014/main" id="{68AD1575-C68C-0628-0A34-38CDD32D7523}"/>
                </a:ext>
              </a:extLst>
            </p:cNvPr>
            <p:cNvSpPr txBox="1"/>
            <p:nvPr/>
          </p:nvSpPr>
          <p:spPr>
            <a:xfrm>
              <a:off x="10167469" y="191068"/>
              <a:ext cx="920113" cy="541048"/>
            </a:xfrm>
            <a:prstGeom prst="rect">
              <a:avLst/>
            </a:prstGeom>
            <a:noFill/>
          </p:spPr>
          <p:txBody>
            <a:bodyPr wrap="square" rtlCol="0">
              <a:spAutoFit/>
            </a:bodyPr>
            <a:lstStyle/>
            <a:p>
              <a:pPr algn="ctr"/>
              <a:r>
                <a:rPr lang="en-US" altLang="ko-KR" sz="3600" b="1" dirty="0">
                  <a:solidFill>
                    <a:srgbClr val="ED7D31"/>
                  </a:solidFill>
                  <a:cs typeface="Arial" pitchFamily="34" charset="0"/>
                </a:rPr>
                <a:t>05</a:t>
              </a:r>
              <a:endParaRPr lang="ko-KR" altLang="en-US" sz="3600" b="1" dirty="0">
                <a:solidFill>
                  <a:srgbClr val="ED7D31"/>
                </a:solidFill>
                <a:cs typeface="Arial" pitchFamily="34" charset="0"/>
              </a:endParaRPr>
            </a:p>
          </p:txBody>
        </p:sp>
        <p:sp>
          <p:nvSpPr>
            <p:cNvPr id="31" name="TextBox 30">
              <a:extLst>
                <a:ext uri="{FF2B5EF4-FFF2-40B4-BE49-F238E27FC236}">
                  <a16:creationId xmlns:a16="http://schemas.microsoft.com/office/drawing/2014/main" id="{B725714B-1839-38A8-4833-311628A45ABC}"/>
                </a:ext>
              </a:extLst>
            </p:cNvPr>
            <p:cNvSpPr txBox="1"/>
            <p:nvPr/>
          </p:nvSpPr>
          <p:spPr>
            <a:xfrm>
              <a:off x="549458" y="4888775"/>
              <a:ext cx="1674651" cy="386463"/>
            </a:xfrm>
            <a:prstGeom prst="rect">
              <a:avLst/>
            </a:prstGeom>
            <a:noFill/>
          </p:spPr>
          <p:txBody>
            <a:bodyPr wrap="square">
              <a:spAutoFit/>
            </a:bodyPr>
            <a:lstStyle/>
            <a:p>
              <a:r>
                <a:rPr lang="en-IN" sz="2400" b="1" i="0" dirty="0">
                  <a:solidFill>
                    <a:srgbClr val="0D0D0D"/>
                  </a:solidFill>
                  <a:effectLst/>
                  <a:latin typeface="Söhne"/>
                </a:rPr>
                <a:t>Data Collection</a:t>
              </a:r>
              <a:endParaRPr lang="en-IN" sz="2400" dirty="0"/>
            </a:p>
          </p:txBody>
        </p:sp>
        <p:sp>
          <p:nvSpPr>
            <p:cNvPr id="33" name="TextBox 32">
              <a:extLst>
                <a:ext uri="{FF2B5EF4-FFF2-40B4-BE49-F238E27FC236}">
                  <a16:creationId xmlns:a16="http://schemas.microsoft.com/office/drawing/2014/main" id="{5517A26F-07C2-34C5-0E45-69B9BDF3E67B}"/>
                </a:ext>
              </a:extLst>
            </p:cNvPr>
            <p:cNvSpPr txBox="1"/>
            <p:nvPr/>
          </p:nvSpPr>
          <p:spPr>
            <a:xfrm>
              <a:off x="3001534" y="4165787"/>
              <a:ext cx="1771287" cy="1004803"/>
            </a:xfrm>
            <a:prstGeom prst="rect">
              <a:avLst/>
            </a:prstGeom>
            <a:noFill/>
          </p:spPr>
          <p:txBody>
            <a:bodyPr wrap="square">
              <a:spAutoFit/>
            </a:bodyPr>
            <a:lstStyle/>
            <a:p>
              <a:pPr algn="ctr"/>
              <a:r>
                <a:rPr lang="en-IN" sz="2400" b="1" i="0" dirty="0">
                  <a:solidFill>
                    <a:srgbClr val="0D0D0D"/>
                  </a:solidFill>
                  <a:effectLst/>
                  <a:latin typeface="Söhne"/>
                </a:rPr>
                <a:t>Data Cleaning and Preprocessing</a:t>
              </a:r>
              <a:endParaRPr lang="en-IN" sz="2400" dirty="0"/>
            </a:p>
          </p:txBody>
        </p:sp>
        <p:sp>
          <p:nvSpPr>
            <p:cNvPr id="35" name="TextBox 34">
              <a:extLst>
                <a:ext uri="{FF2B5EF4-FFF2-40B4-BE49-F238E27FC236}">
                  <a16:creationId xmlns:a16="http://schemas.microsoft.com/office/drawing/2014/main" id="{6C842FB6-3D49-016C-0697-5E2182CBE358}"/>
                </a:ext>
              </a:extLst>
            </p:cNvPr>
            <p:cNvSpPr txBox="1"/>
            <p:nvPr/>
          </p:nvSpPr>
          <p:spPr>
            <a:xfrm>
              <a:off x="7849456" y="1852793"/>
              <a:ext cx="1725635" cy="1004803"/>
            </a:xfrm>
            <a:prstGeom prst="rect">
              <a:avLst/>
            </a:prstGeom>
            <a:noFill/>
          </p:spPr>
          <p:txBody>
            <a:bodyPr wrap="square">
              <a:spAutoFit/>
            </a:bodyPr>
            <a:lstStyle/>
            <a:p>
              <a:r>
                <a:rPr lang="en-IN" sz="2400" b="1" i="0" dirty="0">
                  <a:solidFill>
                    <a:srgbClr val="0D0D0D"/>
                  </a:solidFill>
                  <a:effectLst/>
                  <a:latin typeface="Söhne"/>
                </a:rPr>
                <a:t>Model Building</a:t>
              </a:r>
            </a:p>
            <a:p>
              <a:pPr algn="ctr"/>
              <a:r>
                <a:rPr lang="en-IN" sz="2400" b="1" dirty="0">
                  <a:solidFill>
                    <a:srgbClr val="0D0D0D"/>
                  </a:solidFill>
                  <a:latin typeface="Söhne"/>
                </a:rPr>
                <a:t>&amp;</a:t>
              </a:r>
            </a:p>
            <a:p>
              <a:r>
                <a:rPr lang="en-IN" sz="2400" b="1" dirty="0">
                  <a:solidFill>
                    <a:srgbClr val="0D0D0D"/>
                  </a:solidFill>
                  <a:latin typeface="Söhne"/>
                </a:rPr>
                <a:t> Classification</a:t>
              </a:r>
              <a:endParaRPr lang="en-IN" sz="2400" dirty="0"/>
            </a:p>
          </p:txBody>
        </p:sp>
        <p:sp>
          <p:nvSpPr>
            <p:cNvPr id="36" name="TextBox 35">
              <a:extLst>
                <a:ext uri="{FF2B5EF4-FFF2-40B4-BE49-F238E27FC236}">
                  <a16:creationId xmlns:a16="http://schemas.microsoft.com/office/drawing/2014/main" id="{7C86DD57-8FE2-0042-59F1-7F560C7CBFCD}"/>
                </a:ext>
              </a:extLst>
            </p:cNvPr>
            <p:cNvSpPr txBox="1"/>
            <p:nvPr/>
          </p:nvSpPr>
          <p:spPr>
            <a:xfrm>
              <a:off x="10156752" y="885395"/>
              <a:ext cx="1820760" cy="695633"/>
            </a:xfrm>
            <a:prstGeom prst="rect">
              <a:avLst/>
            </a:prstGeom>
            <a:noFill/>
          </p:spPr>
          <p:txBody>
            <a:bodyPr wrap="square">
              <a:spAutoFit/>
            </a:bodyPr>
            <a:lstStyle/>
            <a:p>
              <a:r>
                <a:rPr lang="en-IN" sz="2400" b="1" i="0" dirty="0">
                  <a:solidFill>
                    <a:srgbClr val="0D0D0D"/>
                  </a:solidFill>
                  <a:effectLst/>
                  <a:latin typeface="Söhne"/>
                </a:rPr>
                <a:t>Visualization and Interpretation</a:t>
              </a:r>
              <a:endParaRPr lang="en-IN" sz="2400" dirty="0"/>
            </a:p>
          </p:txBody>
        </p:sp>
        <p:sp>
          <p:nvSpPr>
            <p:cNvPr id="37" name="Arrow: Right 36">
              <a:extLst>
                <a:ext uri="{FF2B5EF4-FFF2-40B4-BE49-F238E27FC236}">
                  <a16:creationId xmlns:a16="http://schemas.microsoft.com/office/drawing/2014/main" id="{D1700EA4-1609-01B4-615D-927797A964C0}"/>
                </a:ext>
              </a:extLst>
            </p:cNvPr>
            <p:cNvSpPr/>
            <p:nvPr/>
          </p:nvSpPr>
          <p:spPr>
            <a:xfrm>
              <a:off x="2345478" y="4687328"/>
              <a:ext cx="185165" cy="2681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234BCDB0-3EDC-E08D-5FF9-1428C14D663E}"/>
                </a:ext>
              </a:extLst>
            </p:cNvPr>
            <p:cNvSpPr/>
            <p:nvPr/>
          </p:nvSpPr>
          <p:spPr>
            <a:xfrm>
              <a:off x="4933077" y="3964348"/>
              <a:ext cx="185165" cy="2681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C7AB696-9453-C9E3-53BD-D53D1694AE5F}"/>
                </a:ext>
              </a:extLst>
            </p:cNvPr>
            <p:cNvSpPr/>
            <p:nvPr/>
          </p:nvSpPr>
          <p:spPr>
            <a:xfrm>
              <a:off x="7331213" y="2816226"/>
              <a:ext cx="185165" cy="2681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434A7DFC-57BC-DC6E-4EA7-0CA2D8404374}"/>
                </a:ext>
              </a:extLst>
            </p:cNvPr>
            <p:cNvSpPr/>
            <p:nvPr/>
          </p:nvSpPr>
          <p:spPr>
            <a:xfrm>
              <a:off x="9577864" y="1628480"/>
              <a:ext cx="185165" cy="2681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4" name="TextBox 43">
            <a:extLst>
              <a:ext uri="{FF2B5EF4-FFF2-40B4-BE49-F238E27FC236}">
                <a16:creationId xmlns:a16="http://schemas.microsoft.com/office/drawing/2014/main" id="{27CA9455-1012-5E29-5979-E073D5D29482}"/>
              </a:ext>
            </a:extLst>
          </p:cNvPr>
          <p:cNvSpPr txBox="1"/>
          <p:nvPr/>
        </p:nvSpPr>
        <p:spPr>
          <a:xfrm>
            <a:off x="8604001" y="4855405"/>
            <a:ext cx="3236247" cy="1323439"/>
          </a:xfrm>
          <a:prstGeom prst="rect">
            <a:avLst/>
          </a:prstGeom>
          <a:noFill/>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D0D0D"/>
                </a:solidFill>
                <a:effectLst/>
                <a:uLnTx/>
                <a:uFillTx/>
                <a:latin typeface="Söhne"/>
                <a:cs typeface="+mn-cs"/>
              </a:rPr>
              <a:t>1.Tokenizer</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D0D0D"/>
                </a:solidFill>
                <a:effectLst/>
                <a:uLnTx/>
                <a:uFillTx/>
                <a:latin typeface="Söhne"/>
                <a:cs typeface="+mn-cs"/>
              </a:rPr>
              <a:t>2.Stopwords removal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D0D0D"/>
                </a:solidFill>
                <a:effectLst/>
                <a:uLnTx/>
                <a:uFillTx/>
                <a:latin typeface="Söhne"/>
                <a:cs typeface="+mn-cs"/>
              </a:rPr>
              <a:t>&amp;</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D0D0D"/>
                </a:solidFill>
                <a:effectLst/>
                <a:uLnTx/>
                <a:uFillTx/>
                <a:latin typeface="Söhne"/>
                <a:cs typeface="+mn-cs"/>
              </a:rPr>
              <a:t>     Transformation</a:t>
            </a:r>
            <a:endParaRPr kumimoji="0" lang="en-IN" sz="20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678410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1232</Words>
  <Application>Microsoft Office PowerPoint</Application>
  <PresentationFormat>Custom</PresentationFormat>
  <Paragraphs>142</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맑은 고딕</vt:lpstr>
      <vt:lpstr>Arial</vt:lpstr>
      <vt:lpstr>Calibri</vt:lpstr>
      <vt:lpstr>FZShuTi</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SUBBARAO</dc:creator>
  <cp:lastModifiedBy>SUBBARAO</cp:lastModifiedBy>
  <cp:revision>13</cp:revision>
  <dcterms:modified xsi:type="dcterms:W3CDTF">2024-04-21T10:57:13Z</dcterms:modified>
</cp:coreProperties>
</file>