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D2D102-B445-435D-9DA9-0645CEFE975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B89717E-83B0-4C60-9804-5B885AA8672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745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It is a process of displaying the required details of the program to the users and not showing how the internal programming is done is called abstraction.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This  abstraction is achieved by abstract classes and interfaces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abstract</a:t>
            </a:r>
            <a:r>
              <a:rPr lang="en-US" sz="2200" dirty="0" smtClean="0"/>
              <a:t> </a:t>
            </a:r>
            <a:r>
              <a:rPr lang="en-US" sz="2200" b="1" dirty="0" smtClean="0"/>
              <a:t>class</a:t>
            </a:r>
            <a:r>
              <a:rPr lang="en-US" sz="2200" dirty="0" smtClean="0"/>
              <a:t> Bike{  </a:t>
            </a:r>
          </a:p>
          <a:p>
            <a:r>
              <a:rPr lang="en-US" sz="2200" dirty="0" smtClean="0"/>
              <a:t>  </a:t>
            </a:r>
            <a:r>
              <a:rPr lang="en-US" sz="2200" b="1" dirty="0" smtClean="0"/>
              <a:t>abstract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run();  </a:t>
            </a:r>
          </a:p>
          <a:p>
            <a:r>
              <a:rPr lang="en-US" sz="2200" dirty="0" smtClean="0"/>
              <a:t>}  </a:t>
            </a:r>
          </a:p>
          <a:p>
            <a:r>
              <a:rPr lang="en-US" sz="2200" b="1" dirty="0" smtClean="0"/>
              <a:t>class</a:t>
            </a:r>
            <a:r>
              <a:rPr lang="en-US" sz="2200" dirty="0" smtClean="0"/>
              <a:t> Honda4 </a:t>
            </a:r>
            <a:r>
              <a:rPr lang="en-US" sz="2200" b="1" dirty="0" smtClean="0"/>
              <a:t>extends</a:t>
            </a:r>
            <a:r>
              <a:rPr lang="en-US" sz="2200" dirty="0" smtClean="0"/>
              <a:t> Bike{  </a:t>
            </a:r>
          </a:p>
          <a:p>
            <a:r>
              <a:rPr lang="en-US" sz="2200" b="1" dirty="0" smtClean="0"/>
              <a:t>void</a:t>
            </a:r>
            <a:r>
              <a:rPr lang="en-US" sz="2200" dirty="0" smtClean="0"/>
              <a:t> run(){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("running safely..");}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static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main(String </a:t>
            </a:r>
            <a:r>
              <a:rPr lang="en-US" sz="2200" dirty="0" err="1" smtClean="0"/>
              <a:t>args</a:t>
            </a:r>
            <a:r>
              <a:rPr lang="en-US" sz="2200" dirty="0" smtClean="0"/>
              <a:t>[]){  </a:t>
            </a:r>
          </a:p>
          <a:p>
            <a:r>
              <a:rPr lang="en-US" sz="2200" dirty="0" smtClean="0"/>
              <a:t> Bike </a:t>
            </a:r>
            <a:r>
              <a:rPr lang="en-US" sz="2200" dirty="0" err="1" smtClean="0"/>
              <a:t>obj</a:t>
            </a:r>
            <a:r>
              <a:rPr lang="en-US" sz="2200" dirty="0" smtClean="0"/>
              <a:t> = </a:t>
            </a:r>
            <a:r>
              <a:rPr lang="en-US" sz="2200" b="1" dirty="0" smtClean="0"/>
              <a:t>new</a:t>
            </a:r>
            <a:r>
              <a:rPr lang="en-US" sz="2200" dirty="0" smtClean="0"/>
              <a:t> Honda4();  </a:t>
            </a:r>
          </a:p>
          <a:p>
            <a:r>
              <a:rPr lang="en-US" sz="2200" dirty="0" smtClean="0"/>
              <a:t> </a:t>
            </a:r>
            <a:r>
              <a:rPr lang="en-US" sz="2200" dirty="0" err="1" smtClean="0"/>
              <a:t>obj.run</a:t>
            </a:r>
            <a:r>
              <a:rPr lang="en-US" sz="2200" dirty="0" smtClean="0"/>
              <a:t>();  </a:t>
            </a:r>
          </a:p>
          <a:p>
            <a:r>
              <a:rPr lang="en-US" sz="2200" dirty="0" smtClean="0"/>
              <a:t>}  </a:t>
            </a:r>
          </a:p>
          <a:p>
            <a:r>
              <a:rPr lang="en-US" sz="2200" dirty="0" smtClean="0"/>
              <a:t>} 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It creates a new class from a existing class For the reusability.</a:t>
            </a:r>
          </a:p>
          <a:p>
            <a:r>
              <a:rPr lang="en-US" dirty="0" smtClean="0"/>
              <a:t>Using extends keyword the relation between two classes is possible</a:t>
            </a:r>
          </a:p>
          <a:p>
            <a:pPr>
              <a:buNone/>
            </a:pPr>
            <a:r>
              <a:rPr lang="en-US" sz="2400" dirty="0" smtClean="0"/>
              <a:t>Ex-Class car{</a:t>
            </a:r>
          </a:p>
          <a:p>
            <a:pPr>
              <a:buNone/>
            </a:pPr>
            <a:r>
              <a:rPr lang="en-US" sz="2400" dirty="0" smtClean="0"/>
              <a:t>      body }</a:t>
            </a:r>
          </a:p>
          <a:p>
            <a:pPr>
              <a:buNone/>
            </a:pPr>
            <a:r>
              <a:rPr lang="en-US" sz="2400" dirty="0" smtClean="0"/>
              <a:t>Class Audi </a:t>
            </a:r>
            <a:r>
              <a:rPr lang="en-US" sz="2400" i="1" dirty="0" smtClean="0"/>
              <a:t>extends</a:t>
            </a:r>
            <a:r>
              <a:rPr lang="en-US" sz="2400" dirty="0" smtClean="0"/>
              <a:t> Car{</a:t>
            </a:r>
          </a:p>
          <a:p>
            <a:pPr>
              <a:buNone/>
            </a:pPr>
            <a:r>
              <a:rPr lang="en-US" sz="2400" dirty="0" smtClean="0"/>
              <a:t>  body  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22860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Member variables of super class can be called using getter and setters if private.</a:t>
            </a:r>
          </a:p>
          <a:p>
            <a:pPr>
              <a:buNone/>
            </a:pPr>
            <a:r>
              <a:rPr lang="en-US" sz="2400" dirty="0" smtClean="0"/>
              <a:t>Ex-</a:t>
            </a:r>
          </a:p>
          <a:p>
            <a:pPr>
              <a:buNone/>
            </a:pPr>
            <a:r>
              <a:rPr lang="en-US" sz="2400" dirty="0" smtClean="0"/>
              <a:t>Getter:</a:t>
            </a:r>
          </a:p>
          <a:p>
            <a:pPr>
              <a:buNone/>
            </a:pPr>
            <a:r>
              <a:rPr lang="en-US" sz="2400" dirty="0" smtClean="0"/>
              <a:t>public </a:t>
            </a:r>
            <a:r>
              <a:rPr lang="en-US" sz="2400" dirty="0" smtClean="0"/>
              <a:t>String </a:t>
            </a:r>
            <a:r>
              <a:rPr lang="en-US" sz="2400" dirty="0" err="1" smtClean="0"/>
              <a:t>getFuel</a:t>
            </a:r>
            <a:r>
              <a:rPr lang="en-US" sz="2400" dirty="0" smtClean="0"/>
              <a:t>() {</a:t>
            </a:r>
          </a:p>
          <a:p>
            <a:pPr>
              <a:buNone/>
            </a:pPr>
            <a:r>
              <a:rPr lang="en-US" sz="2400" dirty="0" smtClean="0"/>
              <a:t>return fuel;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Setter: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public void </a:t>
            </a:r>
            <a:r>
              <a:rPr lang="en-US" sz="2400" dirty="0" err="1" smtClean="0"/>
              <a:t>setFuel</a:t>
            </a:r>
            <a:r>
              <a:rPr lang="en-US" sz="2400" dirty="0" smtClean="0"/>
              <a:t>(String fuel) {</a:t>
            </a:r>
          </a:p>
          <a:p>
            <a:pPr>
              <a:buNone/>
            </a:pPr>
            <a:r>
              <a:rPr lang="en-US" sz="2400" dirty="0" err="1" smtClean="0"/>
              <a:t>this.fuel</a:t>
            </a:r>
            <a:r>
              <a:rPr lang="en-US" sz="2400" dirty="0" smtClean="0"/>
              <a:t> = fuel;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restrict the use of objects, methods and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(can be accessed anywhere )</a:t>
            </a:r>
          </a:p>
          <a:p>
            <a:r>
              <a:rPr lang="en-US" dirty="0" smtClean="0"/>
              <a:t>Private(only in the class)</a:t>
            </a:r>
          </a:p>
          <a:p>
            <a:r>
              <a:rPr lang="en-US" dirty="0" smtClean="0"/>
              <a:t>Protected(only in package and subclasses)</a:t>
            </a:r>
          </a:p>
          <a:p>
            <a:r>
              <a:rPr lang="en-US" dirty="0" smtClean="0"/>
              <a:t>Default(only in that package)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Redefining and overriding the previous created method in the subclasses is called method overriding</a:t>
            </a:r>
          </a:p>
          <a:p>
            <a:r>
              <a:rPr lang="en-US" dirty="0" smtClean="0"/>
              <a:t>Reduce the usage of creating new methods</a:t>
            </a:r>
          </a:p>
          <a:p>
            <a:r>
              <a:rPr lang="en-US" dirty="0" err="1" smtClean="0"/>
              <a:t>Ctrl+space</a:t>
            </a:r>
            <a:r>
              <a:rPr lang="en-US" dirty="0" smtClean="0"/>
              <a:t> shows the methods that can be overridden.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method name, return type and parameters must be the same </a:t>
            </a:r>
            <a:r>
              <a:rPr lang="en-US" dirty="0" smtClean="0"/>
              <a:t>a</a:t>
            </a:r>
            <a:r>
              <a:rPr lang="en-US" dirty="0" smtClean="0"/>
              <a:t>s </a:t>
            </a:r>
            <a:r>
              <a:rPr lang="en-US" dirty="0" err="1" smtClean="0"/>
              <a:t>supererclass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400" dirty="0" smtClean="0"/>
              <a:t>Ex-</a:t>
            </a:r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smtClean="0"/>
              <a:t>action(){</a:t>
            </a:r>
          </a:p>
          <a:p>
            <a:pPr>
              <a:buNone/>
            </a:pPr>
            <a:r>
              <a:rPr lang="en-US" sz="2400" dirty="0" err="1" smtClean="0"/>
              <a:t>System.</a:t>
            </a:r>
            <a:r>
              <a:rPr lang="en-US" sz="2400" i="1" dirty="0" err="1" smtClean="0"/>
              <a:t>out.println</a:t>
            </a:r>
            <a:r>
              <a:rPr lang="en-US" sz="2400" i="1" dirty="0" smtClean="0"/>
              <a:t>("</a:t>
            </a:r>
            <a:r>
              <a:rPr lang="en-US" sz="2400" i="1" dirty="0" smtClean="0"/>
              <a:t>animal makes sounds like");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@Override</a:t>
            </a:r>
          </a:p>
          <a:p>
            <a:pPr>
              <a:buNone/>
            </a:pPr>
            <a:r>
              <a:rPr lang="en-US" sz="2400" dirty="0" smtClean="0"/>
              <a:t>void action() 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super.action</a:t>
            </a:r>
            <a:r>
              <a:rPr lang="en-US" sz="2400" dirty="0" smtClean="0"/>
              <a:t>();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System.</a:t>
            </a:r>
            <a:r>
              <a:rPr lang="en-US" sz="2400" i="1" dirty="0" err="1" smtClean="0"/>
              <a:t>out.println</a:t>
            </a:r>
            <a:r>
              <a:rPr lang="en-US" sz="2400" i="1" dirty="0" smtClean="0"/>
              <a:t>("meows");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232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Abstract classes</vt:lpstr>
      <vt:lpstr>Example of abstract class</vt:lpstr>
      <vt:lpstr>Inheritance</vt:lpstr>
      <vt:lpstr>Slide 4</vt:lpstr>
      <vt:lpstr>Access specifiers restrict the use of objects, methods and variables </vt:lpstr>
      <vt:lpstr>Method Overriding</vt:lpstr>
      <vt:lpstr>Rules for method overriding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</dc:title>
  <dc:creator>raghu varma</dc:creator>
  <cp:lastModifiedBy>raghu varma</cp:lastModifiedBy>
  <cp:revision>7</cp:revision>
  <dcterms:created xsi:type="dcterms:W3CDTF">2017-04-30T07:54:25Z</dcterms:created>
  <dcterms:modified xsi:type="dcterms:W3CDTF">2017-04-30T08:56:11Z</dcterms:modified>
</cp:coreProperties>
</file>