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3" r:id="rId3"/>
    <p:sldId id="257" r:id="rId4"/>
    <p:sldId id="264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22770-7F74-44E8-893F-7BCC31905D4B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17417-1114-472F-A8D9-C92EC63A6A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17417-1114-472F-A8D9-C92EC63A6AE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3D2D102-B445-435D-9DA9-0645CEFE975E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B89717E-83B0-4C60-9804-5B885AA867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It is a process of displaying the required details of the program to the users and not showing how the internal programming is done is called abstraction.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This  abstraction is achieved by abstract classes and interfaces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method must not be defined it should be </a:t>
            </a:r>
            <a:r>
              <a:rPr lang="en-US" dirty="0" smtClean="0"/>
              <a:t>declared</a:t>
            </a:r>
          </a:p>
          <a:p>
            <a:r>
              <a:rPr lang="en-US" dirty="0" smtClean="0"/>
              <a:t>If at least one abstract method is present in a class then entire class becomes abstract class.</a:t>
            </a:r>
          </a:p>
          <a:p>
            <a:r>
              <a:rPr lang="en-US" dirty="0" smtClean="0"/>
              <a:t>Extended class must define the abstract method or else that class also become abstract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abstract</a:t>
            </a:r>
            <a:r>
              <a:rPr lang="en-US" sz="2200" dirty="0" smtClean="0"/>
              <a:t> </a:t>
            </a:r>
            <a:r>
              <a:rPr lang="en-US" sz="2200" b="1" dirty="0" smtClean="0"/>
              <a:t>class</a:t>
            </a:r>
            <a:r>
              <a:rPr lang="en-US" sz="2200" dirty="0" smtClean="0"/>
              <a:t> Bike{  </a:t>
            </a:r>
          </a:p>
          <a:p>
            <a:r>
              <a:rPr lang="en-US" sz="2200" dirty="0" smtClean="0"/>
              <a:t>  </a:t>
            </a:r>
            <a:r>
              <a:rPr lang="en-US" sz="2200" b="1" dirty="0" smtClean="0"/>
              <a:t>abstract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run();  </a:t>
            </a:r>
          </a:p>
          <a:p>
            <a:r>
              <a:rPr lang="en-US" sz="2200" dirty="0" smtClean="0"/>
              <a:t>}  </a:t>
            </a:r>
          </a:p>
          <a:p>
            <a:r>
              <a:rPr lang="en-US" sz="2200" b="1" dirty="0" smtClean="0"/>
              <a:t>class</a:t>
            </a:r>
            <a:r>
              <a:rPr lang="en-US" sz="2200" dirty="0" smtClean="0"/>
              <a:t> Honda4 </a:t>
            </a:r>
            <a:r>
              <a:rPr lang="en-US" sz="2200" b="1" dirty="0" smtClean="0"/>
              <a:t>extends</a:t>
            </a:r>
            <a:r>
              <a:rPr lang="en-US" sz="2200" dirty="0" smtClean="0"/>
              <a:t> Bike{  </a:t>
            </a:r>
          </a:p>
          <a:p>
            <a:r>
              <a:rPr lang="en-US" sz="2200" b="1" dirty="0" smtClean="0"/>
              <a:t>void</a:t>
            </a:r>
            <a:r>
              <a:rPr lang="en-US" sz="2200" dirty="0" smtClean="0"/>
              <a:t> run(){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("running safely..");}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static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main(String </a:t>
            </a:r>
            <a:r>
              <a:rPr lang="en-US" sz="2200" dirty="0" err="1" smtClean="0"/>
              <a:t>args</a:t>
            </a:r>
            <a:r>
              <a:rPr lang="en-US" sz="2200" dirty="0" smtClean="0"/>
              <a:t>[]){  </a:t>
            </a:r>
          </a:p>
          <a:p>
            <a:r>
              <a:rPr lang="en-US" sz="2200" dirty="0" smtClean="0"/>
              <a:t> Bike </a:t>
            </a:r>
            <a:r>
              <a:rPr lang="en-US" sz="2200" dirty="0" err="1" smtClean="0"/>
              <a:t>obj</a:t>
            </a:r>
            <a:r>
              <a:rPr lang="en-US" sz="2200" dirty="0" smtClean="0"/>
              <a:t> = </a:t>
            </a:r>
            <a:r>
              <a:rPr lang="en-US" sz="2200" b="1" dirty="0" smtClean="0"/>
              <a:t>new</a:t>
            </a:r>
            <a:r>
              <a:rPr lang="en-US" sz="2200" dirty="0" smtClean="0"/>
              <a:t> Honda4();  </a:t>
            </a:r>
          </a:p>
          <a:p>
            <a:r>
              <a:rPr lang="en-US" sz="2200" dirty="0" smtClean="0"/>
              <a:t> </a:t>
            </a:r>
            <a:r>
              <a:rPr lang="en-US" sz="2200" dirty="0" err="1" smtClean="0"/>
              <a:t>obj.run</a:t>
            </a:r>
            <a:r>
              <a:rPr lang="en-US" sz="2200" dirty="0" smtClean="0"/>
              <a:t>();  </a:t>
            </a:r>
          </a:p>
          <a:p>
            <a:r>
              <a:rPr lang="en-US" sz="2200" dirty="0" smtClean="0"/>
              <a:t>}  </a:t>
            </a:r>
          </a:p>
          <a:p>
            <a:r>
              <a:rPr lang="en-US" sz="2200" dirty="0" smtClean="0"/>
              <a:t>} 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in a class all the methods are abstract methods then it is called interface</a:t>
            </a:r>
          </a:p>
          <a:p>
            <a:r>
              <a:rPr lang="en-US" dirty="0" smtClean="0"/>
              <a:t>Java doesn’t support multiple inheritance so using interface we can do it.</a:t>
            </a:r>
          </a:p>
          <a:p>
            <a:r>
              <a:rPr lang="en-US" dirty="0" smtClean="0"/>
              <a:t>Interface uses implements keyword instead of extends as in classes.</a:t>
            </a:r>
          </a:p>
          <a:p>
            <a:r>
              <a:rPr lang="en-US" dirty="0" smtClean="0"/>
              <a:t>Interface </a:t>
            </a:r>
            <a:r>
              <a:rPr lang="en-US" smtClean="0"/>
              <a:t>can improve </a:t>
            </a:r>
            <a:r>
              <a:rPr lang="en-US" dirty="0" smtClean="0"/>
              <a:t>security of the code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28600"/>
            <a:ext cx="7498080" cy="1143000"/>
          </a:xfrm>
        </p:spPr>
        <p:txBody>
          <a:bodyPr/>
          <a:lstStyle/>
          <a:p>
            <a:r>
              <a:rPr lang="en-US" dirty="0" smtClean="0"/>
              <a:t>Relation btw classes &amp;interfaces</a:t>
            </a:r>
            <a:endParaRPr lang="en-US" dirty="0"/>
          </a:p>
        </p:txBody>
      </p:sp>
      <p:pic>
        <p:nvPicPr>
          <p:cNvPr id="4" name="Content Placeholder 3" descr="interfacerela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066800"/>
            <a:ext cx="7620000" cy="3733800"/>
          </a:xfrm>
        </p:spPr>
      </p:pic>
      <p:sp>
        <p:nvSpPr>
          <p:cNvPr id="5" name="TextBox 4"/>
          <p:cNvSpPr txBox="1"/>
          <p:nvPr/>
        </p:nvSpPr>
        <p:spPr>
          <a:xfrm>
            <a:off x="1524000" y="3962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If there are multiple interfaces then to define the methods we should call the interface using implements keyword</a:t>
            </a:r>
          </a:p>
          <a:p>
            <a:r>
              <a:rPr lang="en-US" dirty="0" smtClean="0"/>
              <a:t>Interface B{     Void run();   }</a:t>
            </a:r>
          </a:p>
          <a:p>
            <a:r>
              <a:rPr lang="en-US" dirty="0" smtClean="0"/>
              <a:t>Interface C{    Void walk();   }</a:t>
            </a:r>
          </a:p>
          <a:p>
            <a:r>
              <a:rPr lang="en-US" dirty="0" smtClean="0"/>
              <a:t>Class A implements B,C{</a:t>
            </a:r>
          </a:p>
          <a:p>
            <a:r>
              <a:rPr lang="en-US" dirty="0" smtClean="0"/>
              <a:t>Void run(){</a:t>
            </a:r>
            <a:r>
              <a:rPr lang="en-US" dirty="0" err="1" smtClean="0"/>
              <a:t>syso</a:t>
            </a:r>
            <a:r>
              <a:rPr lang="en-US" dirty="0" smtClean="0"/>
              <a:t>(“he is running”);</a:t>
            </a:r>
          </a:p>
          <a:p>
            <a:r>
              <a:rPr lang="en-US" dirty="0" smtClean="0"/>
              <a:t>Void walk(){</a:t>
            </a:r>
            <a:r>
              <a:rPr lang="en-US" dirty="0" err="1" smtClean="0"/>
              <a:t>syso</a:t>
            </a:r>
            <a:r>
              <a:rPr lang="en-US" dirty="0" smtClean="0"/>
              <a:t>(“he is walking”)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interface printable{  </a:t>
            </a:r>
          </a:p>
          <a:p>
            <a:r>
              <a:rPr lang="en-US" dirty="0" smtClean="0"/>
              <a:t>void print();  </a:t>
            </a:r>
          </a:p>
          <a:p>
            <a:r>
              <a:rPr lang="en-US" dirty="0" smtClean="0"/>
              <a:t>}  </a:t>
            </a:r>
          </a:p>
          <a:p>
            <a:r>
              <a:rPr lang="en-US" dirty="0" smtClean="0"/>
              <a:t>class A6 implements printable{  </a:t>
            </a:r>
          </a:p>
          <a:p>
            <a:r>
              <a:rPr lang="en-US" dirty="0" smtClean="0"/>
              <a:t>public void print(){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("Hello");}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r>
              <a:rPr lang="en-US" dirty="0" smtClean="0"/>
              <a:t>A6 </a:t>
            </a:r>
            <a:r>
              <a:rPr lang="en-US" dirty="0" err="1" smtClean="0"/>
              <a:t>obj</a:t>
            </a:r>
            <a:r>
              <a:rPr lang="en-US" dirty="0" smtClean="0"/>
              <a:t> = new A6();  </a:t>
            </a:r>
          </a:p>
          <a:p>
            <a:r>
              <a:rPr lang="en-US" dirty="0" err="1" smtClean="0"/>
              <a:t>obj.print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}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</TotalTime>
  <Words>206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Abstract classes</vt:lpstr>
      <vt:lpstr>Rules for abstract class</vt:lpstr>
      <vt:lpstr>Example of abstract class</vt:lpstr>
      <vt:lpstr>Interface </vt:lpstr>
      <vt:lpstr>Relation btw classes &amp;interfaces</vt:lpstr>
      <vt:lpstr>Examples of Interface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</dc:title>
  <dc:creator>raghu varma</dc:creator>
  <cp:lastModifiedBy>raghu varma</cp:lastModifiedBy>
  <cp:revision>15</cp:revision>
  <dcterms:created xsi:type="dcterms:W3CDTF">2017-04-30T07:54:25Z</dcterms:created>
  <dcterms:modified xsi:type="dcterms:W3CDTF">2017-05-04T03:26:35Z</dcterms:modified>
</cp:coreProperties>
</file>