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4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7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8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C4989C8-6975-48FF-9350-BF2EA77330D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F64F0A-41F7-4AE0-AE23-4ECA89D0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966" y="478420"/>
            <a:ext cx="10182896" cy="1904171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sz="6600" b="1" dirty="0">
                <a:solidFill>
                  <a:schemeClr val="bg1">
                    <a:lumMod val="8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414" y="2661882"/>
            <a:ext cx="9144000" cy="2451032"/>
          </a:xfrm>
        </p:spPr>
        <p:txBody>
          <a:bodyPr/>
          <a:lstStyle/>
          <a:p>
            <a:pPr algn="l"/>
            <a:r>
              <a:rPr lang="en-US" sz="3200" u="sng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by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1" i="1" dirty="0" smtClean="0">
                <a:solidFill>
                  <a:schemeClr val="bg1">
                    <a:lumMod val="85000"/>
                  </a:schemeClr>
                </a:solidFill>
              </a:rPr>
              <a:t>Supreeth </a:t>
            </a:r>
            <a:endParaRPr lang="en-US" sz="3200" b="1" i="1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3200" b="1" i="1" dirty="0" smtClean="0">
                <a:solidFill>
                  <a:schemeClr val="bg1">
                    <a:lumMod val="85000"/>
                  </a:schemeClr>
                </a:solidFill>
              </a:rPr>
              <a:t>Raghuveer</a:t>
            </a:r>
          </a:p>
          <a:p>
            <a:pPr algn="l"/>
            <a:r>
              <a:rPr lang="en-US" sz="3200" b="1" i="1" dirty="0" smtClean="0">
                <a:solidFill>
                  <a:schemeClr val="bg1">
                    <a:lumMod val="85000"/>
                  </a:schemeClr>
                </a:solidFill>
              </a:rPr>
              <a:t>Srikanth</a:t>
            </a:r>
          </a:p>
          <a:p>
            <a:pPr algn="l"/>
            <a:r>
              <a:rPr lang="en-US" sz="3200" b="1" i="1" dirty="0" smtClean="0">
                <a:solidFill>
                  <a:schemeClr val="bg1">
                    <a:lumMod val="85000"/>
                  </a:schemeClr>
                </a:solidFill>
              </a:rPr>
              <a:t>Suhas</a:t>
            </a:r>
            <a:endParaRPr lang="en-US" sz="32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46" y="0"/>
            <a:ext cx="10972800" cy="11430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Visualization contd..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13" y="4180080"/>
            <a:ext cx="7667786" cy="2401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6" y="1143000"/>
            <a:ext cx="7599460" cy="2880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68434"/>
            <a:ext cx="2021983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Social Media Mining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69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the size of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much stronger sentiment classifier to detect sarcastic comments.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user registration.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pick videos from YouTube when user logs in.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51" y="1149441"/>
            <a:ext cx="1114881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Confused what to watch this </a:t>
            </a: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weekend? 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3" y="2635074"/>
            <a:ext cx="1554696" cy="1554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607"/>
            <a:ext cx="10972800" cy="11430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4607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social media platforms use their own domain data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recommend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movies or videos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 is to develop a more robust platform that retrieves cross domain data under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roof.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31177" y="243090"/>
            <a:ext cx="4107759" cy="832297"/>
          </a:xfrm>
        </p:spPr>
        <p:txBody>
          <a:bodyPr/>
          <a:lstStyle/>
          <a:p>
            <a:pPr algn="l"/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1149438" y="1132186"/>
            <a:ext cx="2498504" cy="1429556"/>
          </a:xfrm>
          <a:prstGeom prst="irregularSeal1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YouTube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6284427" y="4435114"/>
            <a:ext cx="1687132" cy="940158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2995445" y="5045047"/>
            <a:ext cx="1828800" cy="1622737"/>
          </a:xfrm>
          <a:prstGeom prst="irregularSeal2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Vertical Scroll 10"/>
          <p:cNvSpPr/>
          <p:nvPr/>
        </p:nvSpPr>
        <p:spPr>
          <a:xfrm>
            <a:off x="3478402" y="2811719"/>
            <a:ext cx="1725769" cy="1461751"/>
          </a:xfrm>
          <a:prstGeom prst="verticalScroll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Sentiment Analyzer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0311" y="2385622"/>
            <a:ext cx="1596980" cy="78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>
            <a:off x="2130911" y="2561742"/>
            <a:ext cx="2210376" cy="24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2"/>
          </p:cNvCxnSpPr>
          <p:nvPr/>
        </p:nvCxnSpPr>
        <p:spPr>
          <a:xfrm>
            <a:off x="4341287" y="4273470"/>
            <a:ext cx="1943140" cy="63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94727" y="5220726"/>
            <a:ext cx="1931831" cy="4560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14" idx="2"/>
          </p:cNvCxnSpPr>
          <p:nvPr/>
        </p:nvCxnSpPr>
        <p:spPr>
          <a:xfrm flipV="1">
            <a:off x="7127993" y="3171234"/>
            <a:ext cx="2320808" cy="12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002"/>
            <a:ext cx="10972800" cy="11430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002"/>
            <a:ext cx="115824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Retrieved users’ YouTube comments.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Built a suitable data model by enriching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Developed a sentiment classifier to predict user ratings.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Retrieved movies related to users’ favorite genre from IMDB.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Interactive web application to visualize the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results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7517"/>
            <a:ext cx="10972800" cy="11430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0517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Mined 1000 YouTube comments collectively from 10 users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Mined 500 IMDB movies for top 10 genres.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Created User, Video, Movie and Rating tables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Used MySQL for data storage.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Used YouTube Data API to retrieve v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ideo ID and user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and negative WordNet files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Assigned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weightage to each word based on its intensity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Developed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classifier which predicts positive and negative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score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comment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244"/>
            <a:ext cx="10972800" cy="11430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Implementation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3244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percentage of positive score, we calculate ratings on a scale of 0-5 with 5 being highly positive comment and 0 being highly negative comment.</a:t>
            </a: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particular user, we pick the genres where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users’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is the highest and display similar YouTube videos and top rated IMDB movies.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Implementation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built an interactive web application using PHP.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is first authenticated and when the login is successful, we recommend new YouTube videos and IMDB movies of users’ interest.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can watch YouTube videos on the go or click on the movie link which redirects to corresponding IMBD page.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350"/>
            <a:ext cx="10972800" cy="11430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Visualization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55" y="1265350"/>
            <a:ext cx="7266667" cy="4847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24092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1FF8EAB8-BDF1-4B09-A023-29E69C6E2AEC}" vid="{F625095A-2584-43B5-A03B-D14CBC5843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364</TotalTime>
  <Words>385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Source Sans Pro Black</vt:lpstr>
      <vt:lpstr>Wingdings</vt:lpstr>
      <vt:lpstr>Theme2</vt:lpstr>
      <vt:lpstr>Movie Recommendation System</vt:lpstr>
      <vt:lpstr>Motivation</vt:lpstr>
      <vt:lpstr>Design</vt:lpstr>
      <vt:lpstr>Design</vt:lpstr>
      <vt:lpstr>Data</vt:lpstr>
      <vt:lpstr>Implementation</vt:lpstr>
      <vt:lpstr>Implementation contd..</vt:lpstr>
      <vt:lpstr>Implementation contd..</vt:lpstr>
      <vt:lpstr>Visualization</vt:lpstr>
      <vt:lpstr>Visualization contd..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Suhas Jagadish</dc:creator>
  <cp:lastModifiedBy>Raghuveer Krishnamurthy Kanchibail</cp:lastModifiedBy>
  <cp:revision>38</cp:revision>
  <dcterms:created xsi:type="dcterms:W3CDTF">2015-12-05T00:59:27Z</dcterms:created>
  <dcterms:modified xsi:type="dcterms:W3CDTF">2015-12-05T16:07:11Z</dcterms:modified>
</cp:coreProperties>
</file>