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35FDA5-44A1-4493-A241-52F51F1880EF}" type="datetimeFigureOut">
              <a:rPr lang="en-US" smtClean="0"/>
              <a:t>16-Feb-18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D264012-F1A1-4C26-8A48-0DEF042E45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5FDA5-44A1-4493-A241-52F51F1880EF}" type="datetimeFigureOut">
              <a:rPr lang="en-US" smtClean="0"/>
              <a:t>16-Feb-18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264012-F1A1-4C26-8A48-0DEF042E45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5FDA5-44A1-4493-A241-52F51F1880EF}" type="datetimeFigureOut">
              <a:rPr lang="en-US" smtClean="0"/>
              <a:t>16-Feb-18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264012-F1A1-4C26-8A48-0DEF042E45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5FDA5-44A1-4493-A241-52F51F1880EF}" type="datetimeFigureOut">
              <a:rPr lang="en-US" smtClean="0"/>
              <a:t>16-Feb-18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264012-F1A1-4C26-8A48-0DEF042E45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5FDA5-44A1-4493-A241-52F51F1880EF}" type="datetimeFigureOut">
              <a:rPr lang="en-US" smtClean="0"/>
              <a:t>16-Feb-18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264012-F1A1-4C26-8A48-0DEF042E45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5FDA5-44A1-4493-A241-52F51F1880EF}" type="datetimeFigureOut">
              <a:rPr lang="en-US" smtClean="0"/>
              <a:t>16-Feb-18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264012-F1A1-4C26-8A48-0DEF042E45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5FDA5-44A1-4493-A241-52F51F1880EF}" type="datetimeFigureOut">
              <a:rPr lang="en-US" smtClean="0"/>
              <a:t>16-Feb-18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264012-F1A1-4C26-8A48-0DEF042E453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5FDA5-44A1-4493-A241-52F51F1880EF}" type="datetimeFigureOut">
              <a:rPr lang="en-US" smtClean="0"/>
              <a:t>16-Feb-18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264012-F1A1-4C26-8A48-0DEF042E4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5FDA5-44A1-4493-A241-52F51F1880EF}" type="datetimeFigureOut">
              <a:rPr lang="en-US" smtClean="0"/>
              <a:t>16-Feb-18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264012-F1A1-4C26-8A48-0DEF042E45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935FDA5-44A1-4493-A241-52F51F1880EF}" type="datetimeFigureOut">
              <a:rPr lang="en-US" smtClean="0"/>
              <a:t>16-Feb-18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264012-F1A1-4C26-8A48-0DEF042E453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35FDA5-44A1-4493-A241-52F51F1880EF}" type="datetimeFigureOut">
              <a:rPr lang="en-US" smtClean="0"/>
              <a:t>16-Feb-18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D264012-F1A1-4C26-8A48-0DEF042E453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935FDA5-44A1-4493-A241-52F51F1880EF}" type="datetimeFigureOut">
              <a:rPr lang="en-US" smtClean="0"/>
              <a:t>16-Feb-18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D264012-F1A1-4C26-8A48-0DEF042E45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048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u="sng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ABRASIVE JET MACHINE</a:t>
            </a:r>
            <a:endParaRPr lang="en-US" sz="5400" b="1" u="sng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828800"/>
            <a:ext cx="52854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PROGRESS</a:t>
            </a:r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REPORT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000" y="2667000"/>
            <a:ext cx="38331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Presented by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N.UTTEJ-14N81A0359</a:t>
            </a:r>
          </a:p>
          <a:p>
            <a:pPr algn="ctr"/>
            <a:r>
              <a:rPr lang="en-US" dirty="0" smtClean="0"/>
              <a:t>S.RAGHUVEER-14N81A0362</a:t>
            </a:r>
          </a:p>
          <a:p>
            <a:pPr algn="ctr"/>
            <a:r>
              <a:rPr lang="en-US" dirty="0" smtClean="0"/>
              <a:t>P.MADHUSUDHAN-14N81A0347</a:t>
            </a:r>
          </a:p>
          <a:p>
            <a:pPr algn="ctr"/>
            <a:r>
              <a:rPr lang="en-US" dirty="0" smtClean="0"/>
              <a:t>S.SAI SREEKAR-14N81A0364</a:t>
            </a:r>
          </a:p>
          <a:p>
            <a:pPr algn="ctr"/>
            <a:r>
              <a:rPr lang="en-US" dirty="0" smtClean="0"/>
              <a:t>ACHYUTH-14N81A0375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DESIGNING NOZZLE</a:t>
            </a:r>
            <a:endParaRPr lang="en-US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imen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4267200" cy="2743200"/>
          </a:xfrm>
          <a:prstGeom prst="rect">
            <a:avLst/>
          </a:prstGeom>
        </p:spPr>
      </p:pic>
      <p:pic>
        <p:nvPicPr>
          <p:cNvPr id="5" name="Picture 4" descr="3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4114800" cy="2770512"/>
          </a:xfrm>
          <a:prstGeom prst="rect">
            <a:avLst/>
          </a:prstGeom>
        </p:spPr>
      </p:pic>
      <p:pic>
        <p:nvPicPr>
          <p:cNvPr id="6" name="Picture 5" descr="nozzl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02867" y="3733800"/>
            <a:ext cx="4571999" cy="2570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DESIGNING TABLE</a:t>
            </a:r>
            <a:endParaRPr lang="en-US" sz="36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table 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00" y="933101"/>
            <a:ext cx="6620799" cy="49917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DESIGNING CABINET</a:t>
            </a:r>
            <a:endParaRPr lang="en-US" sz="36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hhfukfkf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850" y="2005950"/>
            <a:ext cx="3437150" cy="2794650"/>
          </a:xfrm>
          <a:prstGeom prst="rect">
            <a:avLst/>
          </a:prstGeom>
        </p:spPr>
      </p:pic>
      <p:pic>
        <p:nvPicPr>
          <p:cNvPr id="5" name="Picture 4" descr="IMG-20180216-WA00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9600"/>
            <a:ext cx="3034475" cy="2266950"/>
          </a:xfrm>
          <a:prstGeom prst="rect">
            <a:avLst/>
          </a:prstGeom>
        </p:spPr>
      </p:pic>
      <p:pic>
        <p:nvPicPr>
          <p:cNvPr id="6" name="Picture 5" descr="IMG-20180216-WA000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609600"/>
            <a:ext cx="2819400" cy="2183420"/>
          </a:xfrm>
          <a:prstGeom prst="rect">
            <a:avLst/>
          </a:prstGeom>
        </p:spPr>
      </p:pic>
      <p:pic>
        <p:nvPicPr>
          <p:cNvPr id="7" name="Picture 6" descr="IMG-20180216-WA000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977" y="4210051"/>
            <a:ext cx="3291023" cy="2647949"/>
          </a:xfrm>
          <a:prstGeom prst="rect">
            <a:avLst/>
          </a:prstGeom>
        </p:spPr>
      </p:pic>
      <p:pic>
        <p:nvPicPr>
          <p:cNvPr id="9" name="Picture 8" descr="IMG-20180216-WA000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191000"/>
            <a:ext cx="3202184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FABRICATING NOZZLE</a:t>
            </a:r>
            <a:endParaRPr lang="en-US" sz="36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MG-20180214-WA0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0"/>
            <a:ext cx="3790950" cy="5054600"/>
          </a:xfrm>
          <a:prstGeom prst="rect">
            <a:avLst/>
          </a:prstGeom>
        </p:spPr>
      </p:pic>
      <p:pic>
        <p:nvPicPr>
          <p:cNvPr id="5" name="Picture 4" descr="IMG-20180214-WA000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762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FABRICATION OF TABLE</a:t>
            </a:r>
            <a:endParaRPr lang="en-US" sz="36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MG_20180214_1317225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762000"/>
            <a:ext cx="3581400" cy="4648200"/>
          </a:xfrm>
          <a:prstGeom prst="rect">
            <a:avLst/>
          </a:prstGeom>
        </p:spPr>
      </p:pic>
      <p:pic>
        <p:nvPicPr>
          <p:cNvPr id="5" name="Picture 4" descr="IMG_20180214_12243904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400" y="762000"/>
            <a:ext cx="3857625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FABRICATION OF CABINET</a:t>
            </a:r>
            <a:endParaRPr lang="en-US" sz="36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IMG-20180216-WA00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3581400" cy="2590800"/>
          </a:xfrm>
          <a:prstGeom prst="rect">
            <a:avLst/>
          </a:prstGeom>
        </p:spPr>
      </p:pic>
      <p:pic>
        <p:nvPicPr>
          <p:cNvPr id="6" name="Picture 5" descr="IMG_20180216_18562599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685800"/>
            <a:ext cx="4724400" cy="2571750"/>
          </a:xfrm>
          <a:prstGeom prst="rect">
            <a:avLst/>
          </a:prstGeom>
        </p:spPr>
      </p:pic>
      <p:pic>
        <p:nvPicPr>
          <p:cNvPr id="7" name="Picture 6" descr="IMG-20180216-WA001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3505200"/>
            <a:ext cx="4165600" cy="3124200"/>
          </a:xfrm>
          <a:prstGeom prst="rect">
            <a:avLst/>
          </a:prstGeom>
        </p:spPr>
      </p:pic>
      <p:pic>
        <p:nvPicPr>
          <p:cNvPr id="8" name="Picture 7" descr="IMG_20180216_20335390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00" y="3429000"/>
            <a:ext cx="4343400" cy="2443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27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Slide 1</vt:lpstr>
      <vt:lpstr>DESIGNING NOZZLE</vt:lpstr>
      <vt:lpstr>DESIGNING TABLE</vt:lpstr>
      <vt:lpstr>DESIGNING CABINET</vt:lpstr>
      <vt:lpstr>FABRICATING NOZZLE</vt:lpstr>
      <vt:lpstr>FABRICATION OF TABLE</vt:lpstr>
      <vt:lpstr>FABRICATION OF CABINET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uttej359</dc:creator>
  <cp:lastModifiedBy>uttej359</cp:lastModifiedBy>
  <cp:revision>12</cp:revision>
  <dcterms:created xsi:type="dcterms:W3CDTF">2018-02-16T17:15:55Z</dcterms:created>
  <dcterms:modified xsi:type="dcterms:W3CDTF">2018-02-16T18:02:02Z</dcterms:modified>
</cp:coreProperties>
</file>