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8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527" y="91440"/>
            <a:ext cx="4800600" cy="396240"/>
          </a:xfrm>
        </p:spPr>
        <p:txBody>
          <a:bodyPr anchor="b">
            <a:normAutofit/>
          </a:bodyPr>
          <a:lstStyle>
            <a:lvl1pPr algn="l">
              <a:defRPr sz="6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527" y="512516"/>
            <a:ext cx="3840480" cy="259644"/>
          </a:xfrm>
        </p:spPr>
        <p:txBody>
          <a:bodyPr anchor="t">
            <a:normAutofit/>
          </a:bodyPr>
          <a:lstStyle>
            <a:lvl1pPr marL="0" indent="0" algn="l">
              <a:buNone/>
              <a:defRPr sz="280">
                <a:solidFill>
                  <a:schemeClr val="bg2">
                    <a:lumMod val="75000"/>
                  </a:schemeClr>
                </a:solidFill>
              </a:defRPr>
            </a:lvl1pPr>
            <a:lvl2pPr marL="6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936807" y="1129"/>
            <a:ext cx="2286000" cy="5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664902" y="12206"/>
            <a:ext cx="3648393" cy="810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341495" y="30480"/>
            <a:ext cx="2971800" cy="66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401503" y="4304"/>
            <a:ext cx="2911793" cy="6470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7256" y="81280"/>
            <a:ext cx="2606039" cy="57912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11480" y="71120"/>
            <a:ext cx="6491287" cy="4165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48641" y="512516"/>
            <a:ext cx="4982526" cy="609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13"/>
            </a:lvl1pPr>
            <a:lvl2pPr marL="60945" indent="0">
              <a:buFontTx/>
              <a:buNone/>
              <a:defRPr/>
            </a:lvl2pPr>
            <a:lvl3pPr marL="121890" indent="0">
              <a:buFontTx/>
              <a:buNone/>
              <a:defRPr/>
            </a:lvl3pPr>
            <a:lvl4pPr marL="182834" indent="0">
              <a:buFontTx/>
              <a:buNone/>
              <a:defRPr/>
            </a:lvl4pPr>
            <a:lvl5pPr marL="24377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28" y="91440"/>
            <a:ext cx="6035040" cy="365760"/>
          </a:xfrm>
        </p:spPr>
        <p:txBody>
          <a:bodyPr anchor="ctr">
            <a:normAutofit/>
          </a:bodyPr>
          <a:lstStyle>
            <a:lvl1pPr algn="l">
              <a:defRPr sz="42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27" y="548640"/>
            <a:ext cx="5121593" cy="250613"/>
          </a:xfrm>
        </p:spPr>
        <p:txBody>
          <a:bodyPr anchor="ctr">
            <a:normAutofit/>
          </a:bodyPr>
          <a:lstStyle>
            <a:lvl1pPr marL="0" indent="0" algn="l">
              <a:buNone/>
              <a:defRPr sz="267">
                <a:solidFill>
                  <a:schemeClr val="bg2">
                    <a:lumMod val="75000"/>
                  </a:schemeClr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47" y="91440"/>
            <a:ext cx="5486401" cy="365760"/>
          </a:xfrm>
        </p:spPr>
        <p:txBody>
          <a:bodyPr anchor="ctr">
            <a:normAutofit/>
          </a:bodyPr>
          <a:lstStyle>
            <a:lvl1pPr algn="l">
              <a:defRPr sz="427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7727" y="457200"/>
            <a:ext cx="5120640" cy="50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0945" indent="0">
              <a:buFontTx/>
              <a:buNone/>
              <a:defRPr/>
            </a:lvl2pPr>
            <a:lvl3pPr marL="121890" indent="0">
              <a:buFontTx/>
              <a:buNone/>
              <a:defRPr/>
            </a:lvl3pPr>
            <a:lvl4pPr marL="182834" indent="0">
              <a:buFontTx/>
              <a:buNone/>
              <a:defRPr/>
            </a:lvl4pPr>
            <a:lvl5pPr marL="24377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28" y="573476"/>
            <a:ext cx="5120640" cy="224649"/>
          </a:xfrm>
        </p:spPr>
        <p:txBody>
          <a:bodyPr anchor="ctr">
            <a:normAutofit/>
          </a:bodyPr>
          <a:lstStyle>
            <a:lvl1pPr marL="0" indent="0" algn="l">
              <a:buNone/>
              <a:defRPr sz="267">
                <a:solidFill>
                  <a:schemeClr val="bg2">
                    <a:lumMod val="75000"/>
                  </a:schemeClr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087" y="108296"/>
            <a:ext cx="365760" cy="7797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/>
          <a:p>
            <a:pPr lvl="0"/>
            <a:r>
              <a:rPr lang="en-US" sz="10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1247" y="369147"/>
            <a:ext cx="365760" cy="7797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/>
          <a:p>
            <a:pPr lvl="0" algn="r"/>
            <a:r>
              <a:rPr lang="en-US" sz="10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04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27" y="457200"/>
            <a:ext cx="5120640" cy="226320"/>
          </a:xfrm>
        </p:spPr>
        <p:txBody>
          <a:bodyPr anchor="b">
            <a:normAutofit/>
          </a:bodyPr>
          <a:lstStyle>
            <a:lvl1pPr algn="l">
              <a:defRPr sz="42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27" y="684397"/>
            <a:ext cx="5121594" cy="114720"/>
          </a:xfrm>
        </p:spPr>
        <p:txBody>
          <a:bodyPr anchor="t">
            <a:normAutofit/>
          </a:bodyPr>
          <a:lstStyle>
            <a:lvl1pPr marL="0" indent="0" algn="l">
              <a:buNone/>
              <a:defRPr sz="267">
                <a:solidFill>
                  <a:schemeClr val="bg2">
                    <a:lumMod val="75000"/>
                  </a:schemeClr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6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48" y="91440"/>
            <a:ext cx="5486400" cy="365760"/>
          </a:xfrm>
        </p:spPr>
        <p:txBody>
          <a:bodyPr anchor="ctr">
            <a:normAutofit/>
          </a:bodyPr>
          <a:lstStyle>
            <a:lvl1pPr algn="l">
              <a:defRPr sz="427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0527" y="523805"/>
            <a:ext cx="5120641" cy="13998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27" y="663787"/>
            <a:ext cx="5120641" cy="135467"/>
          </a:xfrm>
        </p:spPr>
        <p:txBody>
          <a:bodyPr anchor="t">
            <a:normAutofit/>
          </a:bodyPr>
          <a:lstStyle>
            <a:lvl1pPr marL="0" indent="0" algn="l">
              <a:buNone/>
              <a:defRPr sz="240">
                <a:solidFill>
                  <a:schemeClr val="bg2">
                    <a:lumMod val="75000"/>
                  </a:schemeClr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087" y="108296"/>
            <a:ext cx="365760" cy="7797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/>
          <a:p>
            <a:pPr lvl="0"/>
            <a:r>
              <a:rPr lang="en-US" sz="10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1247" y="369147"/>
            <a:ext cx="365760" cy="7797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/>
          <a:p>
            <a:pPr lvl="0" algn="r"/>
            <a:r>
              <a:rPr lang="en-US" sz="10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26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28" y="91440"/>
            <a:ext cx="6035040" cy="3657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0527" y="523805"/>
            <a:ext cx="5120640" cy="1117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27" y="635564"/>
            <a:ext cx="5120641" cy="163689"/>
          </a:xfrm>
        </p:spPr>
        <p:txBody>
          <a:bodyPr anchor="t">
            <a:normAutofit/>
          </a:bodyPr>
          <a:lstStyle>
            <a:lvl1pPr marL="0" indent="0" algn="l">
              <a:buNone/>
              <a:defRPr sz="240">
                <a:solidFill>
                  <a:schemeClr val="bg2">
                    <a:lumMod val="75000"/>
                  </a:schemeClr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6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11127" y="91440"/>
            <a:ext cx="1234440" cy="60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91440"/>
            <a:ext cx="4693920" cy="70781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27" y="267547"/>
            <a:ext cx="5120641" cy="304213"/>
          </a:xfrm>
        </p:spPr>
        <p:txBody>
          <a:bodyPr anchor="b">
            <a:normAutofit/>
          </a:bodyPr>
          <a:lstStyle>
            <a:lvl1pPr algn="l">
              <a:defRPr sz="4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28" y="599440"/>
            <a:ext cx="5120640" cy="199813"/>
          </a:xfrm>
        </p:spPr>
        <p:txBody>
          <a:bodyPr anchor="t">
            <a:normAutofit/>
          </a:bodyPr>
          <a:lstStyle>
            <a:lvl1pPr marL="0" indent="0" algn="l">
              <a:buNone/>
              <a:defRPr sz="240">
                <a:solidFill>
                  <a:schemeClr val="bg2">
                    <a:lumMod val="75000"/>
                  </a:schemeClr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4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27" y="91440"/>
            <a:ext cx="2962593" cy="48203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4880" y="91440"/>
            <a:ext cx="2960687" cy="48203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248" y="91440"/>
            <a:ext cx="2789872" cy="76835"/>
          </a:xfrm>
        </p:spPr>
        <p:txBody>
          <a:bodyPr anchor="b">
            <a:noAutofit/>
          </a:bodyPr>
          <a:lstStyle>
            <a:lvl1pPr marL="0" indent="0">
              <a:buNone/>
              <a:defRPr sz="373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527" y="169404"/>
            <a:ext cx="2962593" cy="4040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440" y="91440"/>
            <a:ext cx="2799080" cy="76835"/>
          </a:xfrm>
        </p:spPr>
        <p:txBody>
          <a:bodyPr anchor="b">
            <a:noAutofit/>
          </a:bodyPr>
          <a:lstStyle>
            <a:lvl1pPr marL="0" indent="0">
              <a:buNone/>
              <a:defRPr sz="373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927" y="168275"/>
            <a:ext cx="2957513" cy="4040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007" y="91440"/>
            <a:ext cx="2194560" cy="182880"/>
          </a:xfrm>
        </p:spPr>
        <p:txBody>
          <a:bodyPr anchor="b">
            <a:normAutofit/>
          </a:bodyPr>
          <a:lstStyle>
            <a:lvl1pPr algn="l">
              <a:defRPr sz="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27" y="91440"/>
            <a:ext cx="3566161" cy="70781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007" y="294640"/>
            <a:ext cx="2194560" cy="278836"/>
          </a:xfrm>
        </p:spPr>
        <p:txBody>
          <a:bodyPr anchor="t">
            <a:normAutofit/>
          </a:bodyPr>
          <a:lstStyle>
            <a:lvl1pPr marL="0" indent="0">
              <a:buNone/>
              <a:defRPr sz="213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87" y="193040"/>
            <a:ext cx="3611880" cy="152400"/>
          </a:xfrm>
        </p:spPr>
        <p:txBody>
          <a:bodyPr anchor="b">
            <a:normAutofit/>
          </a:bodyPr>
          <a:lstStyle>
            <a:lvl1pPr algn="l">
              <a:defRPr sz="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407" y="121920"/>
            <a:ext cx="1968584" cy="609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687" y="370276"/>
            <a:ext cx="3612833" cy="273191"/>
          </a:xfrm>
        </p:spPr>
        <p:txBody>
          <a:bodyPr anchor="t">
            <a:normAutofit/>
          </a:bodyPr>
          <a:lstStyle>
            <a:lvl1pPr marL="0" indent="0">
              <a:buNone/>
              <a:defRPr sz="240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24181" y="395111"/>
            <a:ext cx="1789115" cy="427849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527" y="598311"/>
            <a:ext cx="5120640" cy="2009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27" y="91440"/>
            <a:ext cx="5120640" cy="482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2647" y="822960"/>
            <a:ext cx="960120" cy="486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" y="822960"/>
            <a:ext cx="4526280" cy="486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20" y="743797"/>
            <a:ext cx="685347" cy="893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73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60945" rtl="0" eaLnBrk="1" latinLnBrk="0" hangingPunct="1">
        <a:spcBef>
          <a:spcPct val="0"/>
        </a:spcBef>
        <a:buNone/>
        <a:defRPr sz="48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0" indent="-38090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99035" indent="-38090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59980" indent="-38090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05689" indent="-22854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66633" indent="-22854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35196" indent="-30472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96141" indent="-30472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57086" indent="-30472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18030" indent="-30472" algn="l" defTabSz="60945" rtl="0" eaLnBrk="1" latinLnBrk="0" hangingPunct="1">
        <a:spcBef>
          <a:spcPct val="20000"/>
        </a:spcBef>
        <a:spcAft>
          <a:spcPts val="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FInTech</a:t>
            </a:r>
            <a:r>
              <a:rPr lang="en-IN" sz="2000" dirty="0"/>
              <a:t> </a:t>
            </a:r>
            <a:r>
              <a:rPr lang="en-IN" sz="2000" dirty="0" err="1"/>
              <a:t>ANalYtics</a:t>
            </a:r>
            <a:endParaRPr lang="en-IN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052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2</Words>
  <Application>Microsoft Office PowerPoint</Application>
  <PresentationFormat>Banner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FInTech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ANalYtics</dc:title>
  <dc:creator>Raghuveer .G</dc:creator>
  <cp:lastModifiedBy>Raghuveer .G</cp:lastModifiedBy>
  <cp:revision>1</cp:revision>
  <dcterms:created xsi:type="dcterms:W3CDTF">2017-02-08T18:46:00Z</dcterms:created>
  <dcterms:modified xsi:type="dcterms:W3CDTF">2017-02-08T18:52:51Z</dcterms:modified>
</cp:coreProperties>
</file>