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>
        <p:scale>
          <a:sx n="60" d="100"/>
          <a:sy n="60" d="100"/>
        </p:scale>
        <p:origin x="12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671" y="159913"/>
            <a:ext cx="8825658" cy="3329581"/>
          </a:xfrm>
        </p:spPr>
        <p:txBody>
          <a:bodyPr/>
          <a:lstStyle/>
          <a:p>
            <a:r>
              <a:rPr lang="en-US" sz="5400" dirty="0" smtClean="0"/>
              <a:t>Matrix Multiplication on Map-Reduce Framework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cap="none" dirty="0" smtClean="0"/>
              <a:t>roup</a:t>
            </a:r>
            <a:r>
              <a:rPr lang="en-US" dirty="0" smtClean="0"/>
              <a:t>#23: R</a:t>
            </a:r>
            <a:r>
              <a:rPr lang="en-US" cap="none" dirty="0" smtClean="0"/>
              <a:t>ajesh</a:t>
            </a:r>
            <a:r>
              <a:rPr lang="en-US" dirty="0" smtClean="0"/>
              <a:t> K</a:t>
            </a:r>
            <a:r>
              <a:rPr lang="en-US" cap="none" dirty="0" smtClean="0"/>
              <a:t>apa</a:t>
            </a:r>
            <a:r>
              <a:rPr lang="en-US" dirty="0" smtClean="0"/>
              <a:t>, V</a:t>
            </a:r>
            <a:r>
              <a:rPr lang="en-US" cap="none" dirty="0" smtClean="0"/>
              <a:t>enu</a:t>
            </a:r>
            <a:r>
              <a:rPr lang="en-US" dirty="0" smtClean="0"/>
              <a:t> B</a:t>
            </a:r>
            <a:r>
              <a:rPr lang="en-US" cap="none" dirty="0" smtClean="0"/>
              <a:t>abu</a:t>
            </a:r>
            <a:r>
              <a:rPr lang="en-US" dirty="0" smtClean="0"/>
              <a:t> k</a:t>
            </a:r>
            <a:r>
              <a:rPr lang="en-US" cap="none" dirty="0" smtClean="0"/>
              <a:t>olla</a:t>
            </a:r>
            <a:r>
              <a:rPr lang="en-US" dirty="0" smtClean="0"/>
              <a:t>, M</a:t>
            </a:r>
            <a:r>
              <a:rPr lang="en-US" cap="none" dirty="0" smtClean="0"/>
              <a:t>anideep</a:t>
            </a:r>
            <a:r>
              <a:rPr lang="en-US" dirty="0" smtClean="0"/>
              <a:t> </a:t>
            </a:r>
            <a:r>
              <a:rPr lang="en-US" cap="none" dirty="0"/>
              <a:t>T</a:t>
            </a:r>
            <a:r>
              <a:rPr lang="en-US" cap="none" dirty="0" smtClean="0"/>
              <a:t>atineni</a:t>
            </a:r>
            <a:r>
              <a:rPr lang="en-US" dirty="0" smtClean="0"/>
              <a:t>, R</a:t>
            </a:r>
            <a:r>
              <a:rPr lang="en-US" cap="none" dirty="0" smtClean="0"/>
              <a:t>aghu</a:t>
            </a:r>
            <a:r>
              <a:rPr lang="en-US" dirty="0" smtClean="0"/>
              <a:t> v</a:t>
            </a:r>
            <a:r>
              <a:rPr lang="en-US" cap="none" dirty="0" smtClean="0"/>
              <a:t>ital</a:t>
            </a:r>
            <a:r>
              <a:rPr lang="en-US" dirty="0" smtClean="0"/>
              <a:t> g</a:t>
            </a:r>
            <a:r>
              <a:rPr lang="en-US" cap="none" dirty="0" smtClean="0"/>
              <a:t>ummadi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1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Usecase: Matrices are Large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7280834" cy="3940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Map- reduce program to multiple two large matrices.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4704" y="2896602"/>
            <a:ext cx="8289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Algorithm</a:t>
            </a:r>
            <a:r>
              <a:rPr lang="en-US" dirty="0" smtClean="0"/>
              <a:t>: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4054103"/>
            <a:ext cx="7834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Mappers read input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Every reducer processes one block of the resulted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8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4x4 matrix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0 </a:t>
            </a:r>
            <a:r>
              <a:rPr lang="en-US" dirty="0"/>
              <a:t>18 20 16 14</a:t>
            </a:r>
          </a:p>
          <a:p>
            <a:pPr marL="0" indent="0">
              <a:buNone/>
            </a:pPr>
            <a:r>
              <a:rPr lang="en-US" dirty="0" smtClean="0"/>
              <a:t>	1 </a:t>
            </a:r>
            <a:r>
              <a:rPr lang="en-US" dirty="0"/>
              <a:t>17 12 11 19</a:t>
            </a:r>
          </a:p>
          <a:p>
            <a:pPr marL="0" indent="0">
              <a:buNone/>
            </a:pPr>
            <a:r>
              <a:rPr lang="en-US" dirty="0" smtClean="0"/>
              <a:t>	2 </a:t>
            </a:r>
            <a:r>
              <a:rPr lang="en-US" dirty="0"/>
              <a:t>10 17 11 19</a:t>
            </a:r>
          </a:p>
          <a:p>
            <a:pPr marL="0" indent="0">
              <a:buNone/>
            </a:pPr>
            <a:r>
              <a:rPr lang="en-US" dirty="0" smtClean="0"/>
              <a:t>	3 </a:t>
            </a:r>
            <a:r>
              <a:rPr lang="en-US" dirty="0"/>
              <a:t>14 17 20 </a:t>
            </a:r>
            <a:r>
              <a:rPr lang="en-US" dirty="0" smtClean="0"/>
              <a:t>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stored in a file on Hadoop and Each matrix is stored in a separate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Line number must be appended to the beginning of each line.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4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656210" cy="753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309093"/>
            <a:ext cx="8458421" cy="45926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46" y="2170661"/>
            <a:ext cx="7972023" cy="432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Execution: IBM BigInsights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5797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/>
              <a:t>hadoop </a:t>
            </a:r>
            <a:r>
              <a:rPr lang="en-US" dirty="0" smtClean="0"/>
              <a:t>jar MatrixMultiplication.jar main.MatrixMul </a:t>
            </a:r>
            <a:r>
              <a:rPr lang="en-US" dirty="0"/>
              <a:t>input output </a:t>
            </a:r>
            <a:r>
              <a:rPr lang="en-US" dirty="0" smtClean="0"/>
              <a:t>4 2</a:t>
            </a:r>
          </a:p>
          <a:p>
            <a:r>
              <a:rPr lang="en-US" dirty="0"/>
              <a:t>R</a:t>
            </a:r>
            <a:r>
              <a:rPr lang="en-US" dirty="0" smtClean="0"/>
              <a:t>esults </a:t>
            </a:r>
            <a:r>
              <a:rPr lang="en-US" dirty="0"/>
              <a:t>will be placed in "output" folder on HDFS.</a:t>
            </a:r>
          </a:p>
          <a:p>
            <a:r>
              <a:rPr lang="en-US" dirty="0"/>
              <a:t>4</a:t>
            </a:r>
            <a:r>
              <a:rPr lang="en-US" dirty="0" smtClean="0"/>
              <a:t>: </a:t>
            </a:r>
            <a:r>
              <a:rPr lang="en-US" dirty="0"/>
              <a:t>all matrices are </a:t>
            </a:r>
            <a:r>
              <a:rPr lang="en-US" dirty="0" smtClean="0"/>
              <a:t>4x4</a:t>
            </a:r>
            <a:endParaRPr lang="en-US" dirty="0"/>
          </a:p>
          <a:p>
            <a:r>
              <a:rPr lang="en-US" dirty="0"/>
              <a:t>2: every partitioned block is of size 2x2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5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849393" cy="457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230618" cy="446896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54" y="2662238"/>
            <a:ext cx="7727446" cy="4195762"/>
          </a:xfrm>
        </p:spPr>
      </p:pic>
      <p:sp>
        <p:nvSpPr>
          <p:cNvPr id="9" name="Rectangle 8"/>
          <p:cNvSpPr/>
          <p:nvPr/>
        </p:nvSpPr>
        <p:spPr>
          <a:xfrm>
            <a:off x="-1" y="1146221"/>
            <a:ext cx="4464555" cy="33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64554" y="5885644"/>
            <a:ext cx="3172618" cy="1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1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multiply two </a:t>
            </a:r>
            <a:r>
              <a:rPr lang="en-US" dirty="0"/>
              <a:t>4</a:t>
            </a:r>
            <a:r>
              <a:rPr lang="en-US" dirty="0" smtClean="0"/>
              <a:t>x4 matrices, in </a:t>
            </a:r>
            <a:r>
              <a:rPr lang="en-US" dirty="0"/>
              <a:t>many 2x2 blocks. So, that the resulted C matrix has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blocks.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6075"/>
            <a:ext cx="7315200" cy="3971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172" y="3557386"/>
            <a:ext cx="6078828" cy="33006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5797" y="3940936"/>
            <a:ext cx="489397" cy="412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7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391" y="1886204"/>
            <a:ext cx="4752707" cy="29422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200" dirty="0"/>
          </a:p>
        </p:txBody>
      </p:sp>
      <p:pic>
        <p:nvPicPr>
          <p:cNvPr id="1026" name="Picture 2" descr="http://www.phfc.org/wp-content/uploads/2015/03/thank_you_banner-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81" y="898457"/>
            <a:ext cx="7339928" cy="491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792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122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Matrix Multiplication on Map-Reduce Framework</vt:lpstr>
      <vt:lpstr>Usecase: Matrices are Large</vt:lpstr>
      <vt:lpstr>Input:</vt:lpstr>
      <vt:lpstr>PowerPoint Presentation</vt:lpstr>
      <vt:lpstr>Execution: IBM BigInsights</vt:lpstr>
      <vt:lpstr>PowerPoint Presentation</vt:lpstr>
      <vt:lpstr>Output: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 on Map-Reduce Framework</dc:title>
  <dc:creator>Venu Babu Kolla</dc:creator>
  <cp:lastModifiedBy>Venu Babu Kolla</cp:lastModifiedBy>
  <cp:revision>14</cp:revision>
  <dcterms:created xsi:type="dcterms:W3CDTF">2015-04-23T18:38:09Z</dcterms:created>
  <dcterms:modified xsi:type="dcterms:W3CDTF">2015-04-23T19:56:05Z</dcterms:modified>
</cp:coreProperties>
</file>