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7094200"/>
  <p:notesSz cx="20104100" cy="1709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177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5299202"/>
            <a:ext cx="17088486" cy="3589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9572752"/>
            <a:ext cx="14072870" cy="4273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931666"/>
            <a:ext cx="8745284" cy="1128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931666"/>
            <a:ext cx="8745284" cy="1128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83768"/>
            <a:ext cx="18093690" cy="2735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931666"/>
            <a:ext cx="18093690" cy="1128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5897606"/>
            <a:ext cx="6433312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5897606"/>
            <a:ext cx="4623943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5897606"/>
            <a:ext cx="4623943" cy="85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9384" y="1868446"/>
            <a:ext cx="2174240" cy="4933315"/>
          </a:xfrm>
          <a:custGeom>
            <a:avLst/>
            <a:gdLst/>
            <a:ahLst/>
            <a:cxnLst/>
            <a:rect l="l" t="t" r="r" b="b"/>
            <a:pathLst>
              <a:path w="2174240" h="4933315">
                <a:moveTo>
                  <a:pt x="2155032" y="0"/>
                </a:moveTo>
                <a:lnTo>
                  <a:pt x="19071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1"/>
                </a:lnTo>
                <a:lnTo>
                  <a:pt x="0" y="4913982"/>
                </a:lnTo>
                <a:lnTo>
                  <a:pt x="1498" y="4921405"/>
                </a:lnTo>
                <a:lnTo>
                  <a:pt x="5585" y="4927467"/>
                </a:lnTo>
                <a:lnTo>
                  <a:pt x="11647" y="4931554"/>
                </a:lnTo>
                <a:lnTo>
                  <a:pt x="19071" y="4933053"/>
                </a:lnTo>
                <a:lnTo>
                  <a:pt x="2155032" y="4933053"/>
                </a:lnTo>
                <a:lnTo>
                  <a:pt x="2162455" y="4931554"/>
                </a:lnTo>
                <a:lnTo>
                  <a:pt x="2168517" y="4927467"/>
                </a:lnTo>
                <a:lnTo>
                  <a:pt x="2172604" y="4921405"/>
                </a:lnTo>
                <a:lnTo>
                  <a:pt x="2174103" y="4913982"/>
                </a:lnTo>
                <a:lnTo>
                  <a:pt x="2174103" y="19071"/>
                </a:lnTo>
                <a:lnTo>
                  <a:pt x="2172604" y="11647"/>
                </a:lnTo>
                <a:lnTo>
                  <a:pt x="2168517" y="5585"/>
                </a:lnTo>
                <a:lnTo>
                  <a:pt x="2162455" y="1498"/>
                </a:lnTo>
                <a:lnTo>
                  <a:pt x="2155032" y="0"/>
                </a:lnTo>
                <a:close/>
              </a:path>
            </a:pathLst>
          </a:custGeom>
          <a:solidFill>
            <a:srgbClr val="E4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63956" y="7176564"/>
            <a:ext cx="2174240" cy="4094479"/>
          </a:xfrm>
          <a:custGeom>
            <a:avLst/>
            <a:gdLst/>
            <a:ahLst/>
            <a:cxnLst/>
            <a:rect l="l" t="t" r="r" b="b"/>
            <a:pathLst>
              <a:path w="2174240" h="4094479">
                <a:moveTo>
                  <a:pt x="2155032" y="0"/>
                </a:moveTo>
                <a:lnTo>
                  <a:pt x="19071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1"/>
                </a:lnTo>
                <a:lnTo>
                  <a:pt x="0" y="4074854"/>
                </a:lnTo>
                <a:lnTo>
                  <a:pt x="1498" y="4082278"/>
                </a:lnTo>
                <a:lnTo>
                  <a:pt x="5585" y="4088340"/>
                </a:lnTo>
                <a:lnTo>
                  <a:pt x="11647" y="4092427"/>
                </a:lnTo>
                <a:lnTo>
                  <a:pt x="19071" y="4093925"/>
                </a:lnTo>
                <a:lnTo>
                  <a:pt x="2155032" y="4093925"/>
                </a:lnTo>
                <a:lnTo>
                  <a:pt x="2162455" y="4092427"/>
                </a:lnTo>
                <a:lnTo>
                  <a:pt x="2168517" y="4088340"/>
                </a:lnTo>
                <a:lnTo>
                  <a:pt x="2172604" y="4082278"/>
                </a:lnTo>
                <a:lnTo>
                  <a:pt x="2174103" y="4074854"/>
                </a:lnTo>
                <a:lnTo>
                  <a:pt x="2174103" y="19071"/>
                </a:lnTo>
                <a:lnTo>
                  <a:pt x="2172604" y="11647"/>
                </a:lnTo>
                <a:lnTo>
                  <a:pt x="2168517" y="5585"/>
                </a:lnTo>
                <a:lnTo>
                  <a:pt x="2162455" y="1498"/>
                </a:lnTo>
                <a:lnTo>
                  <a:pt x="2155032" y="0"/>
                </a:lnTo>
                <a:close/>
              </a:path>
            </a:pathLst>
          </a:custGeom>
          <a:solidFill>
            <a:srgbClr val="E4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7692" y="2342044"/>
            <a:ext cx="2282172" cy="40939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563956" y="11769516"/>
            <a:ext cx="2301240" cy="4758690"/>
          </a:xfrm>
          <a:custGeom>
            <a:avLst/>
            <a:gdLst/>
            <a:ahLst/>
            <a:cxnLst/>
            <a:rect l="l" t="t" r="r" b="b"/>
            <a:pathLst>
              <a:path w="2301240" h="4758690">
                <a:moveTo>
                  <a:pt x="2282172" y="0"/>
                </a:moveTo>
                <a:lnTo>
                  <a:pt x="19071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1"/>
                </a:lnTo>
                <a:lnTo>
                  <a:pt x="0" y="4739164"/>
                </a:lnTo>
                <a:lnTo>
                  <a:pt x="1498" y="4746587"/>
                </a:lnTo>
                <a:lnTo>
                  <a:pt x="5585" y="4752649"/>
                </a:lnTo>
                <a:lnTo>
                  <a:pt x="11647" y="4756736"/>
                </a:lnTo>
                <a:lnTo>
                  <a:pt x="19071" y="4758235"/>
                </a:lnTo>
                <a:lnTo>
                  <a:pt x="2282172" y="4758235"/>
                </a:lnTo>
                <a:lnTo>
                  <a:pt x="2289596" y="4756736"/>
                </a:lnTo>
                <a:lnTo>
                  <a:pt x="2295658" y="4752649"/>
                </a:lnTo>
                <a:lnTo>
                  <a:pt x="2299745" y="4746587"/>
                </a:lnTo>
                <a:lnTo>
                  <a:pt x="2301244" y="4739164"/>
                </a:lnTo>
                <a:lnTo>
                  <a:pt x="2301244" y="19071"/>
                </a:lnTo>
                <a:lnTo>
                  <a:pt x="2299745" y="11647"/>
                </a:lnTo>
                <a:lnTo>
                  <a:pt x="2295658" y="5585"/>
                </a:lnTo>
                <a:lnTo>
                  <a:pt x="2289596" y="1498"/>
                </a:lnTo>
                <a:lnTo>
                  <a:pt x="2282172" y="0"/>
                </a:lnTo>
                <a:close/>
              </a:path>
            </a:pathLst>
          </a:custGeom>
          <a:solidFill>
            <a:srgbClr val="E4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01679" y="488971"/>
            <a:ext cx="2139315" cy="4094479"/>
          </a:xfrm>
          <a:custGeom>
            <a:avLst/>
            <a:gdLst/>
            <a:ahLst/>
            <a:cxnLst/>
            <a:rect l="l" t="t" r="r" b="b"/>
            <a:pathLst>
              <a:path w="2139315" h="4094479">
                <a:moveTo>
                  <a:pt x="2120068" y="0"/>
                </a:moveTo>
                <a:lnTo>
                  <a:pt x="19071" y="0"/>
                </a:lnTo>
                <a:lnTo>
                  <a:pt x="11647" y="1498"/>
                </a:lnTo>
                <a:lnTo>
                  <a:pt x="5585" y="5585"/>
                </a:lnTo>
                <a:lnTo>
                  <a:pt x="1498" y="11647"/>
                </a:lnTo>
                <a:lnTo>
                  <a:pt x="0" y="19071"/>
                </a:lnTo>
                <a:lnTo>
                  <a:pt x="0" y="4074854"/>
                </a:lnTo>
                <a:lnTo>
                  <a:pt x="1498" y="4082278"/>
                </a:lnTo>
                <a:lnTo>
                  <a:pt x="5585" y="4088340"/>
                </a:lnTo>
                <a:lnTo>
                  <a:pt x="11647" y="4092427"/>
                </a:lnTo>
                <a:lnTo>
                  <a:pt x="19071" y="4093925"/>
                </a:lnTo>
                <a:lnTo>
                  <a:pt x="2120068" y="4093925"/>
                </a:lnTo>
                <a:lnTo>
                  <a:pt x="2127492" y="4092427"/>
                </a:lnTo>
                <a:lnTo>
                  <a:pt x="2133554" y="4088340"/>
                </a:lnTo>
                <a:lnTo>
                  <a:pt x="2137641" y="4082278"/>
                </a:lnTo>
                <a:lnTo>
                  <a:pt x="2139139" y="4074854"/>
                </a:lnTo>
                <a:lnTo>
                  <a:pt x="2139139" y="19071"/>
                </a:lnTo>
                <a:lnTo>
                  <a:pt x="2137641" y="11647"/>
                </a:lnTo>
                <a:lnTo>
                  <a:pt x="2133554" y="5585"/>
                </a:lnTo>
                <a:lnTo>
                  <a:pt x="2127492" y="1498"/>
                </a:lnTo>
                <a:lnTo>
                  <a:pt x="2120068" y="0"/>
                </a:lnTo>
                <a:close/>
              </a:path>
            </a:pathLst>
          </a:custGeom>
          <a:solidFill>
            <a:srgbClr val="E4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68445" y="1021518"/>
            <a:ext cx="2922905" cy="152400"/>
          </a:xfrm>
          <a:custGeom>
            <a:avLst/>
            <a:gdLst/>
            <a:ahLst/>
            <a:cxnLst/>
            <a:rect l="l" t="t" r="r" b="b"/>
            <a:pathLst>
              <a:path w="2922904" h="152400">
                <a:moveTo>
                  <a:pt x="20660" y="2022"/>
                </a:moveTo>
                <a:lnTo>
                  <a:pt x="0" y="2022"/>
                </a:lnTo>
                <a:lnTo>
                  <a:pt x="0" y="149968"/>
                </a:lnTo>
                <a:lnTo>
                  <a:pt x="22321" y="149968"/>
                </a:lnTo>
                <a:lnTo>
                  <a:pt x="22321" y="41465"/>
                </a:lnTo>
                <a:lnTo>
                  <a:pt x="47986" y="41465"/>
                </a:lnTo>
                <a:lnTo>
                  <a:pt x="20660" y="2022"/>
                </a:lnTo>
                <a:close/>
              </a:path>
              <a:path w="2922904" h="152400">
                <a:moveTo>
                  <a:pt x="47986" y="41465"/>
                </a:moveTo>
                <a:lnTo>
                  <a:pt x="23694" y="41465"/>
                </a:lnTo>
                <a:lnTo>
                  <a:pt x="98895" y="149968"/>
                </a:lnTo>
                <a:lnTo>
                  <a:pt x="119410" y="149968"/>
                </a:lnTo>
                <a:lnTo>
                  <a:pt x="119410" y="110670"/>
                </a:lnTo>
                <a:lnTo>
                  <a:pt x="95933" y="110670"/>
                </a:lnTo>
                <a:lnTo>
                  <a:pt x="47986" y="41465"/>
                </a:lnTo>
                <a:close/>
              </a:path>
              <a:path w="2922904" h="152400">
                <a:moveTo>
                  <a:pt x="119410" y="2022"/>
                </a:moveTo>
                <a:lnTo>
                  <a:pt x="97305" y="2022"/>
                </a:lnTo>
                <a:lnTo>
                  <a:pt x="97305" y="110670"/>
                </a:lnTo>
                <a:lnTo>
                  <a:pt x="119410" y="110670"/>
                </a:lnTo>
                <a:lnTo>
                  <a:pt x="119410" y="2022"/>
                </a:lnTo>
                <a:close/>
              </a:path>
              <a:path w="2922904" h="152400">
                <a:moveTo>
                  <a:pt x="169819" y="2022"/>
                </a:moveTo>
                <a:lnTo>
                  <a:pt x="147497" y="2022"/>
                </a:lnTo>
                <a:lnTo>
                  <a:pt x="147497" y="149968"/>
                </a:lnTo>
                <a:lnTo>
                  <a:pt x="169819" y="149968"/>
                </a:lnTo>
                <a:lnTo>
                  <a:pt x="169819" y="2022"/>
                </a:lnTo>
                <a:close/>
              </a:path>
              <a:path w="2922904" h="152400">
                <a:moveTo>
                  <a:pt x="210782" y="2022"/>
                </a:moveTo>
                <a:lnTo>
                  <a:pt x="186654" y="2022"/>
                </a:lnTo>
                <a:lnTo>
                  <a:pt x="239894" y="149968"/>
                </a:lnTo>
                <a:lnTo>
                  <a:pt x="265683" y="149968"/>
                </a:lnTo>
                <a:lnTo>
                  <a:pt x="275562" y="122517"/>
                </a:lnTo>
                <a:lnTo>
                  <a:pt x="251958" y="122517"/>
                </a:lnTo>
                <a:lnTo>
                  <a:pt x="210782" y="2022"/>
                </a:lnTo>
                <a:close/>
              </a:path>
              <a:path w="2922904" h="152400">
                <a:moveTo>
                  <a:pt x="318923" y="2022"/>
                </a:moveTo>
                <a:lnTo>
                  <a:pt x="294796" y="2022"/>
                </a:lnTo>
                <a:lnTo>
                  <a:pt x="253619" y="122517"/>
                </a:lnTo>
                <a:lnTo>
                  <a:pt x="275562" y="122517"/>
                </a:lnTo>
                <a:lnTo>
                  <a:pt x="318923" y="2022"/>
                </a:lnTo>
                <a:close/>
              </a:path>
              <a:path w="2922904" h="152400">
                <a:moveTo>
                  <a:pt x="428568" y="2022"/>
                </a:moveTo>
                <a:lnTo>
                  <a:pt x="335813" y="2022"/>
                </a:lnTo>
                <a:lnTo>
                  <a:pt x="335813" y="149968"/>
                </a:lnTo>
                <a:lnTo>
                  <a:pt x="429434" y="149968"/>
                </a:lnTo>
                <a:lnTo>
                  <a:pt x="429434" y="130752"/>
                </a:lnTo>
                <a:lnTo>
                  <a:pt x="358135" y="130752"/>
                </a:lnTo>
                <a:lnTo>
                  <a:pt x="358135" y="85458"/>
                </a:lnTo>
                <a:lnTo>
                  <a:pt x="423728" y="85458"/>
                </a:lnTo>
                <a:lnTo>
                  <a:pt x="423728" y="66315"/>
                </a:lnTo>
                <a:lnTo>
                  <a:pt x="358135" y="66315"/>
                </a:lnTo>
                <a:lnTo>
                  <a:pt x="358135" y="21238"/>
                </a:lnTo>
                <a:lnTo>
                  <a:pt x="428568" y="21238"/>
                </a:lnTo>
                <a:lnTo>
                  <a:pt x="428568" y="2022"/>
                </a:lnTo>
                <a:close/>
              </a:path>
              <a:path w="2922904" h="152400">
                <a:moveTo>
                  <a:pt x="503320" y="2022"/>
                </a:moveTo>
                <a:lnTo>
                  <a:pt x="453909" y="2022"/>
                </a:lnTo>
                <a:lnTo>
                  <a:pt x="453909" y="149968"/>
                </a:lnTo>
                <a:lnTo>
                  <a:pt x="501803" y="149968"/>
                </a:lnTo>
                <a:lnTo>
                  <a:pt x="512657" y="149412"/>
                </a:lnTo>
                <a:lnTo>
                  <a:pt x="553969" y="130463"/>
                </a:lnTo>
                <a:lnTo>
                  <a:pt x="476231" y="130463"/>
                </a:lnTo>
                <a:lnTo>
                  <a:pt x="476231" y="21527"/>
                </a:lnTo>
                <a:lnTo>
                  <a:pt x="554308" y="21527"/>
                </a:lnTo>
                <a:lnTo>
                  <a:pt x="548014" y="15797"/>
                </a:lnTo>
                <a:lnTo>
                  <a:pt x="540668" y="10908"/>
                </a:lnTo>
                <a:lnTo>
                  <a:pt x="532482" y="7020"/>
                </a:lnTo>
                <a:lnTo>
                  <a:pt x="523529" y="4244"/>
                </a:lnTo>
                <a:lnTo>
                  <a:pt x="513808" y="2578"/>
                </a:lnTo>
                <a:lnTo>
                  <a:pt x="503320" y="2022"/>
                </a:lnTo>
                <a:close/>
              </a:path>
              <a:path w="2922904" h="152400">
                <a:moveTo>
                  <a:pt x="554308" y="21527"/>
                </a:moveTo>
                <a:lnTo>
                  <a:pt x="501948" y="21527"/>
                </a:lnTo>
                <a:lnTo>
                  <a:pt x="509709" y="21920"/>
                </a:lnTo>
                <a:lnTo>
                  <a:pt x="516811" y="23098"/>
                </a:lnTo>
                <a:lnTo>
                  <a:pt x="547869" y="52630"/>
                </a:lnTo>
                <a:lnTo>
                  <a:pt x="550998" y="75778"/>
                </a:lnTo>
                <a:lnTo>
                  <a:pt x="550650" y="84221"/>
                </a:lnTo>
                <a:lnTo>
                  <a:pt x="536141" y="119820"/>
                </a:lnTo>
                <a:lnTo>
                  <a:pt x="500575" y="130463"/>
                </a:lnTo>
                <a:lnTo>
                  <a:pt x="553969" y="130463"/>
                </a:lnTo>
                <a:lnTo>
                  <a:pt x="572430" y="86930"/>
                </a:lnTo>
                <a:lnTo>
                  <a:pt x="572959" y="75778"/>
                </a:lnTo>
                <a:lnTo>
                  <a:pt x="572435" y="64667"/>
                </a:lnTo>
                <a:lnTo>
                  <a:pt x="559969" y="28475"/>
                </a:lnTo>
                <a:lnTo>
                  <a:pt x="554447" y="21653"/>
                </a:lnTo>
                <a:lnTo>
                  <a:pt x="554308" y="21527"/>
                </a:lnTo>
                <a:close/>
              </a:path>
              <a:path w="2922904" h="152400">
                <a:moveTo>
                  <a:pt x="618563" y="2022"/>
                </a:moveTo>
                <a:lnTo>
                  <a:pt x="596241" y="2022"/>
                </a:lnTo>
                <a:lnTo>
                  <a:pt x="596241" y="149968"/>
                </a:lnTo>
                <a:lnTo>
                  <a:pt x="618563" y="149968"/>
                </a:lnTo>
                <a:lnTo>
                  <a:pt x="618563" y="2022"/>
                </a:lnTo>
                <a:close/>
              </a:path>
              <a:path w="2922904" h="152400">
                <a:moveTo>
                  <a:pt x="707637" y="21238"/>
                </a:moveTo>
                <a:lnTo>
                  <a:pt x="685387" y="21238"/>
                </a:lnTo>
                <a:lnTo>
                  <a:pt x="685387" y="149968"/>
                </a:lnTo>
                <a:lnTo>
                  <a:pt x="707637" y="149968"/>
                </a:lnTo>
                <a:lnTo>
                  <a:pt x="707637" y="21238"/>
                </a:lnTo>
                <a:close/>
              </a:path>
              <a:path w="2922904" h="152400">
                <a:moveTo>
                  <a:pt x="824975" y="2022"/>
                </a:moveTo>
                <a:lnTo>
                  <a:pt x="799185" y="2022"/>
                </a:lnTo>
                <a:lnTo>
                  <a:pt x="745945" y="149968"/>
                </a:lnTo>
                <a:lnTo>
                  <a:pt x="769640" y="149968"/>
                </a:lnTo>
                <a:lnTo>
                  <a:pt x="783189" y="110814"/>
                </a:lnTo>
                <a:lnTo>
                  <a:pt x="773613" y="110814"/>
                </a:lnTo>
                <a:lnTo>
                  <a:pt x="773613" y="92032"/>
                </a:lnTo>
                <a:lnTo>
                  <a:pt x="789689" y="92032"/>
                </a:lnTo>
                <a:lnTo>
                  <a:pt x="811538" y="28895"/>
                </a:lnTo>
                <a:lnTo>
                  <a:pt x="834645" y="28895"/>
                </a:lnTo>
                <a:lnTo>
                  <a:pt x="824975" y="2022"/>
                </a:lnTo>
                <a:close/>
              </a:path>
              <a:path w="2922904" h="152400">
                <a:moveTo>
                  <a:pt x="834645" y="28895"/>
                </a:moveTo>
                <a:lnTo>
                  <a:pt x="812694" y="28895"/>
                </a:lnTo>
                <a:lnTo>
                  <a:pt x="854520" y="149968"/>
                </a:lnTo>
                <a:lnTo>
                  <a:pt x="878215" y="149968"/>
                </a:lnTo>
                <a:lnTo>
                  <a:pt x="864125" y="110814"/>
                </a:lnTo>
                <a:lnTo>
                  <a:pt x="850475" y="110814"/>
                </a:lnTo>
                <a:lnTo>
                  <a:pt x="850475" y="92032"/>
                </a:lnTo>
                <a:lnTo>
                  <a:pt x="857366" y="92032"/>
                </a:lnTo>
                <a:lnTo>
                  <a:pt x="834645" y="28895"/>
                </a:lnTo>
                <a:close/>
              </a:path>
              <a:path w="2922904" h="152400">
                <a:moveTo>
                  <a:pt x="789689" y="92032"/>
                </a:moveTo>
                <a:lnTo>
                  <a:pt x="773613" y="92032"/>
                </a:lnTo>
                <a:lnTo>
                  <a:pt x="773613" y="110814"/>
                </a:lnTo>
                <a:lnTo>
                  <a:pt x="783189" y="110814"/>
                </a:lnTo>
                <a:lnTo>
                  <a:pt x="789689" y="92032"/>
                </a:lnTo>
                <a:close/>
              </a:path>
              <a:path w="2922904" h="152400">
                <a:moveTo>
                  <a:pt x="834505" y="92032"/>
                </a:moveTo>
                <a:lnTo>
                  <a:pt x="789689" y="92032"/>
                </a:lnTo>
                <a:lnTo>
                  <a:pt x="783189" y="110814"/>
                </a:lnTo>
                <a:lnTo>
                  <a:pt x="840994" y="110814"/>
                </a:lnTo>
                <a:lnTo>
                  <a:pt x="834505" y="92032"/>
                </a:lnTo>
                <a:close/>
              </a:path>
              <a:path w="2922904" h="152400">
                <a:moveTo>
                  <a:pt x="857366" y="92032"/>
                </a:moveTo>
                <a:lnTo>
                  <a:pt x="850475" y="92032"/>
                </a:lnTo>
                <a:lnTo>
                  <a:pt x="850475" y="110814"/>
                </a:lnTo>
                <a:lnTo>
                  <a:pt x="864125" y="110814"/>
                </a:lnTo>
                <a:lnTo>
                  <a:pt x="857366" y="92032"/>
                </a:lnTo>
                <a:close/>
              </a:path>
              <a:path w="2922904" h="152400">
                <a:moveTo>
                  <a:pt x="753798" y="2022"/>
                </a:moveTo>
                <a:lnTo>
                  <a:pt x="639299" y="2022"/>
                </a:lnTo>
                <a:lnTo>
                  <a:pt x="639299" y="21238"/>
                </a:lnTo>
                <a:lnTo>
                  <a:pt x="753798" y="21238"/>
                </a:lnTo>
                <a:lnTo>
                  <a:pt x="753798" y="2022"/>
                </a:lnTo>
                <a:close/>
              </a:path>
              <a:path w="2922904" h="152400">
                <a:moveTo>
                  <a:pt x="958746" y="66604"/>
                </a:moveTo>
                <a:lnTo>
                  <a:pt x="893154" y="66604"/>
                </a:lnTo>
                <a:lnTo>
                  <a:pt x="893154" y="85386"/>
                </a:lnTo>
                <a:lnTo>
                  <a:pt x="958746" y="85386"/>
                </a:lnTo>
                <a:lnTo>
                  <a:pt x="958746" y="66604"/>
                </a:lnTo>
                <a:close/>
              </a:path>
              <a:path w="2922904" h="152400">
                <a:moveTo>
                  <a:pt x="1095195" y="21238"/>
                </a:moveTo>
                <a:lnTo>
                  <a:pt x="1072945" y="21238"/>
                </a:lnTo>
                <a:lnTo>
                  <a:pt x="1072945" y="149968"/>
                </a:lnTo>
                <a:lnTo>
                  <a:pt x="1095195" y="149968"/>
                </a:lnTo>
                <a:lnTo>
                  <a:pt x="1095195" y="21238"/>
                </a:lnTo>
                <a:close/>
              </a:path>
              <a:path w="2922904" h="152400">
                <a:moveTo>
                  <a:pt x="1141356" y="2022"/>
                </a:moveTo>
                <a:lnTo>
                  <a:pt x="1026857" y="2022"/>
                </a:lnTo>
                <a:lnTo>
                  <a:pt x="1026857" y="21238"/>
                </a:lnTo>
                <a:lnTo>
                  <a:pt x="1141356" y="21238"/>
                </a:lnTo>
                <a:lnTo>
                  <a:pt x="1141356" y="2022"/>
                </a:lnTo>
                <a:close/>
              </a:path>
              <a:path w="2922904" h="152400">
                <a:moveTo>
                  <a:pt x="1184504" y="2022"/>
                </a:moveTo>
                <a:lnTo>
                  <a:pt x="1162182" y="2022"/>
                </a:lnTo>
                <a:lnTo>
                  <a:pt x="1162182" y="149968"/>
                </a:lnTo>
                <a:lnTo>
                  <a:pt x="1184504" y="149968"/>
                </a:lnTo>
                <a:lnTo>
                  <a:pt x="1184504" y="85458"/>
                </a:lnTo>
                <a:lnTo>
                  <a:pt x="1280654" y="85458"/>
                </a:lnTo>
                <a:lnTo>
                  <a:pt x="1280654" y="66315"/>
                </a:lnTo>
                <a:lnTo>
                  <a:pt x="1184504" y="66315"/>
                </a:lnTo>
                <a:lnTo>
                  <a:pt x="1184504" y="2022"/>
                </a:lnTo>
                <a:close/>
              </a:path>
              <a:path w="2922904" h="152400">
                <a:moveTo>
                  <a:pt x="1280654" y="85458"/>
                </a:moveTo>
                <a:lnTo>
                  <a:pt x="1258260" y="85458"/>
                </a:lnTo>
                <a:lnTo>
                  <a:pt x="1258260" y="149968"/>
                </a:lnTo>
                <a:lnTo>
                  <a:pt x="1280654" y="149968"/>
                </a:lnTo>
                <a:lnTo>
                  <a:pt x="1280654" y="85458"/>
                </a:lnTo>
                <a:close/>
              </a:path>
              <a:path w="2922904" h="152400">
                <a:moveTo>
                  <a:pt x="1280654" y="2022"/>
                </a:moveTo>
                <a:lnTo>
                  <a:pt x="1258260" y="2022"/>
                </a:lnTo>
                <a:lnTo>
                  <a:pt x="1258260" y="66315"/>
                </a:lnTo>
                <a:lnTo>
                  <a:pt x="1280654" y="66315"/>
                </a:lnTo>
                <a:lnTo>
                  <a:pt x="1280654" y="2022"/>
                </a:lnTo>
                <a:close/>
              </a:path>
              <a:path w="2922904" h="152400">
                <a:moveTo>
                  <a:pt x="1401441" y="2022"/>
                </a:moveTo>
                <a:lnTo>
                  <a:pt x="1308686" y="2022"/>
                </a:lnTo>
                <a:lnTo>
                  <a:pt x="1308686" y="149968"/>
                </a:lnTo>
                <a:lnTo>
                  <a:pt x="1402308" y="149968"/>
                </a:lnTo>
                <a:lnTo>
                  <a:pt x="1402308" y="130752"/>
                </a:lnTo>
                <a:lnTo>
                  <a:pt x="1331008" y="130752"/>
                </a:lnTo>
                <a:lnTo>
                  <a:pt x="1331008" y="85458"/>
                </a:lnTo>
                <a:lnTo>
                  <a:pt x="1396601" y="85458"/>
                </a:lnTo>
                <a:lnTo>
                  <a:pt x="1396601" y="66315"/>
                </a:lnTo>
                <a:lnTo>
                  <a:pt x="1331008" y="66315"/>
                </a:lnTo>
                <a:lnTo>
                  <a:pt x="1331008" y="21238"/>
                </a:lnTo>
                <a:lnTo>
                  <a:pt x="1401441" y="21238"/>
                </a:lnTo>
                <a:lnTo>
                  <a:pt x="1401441" y="2022"/>
                </a:lnTo>
                <a:close/>
              </a:path>
              <a:path w="2922904" h="152400">
                <a:moveTo>
                  <a:pt x="1498465" y="2022"/>
                </a:moveTo>
                <a:lnTo>
                  <a:pt x="1476143" y="2022"/>
                </a:lnTo>
                <a:lnTo>
                  <a:pt x="1476143" y="149968"/>
                </a:lnTo>
                <a:lnTo>
                  <a:pt x="1498465" y="149968"/>
                </a:lnTo>
                <a:lnTo>
                  <a:pt x="1498465" y="85458"/>
                </a:lnTo>
                <a:lnTo>
                  <a:pt x="1594615" y="85458"/>
                </a:lnTo>
                <a:lnTo>
                  <a:pt x="1594615" y="66315"/>
                </a:lnTo>
                <a:lnTo>
                  <a:pt x="1498465" y="66315"/>
                </a:lnTo>
                <a:lnTo>
                  <a:pt x="1498465" y="2022"/>
                </a:lnTo>
                <a:close/>
              </a:path>
              <a:path w="2922904" h="152400">
                <a:moveTo>
                  <a:pt x="1594615" y="85458"/>
                </a:moveTo>
                <a:lnTo>
                  <a:pt x="1572221" y="85458"/>
                </a:lnTo>
                <a:lnTo>
                  <a:pt x="1572221" y="149968"/>
                </a:lnTo>
                <a:lnTo>
                  <a:pt x="1594615" y="149968"/>
                </a:lnTo>
                <a:lnTo>
                  <a:pt x="1594615" y="85458"/>
                </a:lnTo>
                <a:close/>
              </a:path>
              <a:path w="2922904" h="152400">
                <a:moveTo>
                  <a:pt x="1594615" y="2022"/>
                </a:moveTo>
                <a:lnTo>
                  <a:pt x="1572221" y="2022"/>
                </a:lnTo>
                <a:lnTo>
                  <a:pt x="1572221" y="66315"/>
                </a:lnTo>
                <a:lnTo>
                  <a:pt x="1594615" y="66315"/>
                </a:lnTo>
                <a:lnTo>
                  <a:pt x="1594615" y="2022"/>
                </a:lnTo>
                <a:close/>
              </a:path>
              <a:path w="2922904" h="152400">
                <a:moveTo>
                  <a:pt x="1715402" y="2022"/>
                </a:moveTo>
                <a:lnTo>
                  <a:pt x="1622647" y="2022"/>
                </a:lnTo>
                <a:lnTo>
                  <a:pt x="1622647" y="149968"/>
                </a:lnTo>
                <a:lnTo>
                  <a:pt x="1716268" y="149968"/>
                </a:lnTo>
                <a:lnTo>
                  <a:pt x="1716268" y="130752"/>
                </a:lnTo>
                <a:lnTo>
                  <a:pt x="1644969" y="130752"/>
                </a:lnTo>
                <a:lnTo>
                  <a:pt x="1644969" y="85458"/>
                </a:lnTo>
                <a:lnTo>
                  <a:pt x="1710562" y="85458"/>
                </a:lnTo>
                <a:lnTo>
                  <a:pt x="1710562" y="66315"/>
                </a:lnTo>
                <a:lnTo>
                  <a:pt x="1644969" y="66315"/>
                </a:lnTo>
                <a:lnTo>
                  <a:pt x="1644969" y="21238"/>
                </a:lnTo>
                <a:lnTo>
                  <a:pt x="1715402" y="21238"/>
                </a:lnTo>
                <a:lnTo>
                  <a:pt x="1715402" y="2022"/>
                </a:lnTo>
                <a:close/>
              </a:path>
              <a:path w="2922904" h="152400">
                <a:moveTo>
                  <a:pt x="1763065" y="2022"/>
                </a:moveTo>
                <a:lnTo>
                  <a:pt x="1740743" y="2022"/>
                </a:lnTo>
                <a:lnTo>
                  <a:pt x="1740743" y="149968"/>
                </a:lnTo>
                <a:lnTo>
                  <a:pt x="1830102" y="149968"/>
                </a:lnTo>
                <a:lnTo>
                  <a:pt x="1830102" y="130752"/>
                </a:lnTo>
                <a:lnTo>
                  <a:pt x="1763065" y="130752"/>
                </a:lnTo>
                <a:lnTo>
                  <a:pt x="1763065" y="2022"/>
                </a:lnTo>
                <a:close/>
              </a:path>
              <a:path w="2922904" h="152400">
                <a:moveTo>
                  <a:pt x="1903826" y="2022"/>
                </a:moveTo>
                <a:lnTo>
                  <a:pt x="1851091" y="2022"/>
                </a:lnTo>
                <a:lnTo>
                  <a:pt x="1851091" y="149968"/>
                </a:lnTo>
                <a:lnTo>
                  <a:pt x="1873413" y="149968"/>
                </a:lnTo>
                <a:lnTo>
                  <a:pt x="1873413" y="97956"/>
                </a:lnTo>
                <a:lnTo>
                  <a:pt x="1867490" y="97956"/>
                </a:lnTo>
                <a:lnTo>
                  <a:pt x="1867490" y="79029"/>
                </a:lnTo>
                <a:lnTo>
                  <a:pt x="1873413" y="79029"/>
                </a:lnTo>
                <a:lnTo>
                  <a:pt x="1873413" y="21166"/>
                </a:lnTo>
                <a:lnTo>
                  <a:pt x="1947175" y="21166"/>
                </a:lnTo>
                <a:lnTo>
                  <a:pt x="1912088" y="2415"/>
                </a:lnTo>
                <a:lnTo>
                  <a:pt x="1903826" y="2022"/>
                </a:lnTo>
                <a:close/>
              </a:path>
              <a:path w="2922904" h="152400">
                <a:moveTo>
                  <a:pt x="1873413" y="79029"/>
                </a:moveTo>
                <a:lnTo>
                  <a:pt x="1867490" y="79029"/>
                </a:lnTo>
                <a:lnTo>
                  <a:pt x="1867490" y="97956"/>
                </a:lnTo>
                <a:lnTo>
                  <a:pt x="1873413" y="97956"/>
                </a:lnTo>
                <a:lnTo>
                  <a:pt x="1873413" y="79029"/>
                </a:lnTo>
                <a:close/>
              </a:path>
              <a:path w="2922904" h="152400">
                <a:moveTo>
                  <a:pt x="1947175" y="21166"/>
                </a:moveTo>
                <a:lnTo>
                  <a:pt x="1908858" y="21166"/>
                </a:lnTo>
                <a:lnTo>
                  <a:pt x="1914830" y="22394"/>
                </a:lnTo>
                <a:lnTo>
                  <a:pt x="1923932" y="27306"/>
                </a:lnTo>
                <a:lnTo>
                  <a:pt x="1927279" y="30701"/>
                </a:lnTo>
                <a:lnTo>
                  <a:pt x="1931518" y="39370"/>
                </a:lnTo>
                <a:lnTo>
                  <a:pt x="1932577" y="44330"/>
                </a:lnTo>
                <a:lnTo>
                  <a:pt x="1932577" y="55503"/>
                </a:lnTo>
                <a:lnTo>
                  <a:pt x="1909003" y="79029"/>
                </a:lnTo>
                <a:lnTo>
                  <a:pt x="1873413" y="79029"/>
                </a:lnTo>
                <a:lnTo>
                  <a:pt x="1873413" y="97956"/>
                </a:lnTo>
                <a:lnTo>
                  <a:pt x="1903754" y="97956"/>
                </a:lnTo>
                <a:lnTo>
                  <a:pt x="1911984" y="97563"/>
                </a:lnTo>
                <a:lnTo>
                  <a:pt x="1953141" y="67206"/>
                </a:lnTo>
                <a:lnTo>
                  <a:pt x="1955043" y="59019"/>
                </a:lnTo>
                <a:lnTo>
                  <a:pt x="1955043" y="40863"/>
                </a:lnTo>
                <a:lnTo>
                  <a:pt x="1953165" y="32724"/>
                </a:lnTo>
                <a:lnTo>
                  <a:pt x="1947175" y="21166"/>
                </a:lnTo>
                <a:close/>
              </a:path>
              <a:path w="2922904" h="152400">
                <a:moveTo>
                  <a:pt x="1999058" y="2022"/>
                </a:moveTo>
                <a:lnTo>
                  <a:pt x="1976736" y="2022"/>
                </a:lnTo>
                <a:lnTo>
                  <a:pt x="1976736" y="149968"/>
                </a:lnTo>
                <a:lnTo>
                  <a:pt x="1999058" y="149968"/>
                </a:lnTo>
                <a:lnTo>
                  <a:pt x="1999058" y="2022"/>
                </a:lnTo>
                <a:close/>
              </a:path>
              <a:path w="2922904" h="152400">
                <a:moveTo>
                  <a:pt x="2047751" y="2022"/>
                </a:moveTo>
                <a:lnTo>
                  <a:pt x="2027090" y="2022"/>
                </a:lnTo>
                <a:lnTo>
                  <a:pt x="2027090" y="149968"/>
                </a:lnTo>
                <a:lnTo>
                  <a:pt x="2049412" y="149968"/>
                </a:lnTo>
                <a:lnTo>
                  <a:pt x="2049412" y="41465"/>
                </a:lnTo>
                <a:lnTo>
                  <a:pt x="2075077" y="41465"/>
                </a:lnTo>
                <a:lnTo>
                  <a:pt x="2047751" y="2022"/>
                </a:lnTo>
                <a:close/>
              </a:path>
              <a:path w="2922904" h="152400">
                <a:moveTo>
                  <a:pt x="2075077" y="41465"/>
                </a:moveTo>
                <a:lnTo>
                  <a:pt x="2050785" y="41465"/>
                </a:lnTo>
                <a:lnTo>
                  <a:pt x="2125986" y="149968"/>
                </a:lnTo>
                <a:lnTo>
                  <a:pt x="2146501" y="149968"/>
                </a:lnTo>
                <a:lnTo>
                  <a:pt x="2146501" y="110670"/>
                </a:lnTo>
                <a:lnTo>
                  <a:pt x="2123024" y="110670"/>
                </a:lnTo>
                <a:lnTo>
                  <a:pt x="2075077" y="41465"/>
                </a:lnTo>
                <a:close/>
              </a:path>
              <a:path w="2922904" h="152400">
                <a:moveTo>
                  <a:pt x="2146501" y="2022"/>
                </a:moveTo>
                <a:lnTo>
                  <a:pt x="2124396" y="2022"/>
                </a:lnTo>
                <a:lnTo>
                  <a:pt x="2124396" y="110670"/>
                </a:lnTo>
                <a:lnTo>
                  <a:pt x="2146501" y="110670"/>
                </a:lnTo>
                <a:lnTo>
                  <a:pt x="2146501" y="2022"/>
                </a:lnTo>
                <a:close/>
              </a:path>
              <a:path w="2922904" h="152400">
                <a:moveTo>
                  <a:pt x="2244058" y="0"/>
                </a:moveTo>
                <a:lnTo>
                  <a:pt x="2236063" y="0"/>
                </a:lnTo>
                <a:lnTo>
                  <a:pt x="2229015" y="329"/>
                </a:lnTo>
                <a:lnTo>
                  <a:pt x="2193203" y="15716"/>
                </a:lnTo>
                <a:lnTo>
                  <a:pt x="2172583" y="51551"/>
                </a:lnTo>
                <a:lnTo>
                  <a:pt x="2169820" y="76067"/>
                </a:lnTo>
                <a:lnTo>
                  <a:pt x="2170348" y="87373"/>
                </a:lnTo>
                <a:lnTo>
                  <a:pt x="2182913" y="124526"/>
                </a:lnTo>
                <a:lnTo>
                  <a:pt x="2218220" y="149679"/>
                </a:lnTo>
                <a:lnTo>
                  <a:pt x="2237075" y="151990"/>
                </a:lnTo>
                <a:lnTo>
                  <a:pt x="2245779" y="151525"/>
                </a:lnTo>
                <a:lnTo>
                  <a:pt x="2281285" y="135556"/>
                </a:lnTo>
                <a:lnTo>
                  <a:pt x="2284814" y="131619"/>
                </a:lnTo>
                <a:lnTo>
                  <a:pt x="2228406" y="131619"/>
                </a:lnTo>
                <a:lnTo>
                  <a:pt x="2220676" y="129476"/>
                </a:lnTo>
                <a:lnTo>
                  <a:pt x="2195279" y="99737"/>
                </a:lnTo>
                <a:lnTo>
                  <a:pt x="2192003" y="76067"/>
                </a:lnTo>
                <a:lnTo>
                  <a:pt x="2192359" y="67313"/>
                </a:lnTo>
                <a:lnTo>
                  <a:pt x="2206975" y="31086"/>
                </a:lnTo>
                <a:lnTo>
                  <a:pt x="2227876" y="20371"/>
                </a:lnTo>
                <a:lnTo>
                  <a:pt x="2284466" y="20371"/>
                </a:lnTo>
                <a:lnTo>
                  <a:pt x="2282320" y="17915"/>
                </a:lnTo>
                <a:lnTo>
                  <a:pt x="2271484" y="9246"/>
                </a:lnTo>
                <a:lnTo>
                  <a:pt x="2265320" y="5899"/>
                </a:lnTo>
                <a:lnTo>
                  <a:pt x="2251498" y="1179"/>
                </a:lnTo>
                <a:lnTo>
                  <a:pt x="2244058" y="0"/>
                </a:lnTo>
                <a:close/>
              </a:path>
              <a:path w="2922904" h="152400">
                <a:moveTo>
                  <a:pt x="2277023" y="91599"/>
                </a:moveTo>
                <a:lnTo>
                  <a:pt x="2252124" y="129981"/>
                </a:lnTo>
                <a:lnTo>
                  <a:pt x="2245117" y="131619"/>
                </a:lnTo>
                <a:lnTo>
                  <a:pt x="2284814" y="131619"/>
                </a:lnTo>
                <a:lnTo>
                  <a:pt x="2298535" y="92682"/>
                </a:lnTo>
                <a:lnTo>
                  <a:pt x="2282802" y="92682"/>
                </a:lnTo>
                <a:lnTo>
                  <a:pt x="2277023" y="91599"/>
                </a:lnTo>
                <a:close/>
              </a:path>
              <a:path w="2922904" h="152400">
                <a:moveTo>
                  <a:pt x="2298622" y="74261"/>
                </a:moveTo>
                <a:lnTo>
                  <a:pt x="2240470" y="74261"/>
                </a:lnTo>
                <a:lnTo>
                  <a:pt x="2240470" y="92682"/>
                </a:lnTo>
                <a:lnTo>
                  <a:pt x="2277023" y="92682"/>
                </a:lnTo>
                <a:lnTo>
                  <a:pt x="2277023" y="91599"/>
                </a:lnTo>
                <a:lnTo>
                  <a:pt x="2298594" y="91599"/>
                </a:lnTo>
                <a:lnTo>
                  <a:pt x="2298622" y="74261"/>
                </a:lnTo>
                <a:close/>
              </a:path>
              <a:path w="2922904" h="152400">
                <a:moveTo>
                  <a:pt x="2298594" y="91599"/>
                </a:moveTo>
                <a:lnTo>
                  <a:pt x="2277023" y="91599"/>
                </a:lnTo>
                <a:lnTo>
                  <a:pt x="2282802" y="92682"/>
                </a:lnTo>
                <a:lnTo>
                  <a:pt x="2298535" y="92682"/>
                </a:lnTo>
                <a:lnTo>
                  <a:pt x="2298594" y="91599"/>
                </a:lnTo>
                <a:close/>
              </a:path>
              <a:path w="2922904" h="152400">
                <a:moveTo>
                  <a:pt x="2284466" y="20371"/>
                </a:moveTo>
                <a:lnTo>
                  <a:pt x="2241120" y="20371"/>
                </a:lnTo>
                <a:lnTo>
                  <a:pt x="2245623" y="21021"/>
                </a:lnTo>
                <a:lnTo>
                  <a:pt x="2253858" y="23622"/>
                </a:lnTo>
                <a:lnTo>
                  <a:pt x="2257575" y="25550"/>
                </a:lnTo>
                <a:lnTo>
                  <a:pt x="2260769" y="28028"/>
                </a:lnTo>
                <a:lnTo>
                  <a:pt x="2263996" y="30484"/>
                </a:lnTo>
                <a:lnTo>
                  <a:pt x="2266765" y="33470"/>
                </a:lnTo>
                <a:lnTo>
                  <a:pt x="2269430" y="37505"/>
                </a:lnTo>
                <a:lnTo>
                  <a:pt x="2271436" y="40453"/>
                </a:lnTo>
                <a:lnTo>
                  <a:pt x="2273314" y="44378"/>
                </a:lnTo>
                <a:lnTo>
                  <a:pt x="2274711" y="48761"/>
                </a:lnTo>
                <a:lnTo>
                  <a:pt x="2297611" y="48761"/>
                </a:lnTo>
                <a:lnTo>
                  <a:pt x="2296359" y="41537"/>
                </a:lnTo>
                <a:lnTo>
                  <a:pt x="2293951" y="34963"/>
                </a:lnTo>
                <a:lnTo>
                  <a:pt x="2286823" y="23068"/>
                </a:lnTo>
                <a:lnTo>
                  <a:pt x="2284466" y="20371"/>
                </a:lnTo>
                <a:close/>
              </a:path>
              <a:path w="2922904" h="152400">
                <a:moveTo>
                  <a:pt x="2394165" y="2022"/>
                </a:moveTo>
                <a:lnTo>
                  <a:pt x="2371843" y="2022"/>
                </a:lnTo>
                <a:lnTo>
                  <a:pt x="2371843" y="149968"/>
                </a:lnTo>
                <a:lnTo>
                  <a:pt x="2394165" y="149968"/>
                </a:lnTo>
                <a:lnTo>
                  <a:pt x="2394165" y="85458"/>
                </a:lnTo>
                <a:lnTo>
                  <a:pt x="2490315" y="85458"/>
                </a:lnTo>
                <a:lnTo>
                  <a:pt x="2490315" y="66315"/>
                </a:lnTo>
                <a:lnTo>
                  <a:pt x="2394165" y="66315"/>
                </a:lnTo>
                <a:lnTo>
                  <a:pt x="2394165" y="2022"/>
                </a:lnTo>
                <a:close/>
              </a:path>
              <a:path w="2922904" h="152400">
                <a:moveTo>
                  <a:pt x="2490315" y="85458"/>
                </a:moveTo>
                <a:lnTo>
                  <a:pt x="2467921" y="85458"/>
                </a:lnTo>
                <a:lnTo>
                  <a:pt x="2467921" y="149968"/>
                </a:lnTo>
                <a:lnTo>
                  <a:pt x="2490315" y="149968"/>
                </a:lnTo>
                <a:lnTo>
                  <a:pt x="2490315" y="85458"/>
                </a:lnTo>
                <a:close/>
              </a:path>
              <a:path w="2922904" h="152400">
                <a:moveTo>
                  <a:pt x="2490315" y="2022"/>
                </a:moveTo>
                <a:lnTo>
                  <a:pt x="2467921" y="2022"/>
                </a:lnTo>
                <a:lnTo>
                  <a:pt x="2467921" y="66315"/>
                </a:lnTo>
                <a:lnTo>
                  <a:pt x="2490315" y="66315"/>
                </a:lnTo>
                <a:lnTo>
                  <a:pt x="2490315" y="2022"/>
                </a:lnTo>
                <a:close/>
              </a:path>
              <a:path w="2922904" h="152400">
                <a:moveTo>
                  <a:pt x="2586180" y="2022"/>
                </a:moveTo>
                <a:lnTo>
                  <a:pt x="2560390" y="2022"/>
                </a:lnTo>
                <a:lnTo>
                  <a:pt x="2507150" y="149968"/>
                </a:lnTo>
                <a:lnTo>
                  <a:pt x="2530845" y="149968"/>
                </a:lnTo>
                <a:lnTo>
                  <a:pt x="2544394" y="110814"/>
                </a:lnTo>
                <a:lnTo>
                  <a:pt x="2534818" y="110814"/>
                </a:lnTo>
                <a:lnTo>
                  <a:pt x="2534818" y="92032"/>
                </a:lnTo>
                <a:lnTo>
                  <a:pt x="2550894" y="92032"/>
                </a:lnTo>
                <a:lnTo>
                  <a:pt x="2572743" y="28895"/>
                </a:lnTo>
                <a:lnTo>
                  <a:pt x="2595850" y="28895"/>
                </a:lnTo>
                <a:lnTo>
                  <a:pt x="2586180" y="2022"/>
                </a:lnTo>
                <a:close/>
              </a:path>
              <a:path w="2922904" h="152400">
                <a:moveTo>
                  <a:pt x="2595850" y="28895"/>
                </a:moveTo>
                <a:lnTo>
                  <a:pt x="2573899" y="28895"/>
                </a:lnTo>
                <a:lnTo>
                  <a:pt x="2615725" y="149968"/>
                </a:lnTo>
                <a:lnTo>
                  <a:pt x="2639420" y="149968"/>
                </a:lnTo>
                <a:lnTo>
                  <a:pt x="2625330" y="110814"/>
                </a:lnTo>
                <a:lnTo>
                  <a:pt x="2611680" y="110814"/>
                </a:lnTo>
                <a:lnTo>
                  <a:pt x="2611680" y="92032"/>
                </a:lnTo>
                <a:lnTo>
                  <a:pt x="2618571" y="92032"/>
                </a:lnTo>
                <a:lnTo>
                  <a:pt x="2595850" y="28895"/>
                </a:lnTo>
                <a:close/>
              </a:path>
              <a:path w="2922904" h="152400">
                <a:moveTo>
                  <a:pt x="2550894" y="92032"/>
                </a:moveTo>
                <a:lnTo>
                  <a:pt x="2534818" y="92032"/>
                </a:lnTo>
                <a:lnTo>
                  <a:pt x="2534818" y="110814"/>
                </a:lnTo>
                <a:lnTo>
                  <a:pt x="2544394" y="110814"/>
                </a:lnTo>
                <a:lnTo>
                  <a:pt x="2550894" y="92032"/>
                </a:lnTo>
                <a:close/>
              </a:path>
              <a:path w="2922904" h="152400">
                <a:moveTo>
                  <a:pt x="2595711" y="92032"/>
                </a:moveTo>
                <a:lnTo>
                  <a:pt x="2550894" y="92032"/>
                </a:lnTo>
                <a:lnTo>
                  <a:pt x="2544394" y="110814"/>
                </a:lnTo>
                <a:lnTo>
                  <a:pt x="2602199" y="110814"/>
                </a:lnTo>
                <a:lnTo>
                  <a:pt x="2595711" y="92032"/>
                </a:lnTo>
                <a:close/>
              </a:path>
              <a:path w="2922904" h="152400">
                <a:moveTo>
                  <a:pt x="2618571" y="92032"/>
                </a:moveTo>
                <a:lnTo>
                  <a:pt x="2611680" y="92032"/>
                </a:lnTo>
                <a:lnTo>
                  <a:pt x="2611680" y="110814"/>
                </a:lnTo>
                <a:lnTo>
                  <a:pt x="2625330" y="110814"/>
                </a:lnTo>
                <a:lnTo>
                  <a:pt x="2618571" y="92032"/>
                </a:lnTo>
                <a:close/>
              </a:path>
              <a:path w="2922904" h="152400">
                <a:moveTo>
                  <a:pt x="2676969" y="2022"/>
                </a:moveTo>
                <a:lnTo>
                  <a:pt x="2656309" y="2022"/>
                </a:lnTo>
                <a:lnTo>
                  <a:pt x="2656309" y="149968"/>
                </a:lnTo>
                <a:lnTo>
                  <a:pt x="2678631" y="149968"/>
                </a:lnTo>
                <a:lnTo>
                  <a:pt x="2678631" y="41465"/>
                </a:lnTo>
                <a:lnTo>
                  <a:pt x="2704296" y="41465"/>
                </a:lnTo>
                <a:lnTo>
                  <a:pt x="2676969" y="2022"/>
                </a:lnTo>
                <a:close/>
              </a:path>
              <a:path w="2922904" h="152400">
                <a:moveTo>
                  <a:pt x="2704296" y="41465"/>
                </a:moveTo>
                <a:lnTo>
                  <a:pt x="2680003" y="41465"/>
                </a:lnTo>
                <a:lnTo>
                  <a:pt x="2755204" y="149968"/>
                </a:lnTo>
                <a:lnTo>
                  <a:pt x="2775720" y="149968"/>
                </a:lnTo>
                <a:lnTo>
                  <a:pt x="2775720" y="110670"/>
                </a:lnTo>
                <a:lnTo>
                  <a:pt x="2752242" y="110670"/>
                </a:lnTo>
                <a:lnTo>
                  <a:pt x="2704296" y="41465"/>
                </a:lnTo>
                <a:close/>
              </a:path>
              <a:path w="2922904" h="152400">
                <a:moveTo>
                  <a:pt x="2775720" y="2022"/>
                </a:moveTo>
                <a:lnTo>
                  <a:pt x="2753615" y="2022"/>
                </a:lnTo>
                <a:lnTo>
                  <a:pt x="2753615" y="110670"/>
                </a:lnTo>
                <a:lnTo>
                  <a:pt x="2775720" y="110670"/>
                </a:lnTo>
                <a:lnTo>
                  <a:pt x="2775720" y="2022"/>
                </a:lnTo>
                <a:close/>
              </a:path>
              <a:path w="2922904" h="152400">
                <a:moveTo>
                  <a:pt x="2853218" y="2022"/>
                </a:moveTo>
                <a:lnTo>
                  <a:pt x="2803806" y="2022"/>
                </a:lnTo>
                <a:lnTo>
                  <a:pt x="2803806" y="149968"/>
                </a:lnTo>
                <a:lnTo>
                  <a:pt x="2851701" y="149968"/>
                </a:lnTo>
                <a:lnTo>
                  <a:pt x="2862555" y="149412"/>
                </a:lnTo>
                <a:lnTo>
                  <a:pt x="2903867" y="130463"/>
                </a:lnTo>
                <a:lnTo>
                  <a:pt x="2826128" y="130463"/>
                </a:lnTo>
                <a:lnTo>
                  <a:pt x="2826128" y="21527"/>
                </a:lnTo>
                <a:lnTo>
                  <a:pt x="2904206" y="21527"/>
                </a:lnTo>
                <a:lnTo>
                  <a:pt x="2897911" y="15797"/>
                </a:lnTo>
                <a:lnTo>
                  <a:pt x="2890565" y="10908"/>
                </a:lnTo>
                <a:lnTo>
                  <a:pt x="2882380" y="7020"/>
                </a:lnTo>
                <a:lnTo>
                  <a:pt x="2873427" y="4244"/>
                </a:lnTo>
                <a:lnTo>
                  <a:pt x="2863706" y="2578"/>
                </a:lnTo>
                <a:lnTo>
                  <a:pt x="2853218" y="2022"/>
                </a:lnTo>
                <a:close/>
              </a:path>
              <a:path w="2922904" h="152400">
                <a:moveTo>
                  <a:pt x="2904206" y="21527"/>
                </a:moveTo>
                <a:lnTo>
                  <a:pt x="2851845" y="21527"/>
                </a:lnTo>
                <a:lnTo>
                  <a:pt x="2859606" y="21920"/>
                </a:lnTo>
                <a:lnTo>
                  <a:pt x="2866708" y="23098"/>
                </a:lnTo>
                <a:lnTo>
                  <a:pt x="2897767" y="52630"/>
                </a:lnTo>
                <a:lnTo>
                  <a:pt x="2900896" y="75778"/>
                </a:lnTo>
                <a:lnTo>
                  <a:pt x="2900548" y="84221"/>
                </a:lnTo>
                <a:lnTo>
                  <a:pt x="2886038" y="119820"/>
                </a:lnTo>
                <a:lnTo>
                  <a:pt x="2850473" y="130463"/>
                </a:lnTo>
                <a:lnTo>
                  <a:pt x="2903867" y="130463"/>
                </a:lnTo>
                <a:lnTo>
                  <a:pt x="2922328" y="86930"/>
                </a:lnTo>
                <a:lnTo>
                  <a:pt x="2922856" y="75778"/>
                </a:lnTo>
                <a:lnTo>
                  <a:pt x="2922332" y="64667"/>
                </a:lnTo>
                <a:lnTo>
                  <a:pt x="2909867" y="28475"/>
                </a:lnTo>
                <a:lnTo>
                  <a:pt x="2904345" y="21653"/>
                </a:lnTo>
                <a:lnTo>
                  <a:pt x="2904206" y="21527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786452" y="15097421"/>
            <a:ext cx="1729739" cy="238760"/>
            <a:chOff x="9392508" y="15247331"/>
            <a:chExt cx="1729739" cy="238760"/>
          </a:xfrm>
        </p:grpSpPr>
        <p:sp>
          <p:nvSpPr>
            <p:cNvPr id="9" name="object 9"/>
            <p:cNvSpPr/>
            <p:nvPr/>
          </p:nvSpPr>
          <p:spPr>
            <a:xfrm>
              <a:off x="9392508" y="15247331"/>
              <a:ext cx="1729739" cy="238760"/>
            </a:xfrm>
            <a:custGeom>
              <a:avLst/>
              <a:gdLst/>
              <a:ahLst/>
              <a:cxnLst/>
              <a:rect l="l" t="t" r="r" b="b"/>
              <a:pathLst>
                <a:path w="1729740" h="238759">
                  <a:moveTo>
                    <a:pt x="1710040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219317"/>
                  </a:lnTo>
                  <a:lnTo>
                    <a:pt x="1498" y="226740"/>
                  </a:lnTo>
                  <a:lnTo>
                    <a:pt x="5585" y="232802"/>
                  </a:lnTo>
                  <a:lnTo>
                    <a:pt x="11647" y="236889"/>
                  </a:lnTo>
                  <a:lnTo>
                    <a:pt x="19071" y="238388"/>
                  </a:lnTo>
                  <a:lnTo>
                    <a:pt x="1710040" y="238388"/>
                  </a:lnTo>
                  <a:lnTo>
                    <a:pt x="1717463" y="236889"/>
                  </a:lnTo>
                  <a:lnTo>
                    <a:pt x="1723525" y="232802"/>
                  </a:lnTo>
                  <a:lnTo>
                    <a:pt x="1727612" y="226740"/>
                  </a:lnTo>
                  <a:lnTo>
                    <a:pt x="1729111" y="219317"/>
                  </a:lnTo>
                  <a:lnTo>
                    <a:pt x="1729111" y="19071"/>
                  </a:lnTo>
                  <a:lnTo>
                    <a:pt x="1727612" y="11647"/>
                  </a:lnTo>
                  <a:lnTo>
                    <a:pt x="1723525" y="5585"/>
                  </a:lnTo>
                  <a:lnTo>
                    <a:pt x="1717463" y="1498"/>
                  </a:lnTo>
                  <a:lnTo>
                    <a:pt x="1710040" y="0"/>
                  </a:lnTo>
                  <a:close/>
                </a:path>
              </a:pathLst>
            </a:custGeom>
            <a:solidFill>
              <a:srgbClr val="0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24504" y="15338072"/>
              <a:ext cx="265430" cy="75565"/>
            </a:xfrm>
            <a:custGeom>
              <a:avLst/>
              <a:gdLst/>
              <a:ahLst/>
              <a:cxnLst/>
              <a:rect l="l" t="t" r="r" b="b"/>
              <a:pathLst>
                <a:path w="265429" h="75565">
                  <a:moveTo>
                    <a:pt x="11350" y="41230"/>
                  </a:moveTo>
                  <a:lnTo>
                    <a:pt x="0" y="41230"/>
                  </a:lnTo>
                  <a:lnTo>
                    <a:pt x="111" y="45293"/>
                  </a:lnTo>
                  <a:lnTo>
                    <a:pt x="17870" y="59434"/>
                  </a:lnTo>
                  <a:lnTo>
                    <a:pt x="26863" y="59434"/>
                  </a:lnTo>
                  <a:lnTo>
                    <a:pt x="30740" y="58748"/>
                  </a:lnTo>
                  <a:lnTo>
                    <a:pt x="37165" y="56003"/>
                  </a:lnTo>
                  <a:lnTo>
                    <a:pt x="39586" y="54106"/>
                  </a:lnTo>
                  <a:lnTo>
                    <a:pt x="42683" y="49601"/>
                  </a:lnTo>
                  <a:lnTo>
                    <a:pt x="20190" y="49601"/>
                  </a:lnTo>
                  <a:lnTo>
                    <a:pt x="18375" y="49294"/>
                  </a:lnTo>
                  <a:lnTo>
                    <a:pt x="15179" y="48047"/>
                  </a:lnTo>
                  <a:lnTo>
                    <a:pt x="13905" y="47117"/>
                  </a:lnTo>
                  <a:lnTo>
                    <a:pt x="12009" y="44643"/>
                  </a:lnTo>
                  <a:lnTo>
                    <a:pt x="11476" y="43090"/>
                  </a:lnTo>
                  <a:lnTo>
                    <a:pt x="11350" y="41230"/>
                  </a:lnTo>
                  <a:close/>
                </a:path>
                <a:path w="265429" h="75565">
                  <a:moveTo>
                    <a:pt x="26602" y="2410"/>
                  </a:moveTo>
                  <a:lnTo>
                    <a:pt x="18439" y="2410"/>
                  </a:lnTo>
                  <a:lnTo>
                    <a:pt x="14827" y="3115"/>
                  </a:lnTo>
                  <a:lnTo>
                    <a:pt x="1511" y="23468"/>
                  </a:lnTo>
                  <a:lnTo>
                    <a:pt x="2790" y="26565"/>
                  </a:lnTo>
                  <a:lnTo>
                    <a:pt x="8208" y="31405"/>
                  </a:lnTo>
                  <a:lnTo>
                    <a:pt x="11901" y="33184"/>
                  </a:lnTo>
                  <a:lnTo>
                    <a:pt x="24642" y="36327"/>
                  </a:lnTo>
                  <a:lnTo>
                    <a:pt x="26349" y="36868"/>
                  </a:lnTo>
                  <a:lnTo>
                    <a:pt x="32046" y="44110"/>
                  </a:lnTo>
                  <a:lnTo>
                    <a:pt x="31640" y="45293"/>
                  </a:lnTo>
                  <a:lnTo>
                    <a:pt x="30015" y="47352"/>
                  </a:lnTo>
                  <a:lnTo>
                    <a:pt x="28868" y="48156"/>
                  </a:lnTo>
                  <a:lnTo>
                    <a:pt x="25924" y="49312"/>
                  </a:lnTo>
                  <a:lnTo>
                    <a:pt x="24200" y="49601"/>
                  </a:lnTo>
                  <a:lnTo>
                    <a:pt x="42683" y="49601"/>
                  </a:lnTo>
                  <a:lnTo>
                    <a:pt x="43000" y="49140"/>
                  </a:lnTo>
                  <a:lnTo>
                    <a:pt x="43867" y="46196"/>
                  </a:lnTo>
                  <a:lnTo>
                    <a:pt x="43865" y="40480"/>
                  </a:lnTo>
                  <a:lnTo>
                    <a:pt x="27252" y="26493"/>
                  </a:lnTo>
                  <a:lnTo>
                    <a:pt x="22267" y="25301"/>
                  </a:lnTo>
                  <a:lnTo>
                    <a:pt x="13454" y="19414"/>
                  </a:lnTo>
                  <a:lnTo>
                    <a:pt x="13490" y="17228"/>
                  </a:lnTo>
                  <a:lnTo>
                    <a:pt x="20488" y="12217"/>
                  </a:lnTo>
                  <a:lnTo>
                    <a:pt x="41712" y="12217"/>
                  </a:lnTo>
                  <a:lnTo>
                    <a:pt x="38756" y="7892"/>
                  </a:lnTo>
                  <a:lnTo>
                    <a:pt x="36354" y="5932"/>
                  </a:lnTo>
                  <a:lnTo>
                    <a:pt x="30195" y="3115"/>
                  </a:lnTo>
                  <a:lnTo>
                    <a:pt x="26602" y="2410"/>
                  </a:lnTo>
                  <a:close/>
                </a:path>
                <a:path w="265429" h="75565">
                  <a:moveTo>
                    <a:pt x="41712" y="12217"/>
                  </a:moveTo>
                  <a:lnTo>
                    <a:pt x="25220" y="12217"/>
                  </a:lnTo>
                  <a:lnTo>
                    <a:pt x="27450" y="12822"/>
                  </a:lnTo>
                  <a:lnTo>
                    <a:pt x="30737" y="15242"/>
                  </a:lnTo>
                  <a:lnTo>
                    <a:pt x="31667" y="16940"/>
                  </a:lnTo>
                  <a:lnTo>
                    <a:pt x="31884" y="19125"/>
                  </a:lnTo>
                  <a:lnTo>
                    <a:pt x="43126" y="19125"/>
                  </a:lnTo>
                  <a:lnTo>
                    <a:pt x="43072" y="15820"/>
                  </a:lnTo>
                  <a:lnTo>
                    <a:pt x="42187" y="12912"/>
                  </a:lnTo>
                  <a:lnTo>
                    <a:pt x="41712" y="12217"/>
                  </a:lnTo>
                  <a:close/>
                </a:path>
                <a:path w="265429" h="75565">
                  <a:moveTo>
                    <a:pt x="61649" y="17039"/>
                  </a:moveTo>
                  <a:lnTo>
                    <a:pt x="50108" y="17039"/>
                  </a:lnTo>
                  <a:lnTo>
                    <a:pt x="50108" y="58649"/>
                  </a:lnTo>
                  <a:lnTo>
                    <a:pt x="61649" y="58649"/>
                  </a:lnTo>
                  <a:lnTo>
                    <a:pt x="61649" y="17039"/>
                  </a:lnTo>
                  <a:close/>
                </a:path>
                <a:path w="265429" h="75565">
                  <a:moveTo>
                    <a:pt x="57621" y="0"/>
                  </a:moveTo>
                  <a:lnTo>
                    <a:pt x="54190" y="0"/>
                  </a:lnTo>
                  <a:lnTo>
                    <a:pt x="52718" y="577"/>
                  </a:lnTo>
                  <a:lnTo>
                    <a:pt x="50280" y="2871"/>
                  </a:lnTo>
                  <a:lnTo>
                    <a:pt x="49675" y="4235"/>
                  </a:lnTo>
                  <a:lnTo>
                    <a:pt x="49675" y="7431"/>
                  </a:lnTo>
                  <a:lnTo>
                    <a:pt x="50280" y="8813"/>
                  </a:lnTo>
                  <a:lnTo>
                    <a:pt x="51490" y="9968"/>
                  </a:lnTo>
                  <a:lnTo>
                    <a:pt x="52718" y="11106"/>
                  </a:lnTo>
                  <a:lnTo>
                    <a:pt x="54190" y="11675"/>
                  </a:lnTo>
                  <a:lnTo>
                    <a:pt x="57621" y="11675"/>
                  </a:lnTo>
                  <a:lnTo>
                    <a:pt x="59084" y="11106"/>
                  </a:lnTo>
                  <a:lnTo>
                    <a:pt x="61522" y="8813"/>
                  </a:lnTo>
                  <a:lnTo>
                    <a:pt x="62136" y="7431"/>
                  </a:lnTo>
                  <a:lnTo>
                    <a:pt x="62136" y="4235"/>
                  </a:lnTo>
                  <a:lnTo>
                    <a:pt x="61522" y="2871"/>
                  </a:lnTo>
                  <a:lnTo>
                    <a:pt x="60294" y="1733"/>
                  </a:lnTo>
                  <a:lnTo>
                    <a:pt x="59084" y="577"/>
                  </a:lnTo>
                  <a:lnTo>
                    <a:pt x="57621" y="0"/>
                  </a:lnTo>
                  <a:close/>
                </a:path>
                <a:path w="265429" h="75565">
                  <a:moveTo>
                    <a:pt x="79846" y="62089"/>
                  </a:moveTo>
                  <a:lnTo>
                    <a:pt x="69173" y="63525"/>
                  </a:lnTo>
                  <a:lnTo>
                    <a:pt x="69647" y="65719"/>
                  </a:lnTo>
                  <a:lnTo>
                    <a:pt x="70663" y="67678"/>
                  </a:lnTo>
                  <a:lnTo>
                    <a:pt x="73805" y="71182"/>
                  </a:lnTo>
                  <a:lnTo>
                    <a:pt x="75918" y="72564"/>
                  </a:lnTo>
                  <a:lnTo>
                    <a:pt x="81246" y="74604"/>
                  </a:lnTo>
                  <a:lnTo>
                    <a:pt x="84451" y="75119"/>
                  </a:lnTo>
                  <a:lnTo>
                    <a:pt x="92163" y="75119"/>
                  </a:lnTo>
                  <a:lnTo>
                    <a:pt x="95675" y="74514"/>
                  </a:lnTo>
                  <a:lnTo>
                    <a:pt x="101798" y="72112"/>
                  </a:lnTo>
                  <a:lnTo>
                    <a:pt x="104199" y="70324"/>
                  </a:lnTo>
                  <a:lnTo>
                    <a:pt x="106741" y="66830"/>
                  </a:lnTo>
                  <a:lnTo>
                    <a:pt x="86781" y="66830"/>
                  </a:lnTo>
                  <a:lnTo>
                    <a:pt x="85354" y="66604"/>
                  </a:lnTo>
                  <a:lnTo>
                    <a:pt x="83010" y="65710"/>
                  </a:lnTo>
                  <a:lnTo>
                    <a:pt x="82094" y="65141"/>
                  </a:lnTo>
                  <a:lnTo>
                    <a:pt x="80686" y="63696"/>
                  </a:lnTo>
                  <a:lnTo>
                    <a:pt x="80171" y="62920"/>
                  </a:lnTo>
                  <a:lnTo>
                    <a:pt x="79846" y="62089"/>
                  </a:lnTo>
                  <a:close/>
                </a:path>
                <a:path w="265429" h="75565">
                  <a:moveTo>
                    <a:pt x="108534" y="51280"/>
                  </a:moveTo>
                  <a:lnTo>
                    <a:pt x="97129" y="51280"/>
                  </a:lnTo>
                  <a:lnTo>
                    <a:pt x="97129" y="61746"/>
                  </a:lnTo>
                  <a:lnTo>
                    <a:pt x="96307" y="63777"/>
                  </a:lnTo>
                  <a:lnTo>
                    <a:pt x="93039" y="66216"/>
                  </a:lnTo>
                  <a:lnTo>
                    <a:pt x="90971" y="66830"/>
                  </a:lnTo>
                  <a:lnTo>
                    <a:pt x="106741" y="66830"/>
                  </a:lnTo>
                  <a:lnTo>
                    <a:pt x="107667" y="65556"/>
                  </a:lnTo>
                  <a:lnTo>
                    <a:pt x="108439" y="62920"/>
                  </a:lnTo>
                  <a:lnTo>
                    <a:pt x="108534" y="51280"/>
                  </a:lnTo>
                  <a:close/>
                </a:path>
                <a:path w="265429" h="75565">
                  <a:moveTo>
                    <a:pt x="87079" y="16497"/>
                  </a:moveTo>
                  <a:lnTo>
                    <a:pt x="81697" y="16497"/>
                  </a:lnTo>
                  <a:lnTo>
                    <a:pt x="78889" y="17283"/>
                  </a:lnTo>
                  <a:lnTo>
                    <a:pt x="73778" y="20425"/>
                  </a:lnTo>
                  <a:lnTo>
                    <a:pt x="71737" y="22791"/>
                  </a:lnTo>
                  <a:lnTo>
                    <a:pt x="68667" y="29112"/>
                  </a:lnTo>
                  <a:lnTo>
                    <a:pt x="67899" y="33049"/>
                  </a:lnTo>
                  <a:lnTo>
                    <a:pt x="67899" y="42368"/>
                  </a:lnTo>
                  <a:lnTo>
                    <a:pt x="81652" y="58053"/>
                  </a:lnTo>
                  <a:lnTo>
                    <a:pt x="86980" y="58053"/>
                  </a:lnTo>
                  <a:lnTo>
                    <a:pt x="96641" y="51280"/>
                  </a:lnTo>
                  <a:lnTo>
                    <a:pt x="108534" y="51280"/>
                  </a:lnTo>
                  <a:lnTo>
                    <a:pt x="108534" y="49384"/>
                  </a:lnTo>
                  <a:lnTo>
                    <a:pt x="86537" y="49384"/>
                  </a:lnTo>
                  <a:lnTo>
                    <a:pt x="84939" y="48914"/>
                  </a:lnTo>
                  <a:lnTo>
                    <a:pt x="82356" y="47018"/>
                  </a:lnTo>
                  <a:lnTo>
                    <a:pt x="81372" y="45673"/>
                  </a:lnTo>
                  <a:lnTo>
                    <a:pt x="80017" y="42187"/>
                  </a:lnTo>
                  <a:lnTo>
                    <a:pt x="79689" y="40146"/>
                  </a:lnTo>
                  <a:lnTo>
                    <a:pt x="79695" y="35270"/>
                  </a:lnTo>
                  <a:lnTo>
                    <a:pt x="86537" y="25680"/>
                  </a:lnTo>
                  <a:lnTo>
                    <a:pt x="108534" y="25680"/>
                  </a:lnTo>
                  <a:lnTo>
                    <a:pt x="108534" y="24028"/>
                  </a:lnTo>
                  <a:lnTo>
                    <a:pt x="96641" y="24028"/>
                  </a:lnTo>
                  <a:lnTo>
                    <a:pt x="96118" y="22908"/>
                  </a:lnTo>
                  <a:lnTo>
                    <a:pt x="95368" y="21771"/>
                  </a:lnTo>
                  <a:lnTo>
                    <a:pt x="94393" y="20615"/>
                  </a:lnTo>
                  <a:lnTo>
                    <a:pt x="93436" y="19441"/>
                  </a:lnTo>
                  <a:lnTo>
                    <a:pt x="92172" y="18466"/>
                  </a:lnTo>
                  <a:lnTo>
                    <a:pt x="89029" y="16894"/>
                  </a:lnTo>
                  <a:lnTo>
                    <a:pt x="87079" y="16497"/>
                  </a:lnTo>
                  <a:close/>
                </a:path>
                <a:path w="265429" h="75565">
                  <a:moveTo>
                    <a:pt x="108534" y="25680"/>
                  </a:moveTo>
                  <a:lnTo>
                    <a:pt x="90293" y="25680"/>
                  </a:lnTo>
                  <a:lnTo>
                    <a:pt x="91897" y="26195"/>
                  </a:lnTo>
                  <a:lnTo>
                    <a:pt x="94474" y="28164"/>
                  </a:lnTo>
                  <a:lnTo>
                    <a:pt x="95468" y="29563"/>
                  </a:lnTo>
                  <a:lnTo>
                    <a:pt x="96799" y="33049"/>
                  </a:lnTo>
                  <a:lnTo>
                    <a:pt x="96856" y="33257"/>
                  </a:lnTo>
                  <a:lnTo>
                    <a:pt x="97183" y="35270"/>
                  </a:lnTo>
                  <a:lnTo>
                    <a:pt x="97183" y="40146"/>
                  </a:lnTo>
                  <a:lnTo>
                    <a:pt x="90293" y="49384"/>
                  </a:lnTo>
                  <a:lnTo>
                    <a:pt x="108534" y="49384"/>
                  </a:lnTo>
                  <a:lnTo>
                    <a:pt x="108534" y="25680"/>
                  </a:lnTo>
                  <a:close/>
                </a:path>
                <a:path w="265429" h="75565">
                  <a:moveTo>
                    <a:pt x="108534" y="17039"/>
                  </a:moveTo>
                  <a:lnTo>
                    <a:pt x="97075" y="17039"/>
                  </a:lnTo>
                  <a:lnTo>
                    <a:pt x="97075" y="24028"/>
                  </a:lnTo>
                  <a:lnTo>
                    <a:pt x="108534" y="24028"/>
                  </a:lnTo>
                  <a:lnTo>
                    <a:pt x="108534" y="17039"/>
                  </a:lnTo>
                  <a:close/>
                </a:path>
                <a:path w="265429" h="75565">
                  <a:moveTo>
                    <a:pt x="127266" y="17039"/>
                  </a:moveTo>
                  <a:lnTo>
                    <a:pt x="116268" y="17039"/>
                  </a:lnTo>
                  <a:lnTo>
                    <a:pt x="116268" y="58649"/>
                  </a:lnTo>
                  <a:lnTo>
                    <a:pt x="127808" y="58649"/>
                  </a:lnTo>
                  <a:lnTo>
                    <a:pt x="127826" y="32805"/>
                  </a:lnTo>
                  <a:lnTo>
                    <a:pt x="128160" y="31279"/>
                  </a:lnTo>
                  <a:lnTo>
                    <a:pt x="129478" y="28733"/>
                  </a:lnTo>
                  <a:lnTo>
                    <a:pt x="130400" y="27757"/>
                  </a:lnTo>
                  <a:lnTo>
                    <a:pt x="132765" y="26421"/>
                  </a:lnTo>
                  <a:lnTo>
                    <a:pt x="134138" y="26087"/>
                  </a:lnTo>
                  <a:lnTo>
                    <a:pt x="154003" y="26087"/>
                  </a:lnTo>
                  <a:lnTo>
                    <a:pt x="153133" y="24380"/>
                  </a:lnTo>
                  <a:lnTo>
                    <a:pt x="127266" y="24380"/>
                  </a:lnTo>
                  <a:lnTo>
                    <a:pt x="127266" y="17039"/>
                  </a:lnTo>
                  <a:close/>
                </a:path>
                <a:path w="265429" h="75565">
                  <a:moveTo>
                    <a:pt x="154003" y="26087"/>
                  </a:moveTo>
                  <a:lnTo>
                    <a:pt x="138003" y="26087"/>
                  </a:lnTo>
                  <a:lnTo>
                    <a:pt x="139818" y="26809"/>
                  </a:lnTo>
                  <a:lnTo>
                    <a:pt x="142454" y="29681"/>
                  </a:lnTo>
                  <a:lnTo>
                    <a:pt x="142978" y="31279"/>
                  </a:lnTo>
                  <a:lnTo>
                    <a:pt x="143086" y="58649"/>
                  </a:lnTo>
                  <a:lnTo>
                    <a:pt x="154627" y="58649"/>
                  </a:lnTo>
                  <a:lnTo>
                    <a:pt x="154586" y="28733"/>
                  </a:lnTo>
                  <a:lnTo>
                    <a:pt x="154091" y="26421"/>
                  </a:lnTo>
                  <a:lnTo>
                    <a:pt x="154003" y="26087"/>
                  </a:lnTo>
                  <a:close/>
                </a:path>
                <a:path w="265429" h="75565">
                  <a:moveTo>
                    <a:pt x="143159" y="16497"/>
                  </a:moveTo>
                  <a:lnTo>
                    <a:pt x="137181" y="16497"/>
                  </a:lnTo>
                  <a:lnTo>
                    <a:pt x="134553" y="17210"/>
                  </a:lnTo>
                  <a:lnTo>
                    <a:pt x="130219" y="20046"/>
                  </a:lnTo>
                  <a:lnTo>
                    <a:pt x="128675" y="21960"/>
                  </a:lnTo>
                  <a:lnTo>
                    <a:pt x="127754" y="24380"/>
                  </a:lnTo>
                  <a:lnTo>
                    <a:pt x="153133" y="24380"/>
                  </a:lnTo>
                  <a:lnTo>
                    <a:pt x="151647" y="21464"/>
                  </a:lnTo>
                  <a:lnTo>
                    <a:pt x="149976" y="19658"/>
                  </a:lnTo>
                  <a:lnTo>
                    <a:pt x="145678" y="17129"/>
                  </a:lnTo>
                  <a:lnTo>
                    <a:pt x="143159" y="16497"/>
                  </a:lnTo>
                  <a:close/>
                </a:path>
                <a:path w="265429" h="75565">
                  <a:moveTo>
                    <a:pt x="190019" y="17039"/>
                  </a:moveTo>
                  <a:lnTo>
                    <a:pt x="178479" y="17039"/>
                  </a:lnTo>
                  <a:lnTo>
                    <a:pt x="178518" y="46883"/>
                  </a:lnTo>
                  <a:lnTo>
                    <a:pt x="189784" y="59190"/>
                  </a:lnTo>
                  <a:lnTo>
                    <a:pt x="195690" y="59190"/>
                  </a:lnTo>
                  <a:lnTo>
                    <a:pt x="198336" y="58450"/>
                  </a:lnTo>
                  <a:lnTo>
                    <a:pt x="202688" y="55488"/>
                  </a:lnTo>
                  <a:lnTo>
                    <a:pt x="204250" y="53529"/>
                  </a:lnTo>
                  <a:lnTo>
                    <a:pt x="205189" y="51091"/>
                  </a:lnTo>
                  <a:lnTo>
                    <a:pt x="216702" y="51091"/>
                  </a:lnTo>
                  <a:lnTo>
                    <a:pt x="216702" y="49438"/>
                  </a:lnTo>
                  <a:lnTo>
                    <a:pt x="195040" y="49438"/>
                  </a:lnTo>
                  <a:lnTo>
                    <a:pt x="193297" y="48725"/>
                  </a:lnTo>
                  <a:lnTo>
                    <a:pt x="190696" y="45871"/>
                  </a:lnTo>
                  <a:lnTo>
                    <a:pt x="190037" y="43930"/>
                  </a:lnTo>
                  <a:lnTo>
                    <a:pt x="190019" y="17039"/>
                  </a:lnTo>
                  <a:close/>
                </a:path>
                <a:path w="265429" h="75565">
                  <a:moveTo>
                    <a:pt x="216702" y="51091"/>
                  </a:moveTo>
                  <a:lnTo>
                    <a:pt x="205623" y="51091"/>
                  </a:lnTo>
                  <a:lnTo>
                    <a:pt x="205623" y="58649"/>
                  </a:lnTo>
                  <a:lnTo>
                    <a:pt x="216702" y="58649"/>
                  </a:lnTo>
                  <a:lnTo>
                    <a:pt x="216702" y="51091"/>
                  </a:lnTo>
                  <a:close/>
                </a:path>
                <a:path w="265429" h="75565">
                  <a:moveTo>
                    <a:pt x="216702" y="17039"/>
                  </a:moveTo>
                  <a:lnTo>
                    <a:pt x="205162" y="17039"/>
                  </a:lnTo>
                  <a:lnTo>
                    <a:pt x="205180" y="42792"/>
                  </a:lnTo>
                  <a:lnTo>
                    <a:pt x="204810" y="44354"/>
                  </a:lnTo>
                  <a:lnTo>
                    <a:pt x="203311" y="46883"/>
                  </a:lnTo>
                  <a:lnTo>
                    <a:pt x="202336" y="47840"/>
                  </a:lnTo>
                  <a:lnTo>
                    <a:pt x="199916" y="49122"/>
                  </a:lnTo>
                  <a:lnTo>
                    <a:pt x="198615" y="49438"/>
                  </a:lnTo>
                  <a:lnTo>
                    <a:pt x="216702" y="49438"/>
                  </a:lnTo>
                  <a:lnTo>
                    <a:pt x="216702" y="17039"/>
                  </a:lnTo>
                  <a:close/>
                </a:path>
                <a:path w="265429" h="75565">
                  <a:moveTo>
                    <a:pt x="235861" y="17039"/>
                  </a:moveTo>
                  <a:lnTo>
                    <a:pt x="224484" y="17039"/>
                  </a:lnTo>
                  <a:lnTo>
                    <a:pt x="224484" y="74252"/>
                  </a:lnTo>
                  <a:lnTo>
                    <a:pt x="236024" y="74252"/>
                  </a:lnTo>
                  <a:lnTo>
                    <a:pt x="236024" y="51984"/>
                  </a:lnTo>
                  <a:lnTo>
                    <a:pt x="261731" y="51984"/>
                  </a:lnTo>
                  <a:lnTo>
                    <a:pt x="262592" y="50142"/>
                  </a:lnTo>
                  <a:lnTo>
                    <a:pt x="242670" y="50142"/>
                  </a:lnTo>
                  <a:lnTo>
                    <a:pt x="241078" y="49628"/>
                  </a:lnTo>
                  <a:lnTo>
                    <a:pt x="238489" y="47596"/>
                  </a:lnTo>
                  <a:lnTo>
                    <a:pt x="237496" y="46160"/>
                  </a:lnTo>
                  <a:lnTo>
                    <a:pt x="236147" y="42539"/>
                  </a:lnTo>
                  <a:lnTo>
                    <a:pt x="235780" y="40318"/>
                  </a:lnTo>
                  <a:lnTo>
                    <a:pt x="235780" y="35370"/>
                  </a:lnTo>
                  <a:lnTo>
                    <a:pt x="242652" y="25680"/>
                  </a:lnTo>
                  <a:lnTo>
                    <a:pt x="262608" y="25680"/>
                  </a:lnTo>
                  <a:lnTo>
                    <a:pt x="261808" y="24028"/>
                  </a:lnTo>
                  <a:lnTo>
                    <a:pt x="235861" y="24028"/>
                  </a:lnTo>
                  <a:lnTo>
                    <a:pt x="235861" y="17039"/>
                  </a:lnTo>
                  <a:close/>
                </a:path>
                <a:path w="265429" h="75565">
                  <a:moveTo>
                    <a:pt x="261731" y="51984"/>
                  </a:moveTo>
                  <a:lnTo>
                    <a:pt x="236376" y="51984"/>
                  </a:lnTo>
                  <a:lnTo>
                    <a:pt x="236900" y="53140"/>
                  </a:lnTo>
                  <a:lnTo>
                    <a:pt x="245948" y="59326"/>
                  </a:lnTo>
                  <a:lnTo>
                    <a:pt x="251348" y="59326"/>
                  </a:lnTo>
                  <a:lnTo>
                    <a:pt x="254201" y="58513"/>
                  </a:lnTo>
                  <a:lnTo>
                    <a:pt x="259312" y="55244"/>
                  </a:lnTo>
                  <a:lnTo>
                    <a:pt x="261334" y="52833"/>
                  </a:lnTo>
                  <a:lnTo>
                    <a:pt x="261731" y="51984"/>
                  </a:lnTo>
                  <a:close/>
                </a:path>
                <a:path w="265429" h="75565">
                  <a:moveTo>
                    <a:pt x="262608" y="25680"/>
                  </a:moveTo>
                  <a:lnTo>
                    <a:pt x="246426" y="25680"/>
                  </a:lnTo>
                  <a:lnTo>
                    <a:pt x="248024" y="26195"/>
                  </a:lnTo>
                  <a:lnTo>
                    <a:pt x="250625" y="28254"/>
                  </a:lnTo>
                  <a:lnTo>
                    <a:pt x="251609" y="29681"/>
                  </a:lnTo>
                  <a:lnTo>
                    <a:pt x="252946" y="33329"/>
                  </a:lnTo>
                  <a:lnTo>
                    <a:pt x="253268" y="35370"/>
                  </a:lnTo>
                  <a:lnTo>
                    <a:pt x="253271" y="40318"/>
                  </a:lnTo>
                  <a:lnTo>
                    <a:pt x="252937" y="42404"/>
                  </a:lnTo>
                  <a:lnTo>
                    <a:pt x="251582" y="46106"/>
                  </a:lnTo>
                  <a:lnTo>
                    <a:pt x="250598" y="47551"/>
                  </a:lnTo>
                  <a:lnTo>
                    <a:pt x="247970" y="49637"/>
                  </a:lnTo>
                  <a:lnTo>
                    <a:pt x="246408" y="50142"/>
                  </a:lnTo>
                  <a:lnTo>
                    <a:pt x="262592" y="50142"/>
                  </a:lnTo>
                  <a:lnTo>
                    <a:pt x="264314" y="46458"/>
                  </a:lnTo>
                  <a:lnTo>
                    <a:pt x="265064" y="42539"/>
                  </a:lnTo>
                  <a:lnTo>
                    <a:pt x="265064" y="33130"/>
                  </a:lnTo>
                  <a:lnTo>
                    <a:pt x="264296" y="29166"/>
                  </a:lnTo>
                  <a:lnTo>
                    <a:pt x="262608" y="25680"/>
                  </a:lnTo>
                  <a:close/>
                </a:path>
                <a:path w="265429" h="75565">
                  <a:moveTo>
                    <a:pt x="251248" y="16497"/>
                  </a:moveTo>
                  <a:lnTo>
                    <a:pt x="245884" y="16497"/>
                  </a:lnTo>
                  <a:lnTo>
                    <a:pt x="243934" y="16894"/>
                  </a:lnTo>
                  <a:lnTo>
                    <a:pt x="236376" y="24028"/>
                  </a:lnTo>
                  <a:lnTo>
                    <a:pt x="261808" y="24028"/>
                  </a:lnTo>
                  <a:lnTo>
                    <a:pt x="261226" y="22827"/>
                  </a:lnTo>
                  <a:lnTo>
                    <a:pt x="259176" y="20452"/>
                  </a:lnTo>
                  <a:lnTo>
                    <a:pt x="254047" y="17292"/>
                  </a:lnTo>
                  <a:lnTo>
                    <a:pt x="251248" y="164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4536064" y="6435970"/>
            <a:ext cx="2029460" cy="2882900"/>
          </a:xfrm>
          <a:custGeom>
            <a:avLst/>
            <a:gdLst/>
            <a:ahLst/>
            <a:cxnLst/>
            <a:rect l="l" t="t" r="r" b="b"/>
            <a:pathLst>
              <a:path w="2029459" h="2882900">
                <a:moveTo>
                  <a:pt x="1938291" y="2692689"/>
                </a:moveTo>
                <a:lnTo>
                  <a:pt x="1930241" y="2692689"/>
                </a:lnTo>
                <a:lnTo>
                  <a:pt x="1920310" y="2702619"/>
                </a:lnTo>
                <a:lnTo>
                  <a:pt x="1920310" y="2710670"/>
                </a:lnTo>
                <a:lnTo>
                  <a:pt x="1997197" y="2787556"/>
                </a:lnTo>
                <a:lnTo>
                  <a:pt x="1920310" y="2864443"/>
                </a:lnTo>
                <a:lnTo>
                  <a:pt x="1920310" y="2872493"/>
                </a:lnTo>
                <a:lnTo>
                  <a:pt x="1930241" y="2882423"/>
                </a:lnTo>
                <a:lnTo>
                  <a:pt x="1938291" y="2882423"/>
                </a:lnTo>
                <a:lnTo>
                  <a:pt x="2020444" y="2800270"/>
                </a:lnTo>
                <a:lnTo>
                  <a:pt x="2015177" y="2800270"/>
                </a:lnTo>
                <a:lnTo>
                  <a:pt x="2015177" y="2774842"/>
                </a:lnTo>
                <a:lnTo>
                  <a:pt x="2020444" y="2774842"/>
                </a:lnTo>
                <a:lnTo>
                  <a:pt x="1938291" y="2692689"/>
                </a:lnTo>
                <a:close/>
              </a:path>
              <a:path w="2029459" h="2882900">
                <a:moveTo>
                  <a:pt x="19735" y="0"/>
                </a:moveTo>
                <a:lnTo>
                  <a:pt x="5692" y="0"/>
                </a:lnTo>
                <a:lnTo>
                  <a:pt x="0" y="5692"/>
                </a:lnTo>
                <a:lnTo>
                  <a:pt x="0" y="2711272"/>
                </a:lnTo>
                <a:lnTo>
                  <a:pt x="6993" y="2745914"/>
                </a:lnTo>
                <a:lnTo>
                  <a:pt x="26067" y="2774203"/>
                </a:lnTo>
                <a:lnTo>
                  <a:pt x="54356" y="2793276"/>
                </a:lnTo>
                <a:lnTo>
                  <a:pt x="88998" y="2800270"/>
                </a:lnTo>
                <a:lnTo>
                  <a:pt x="88998" y="2774842"/>
                </a:lnTo>
                <a:lnTo>
                  <a:pt x="64253" y="2769847"/>
                </a:lnTo>
                <a:lnTo>
                  <a:pt x="44047" y="2756223"/>
                </a:lnTo>
                <a:lnTo>
                  <a:pt x="30423" y="2736016"/>
                </a:lnTo>
                <a:lnTo>
                  <a:pt x="25428" y="2711272"/>
                </a:lnTo>
                <a:lnTo>
                  <a:pt x="25428" y="5692"/>
                </a:lnTo>
                <a:lnTo>
                  <a:pt x="19735" y="0"/>
                </a:lnTo>
                <a:close/>
              </a:path>
              <a:path w="2029459" h="2882900">
                <a:moveTo>
                  <a:pt x="1984483" y="2774842"/>
                </a:moveTo>
                <a:lnTo>
                  <a:pt x="88998" y="2774842"/>
                </a:lnTo>
                <a:lnTo>
                  <a:pt x="88998" y="2800270"/>
                </a:lnTo>
                <a:lnTo>
                  <a:pt x="1984483" y="2800270"/>
                </a:lnTo>
                <a:lnTo>
                  <a:pt x="1997197" y="2787556"/>
                </a:lnTo>
                <a:lnTo>
                  <a:pt x="1984483" y="2774842"/>
                </a:lnTo>
                <a:close/>
              </a:path>
              <a:path w="2029459" h="2882900">
                <a:moveTo>
                  <a:pt x="2020444" y="2774842"/>
                </a:moveTo>
                <a:lnTo>
                  <a:pt x="2015177" y="2774842"/>
                </a:lnTo>
                <a:lnTo>
                  <a:pt x="2015177" y="2800270"/>
                </a:lnTo>
                <a:lnTo>
                  <a:pt x="2020444" y="2800270"/>
                </a:lnTo>
                <a:lnTo>
                  <a:pt x="2029133" y="2791581"/>
                </a:lnTo>
                <a:lnTo>
                  <a:pt x="2029133" y="2783531"/>
                </a:lnTo>
                <a:lnTo>
                  <a:pt x="2020444" y="277484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8431" y="3028603"/>
            <a:ext cx="1017269" cy="1017269"/>
          </a:xfrm>
          <a:custGeom>
            <a:avLst/>
            <a:gdLst/>
            <a:ahLst/>
            <a:cxnLst/>
            <a:rect l="l" t="t" r="r" b="b"/>
            <a:pathLst>
              <a:path w="1017270" h="1017270">
                <a:moveTo>
                  <a:pt x="508561" y="0"/>
                </a:moveTo>
                <a:lnTo>
                  <a:pt x="508561" y="12713"/>
                </a:lnTo>
                <a:lnTo>
                  <a:pt x="556315" y="14983"/>
                </a:lnTo>
                <a:lnTo>
                  <a:pt x="602784" y="21654"/>
                </a:lnTo>
                <a:lnTo>
                  <a:pt x="647761" y="32519"/>
                </a:lnTo>
                <a:lnTo>
                  <a:pt x="691038" y="47369"/>
                </a:lnTo>
                <a:lnTo>
                  <a:pt x="732408" y="65996"/>
                </a:lnTo>
                <a:lnTo>
                  <a:pt x="771662" y="88194"/>
                </a:lnTo>
                <a:lnTo>
                  <a:pt x="808593" y="113754"/>
                </a:lnTo>
                <a:lnTo>
                  <a:pt x="842993" y="142469"/>
                </a:lnTo>
                <a:lnTo>
                  <a:pt x="874654" y="174130"/>
                </a:lnTo>
                <a:lnTo>
                  <a:pt x="903369" y="208530"/>
                </a:lnTo>
                <a:lnTo>
                  <a:pt x="928929" y="245461"/>
                </a:lnTo>
                <a:lnTo>
                  <a:pt x="951126" y="284715"/>
                </a:lnTo>
                <a:lnTo>
                  <a:pt x="969754" y="326084"/>
                </a:lnTo>
                <a:lnTo>
                  <a:pt x="984604" y="369362"/>
                </a:lnTo>
                <a:lnTo>
                  <a:pt x="995469" y="414339"/>
                </a:lnTo>
                <a:lnTo>
                  <a:pt x="1002140" y="460808"/>
                </a:lnTo>
                <a:lnTo>
                  <a:pt x="1004409" y="508562"/>
                </a:lnTo>
                <a:lnTo>
                  <a:pt x="1002140" y="556315"/>
                </a:lnTo>
                <a:lnTo>
                  <a:pt x="995469" y="602784"/>
                </a:lnTo>
                <a:lnTo>
                  <a:pt x="984604" y="647761"/>
                </a:lnTo>
                <a:lnTo>
                  <a:pt x="969754" y="691039"/>
                </a:lnTo>
                <a:lnTo>
                  <a:pt x="951126" y="732408"/>
                </a:lnTo>
                <a:lnTo>
                  <a:pt x="928929" y="771662"/>
                </a:lnTo>
                <a:lnTo>
                  <a:pt x="903369" y="808593"/>
                </a:lnTo>
                <a:lnTo>
                  <a:pt x="874654" y="842993"/>
                </a:lnTo>
                <a:lnTo>
                  <a:pt x="842993" y="874654"/>
                </a:lnTo>
                <a:lnTo>
                  <a:pt x="808593" y="903369"/>
                </a:lnTo>
                <a:lnTo>
                  <a:pt x="771662" y="928929"/>
                </a:lnTo>
                <a:lnTo>
                  <a:pt x="732408" y="951127"/>
                </a:lnTo>
                <a:lnTo>
                  <a:pt x="691038" y="969754"/>
                </a:lnTo>
                <a:lnTo>
                  <a:pt x="647761" y="984604"/>
                </a:lnTo>
                <a:lnTo>
                  <a:pt x="602784" y="995469"/>
                </a:lnTo>
                <a:lnTo>
                  <a:pt x="556315" y="1002140"/>
                </a:lnTo>
                <a:lnTo>
                  <a:pt x="508561" y="1004410"/>
                </a:lnTo>
                <a:lnTo>
                  <a:pt x="508562" y="1017124"/>
                </a:lnTo>
                <a:lnTo>
                  <a:pt x="557540" y="1014796"/>
                </a:lnTo>
                <a:lnTo>
                  <a:pt x="605200" y="1007954"/>
                </a:lnTo>
                <a:lnTo>
                  <a:pt x="651331" y="996811"/>
                </a:lnTo>
                <a:lnTo>
                  <a:pt x="695718" y="981580"/>
                </a:lnTo>
                <a:lnTo>
                  <a:pt x="738148" y="962475"/>
                </a:lnTo>
                <a:lnTo>
                  <a:pt x="778409" y="939708"/>
                </a:lnTo>
                <a:lnTo>
                  <a:pt x="816287" y="913492"/>
                </a:lnTo>
                <a:lnTo>
                  <a:pt x="851569" y="884042"/>
                </a:lnTo>
                <a:lnTo>
                  <a:pt x="884041" y="851569"/>
                </a:lnTo>
                <a:lnTo>
                  <a:pt x="913492" y="816287"/>
                </a:lnTo>
                <a:lnTo>
                  <a:pt x="939708" y="778409"/>
                </a:lnTo>
                <a:lnTo>
                  <a:pt x="962475" y="738148"/>
                </a:lnTo>
                <a:lnTo>
                  <a:pt x="981580" y="695718"/>
                </a:lnTo>
                <a:lnTo>
                  <a:pt x="996811" y="651331"/>
                </a:lnTo>
                <a:lnTo>
                  <a:pt x="1007954" y="605201"/>
                </a:lnTo>
                <a:lnTo>
                  <a:pt x="1014796" y="557540"/>
                </a:lnTo>
                <a:lnTo>
                  <a:pt x="1017124" y="508562"/>
                </a:lnTo>
                <a:lnTo>
                  <a:pt x="1014796" y="459584"/>
                </a:lnTo>
                <a:lnTo>
                  <a:pt x="1007954" y="411923"/>
                </a:lnTo>
                <a:lnTo>
                  <a:pt x="996811" y="365792"/>
                </a:lnTo>
                <a:lnTo>
                  <a:pt x="981580" y="321405"/>
                </a:lnTo>
                <a:lnTo>
                  <a:pt x="962475" y="278975"/>
                </a:lnTo>
                <a:lnTo>
                  <a:pt x="939708" y="238714"/>
                </a:lnTo>
                <a:lnTo>
                  <a:pt x="913492" y="200837"/>
                </a:lnTo>
                <a:lnTo>
                  <a:pt x="884041" y="165555"/>
                </a:lnTo>
                <a:lnTo>
                  <a:pt x="851569" y="133082"/>
                </a:lnTo>
                <a:lnTo>
                  <a:pt x="816287" y="103631"/>
                </a:lnTo>
                <a:lnTo>
                  <a:pt x="778409" y="77416"/>
                </a:lnTo>
                <a:lnTo>
                  <a:pt x="738148" y="54649"/>
                </a:lnTo>
                <a:lnTo>
                  <a:pt x="695718" y="35543"/>
                </a:lnTo>
                <a:lnTo>
                  <a:pt x="651331" y="20313"/>
                </a:lnTo>
                <a:lnTo>
                  <a:pt x="605184" y="9167"/>
                </a:lnTo>
                <a:lnTo>
                  <a:pt x="557540" y="2328"/>
                </a:lnTo>
                <a:lnTo>
                  <a:pt x="508561" y="0"/>
                </a:lnTo>
                <a:close/>
              </a:path>
              <a:path w="1017270" h="1017270">
                <a:moveTo>
                  <a:pt x="12713" y="508562"/>
                </a:moveTo>
                <a:lnTo>
                  <a:pt x="0" y="508562"/>
                </a:lnTo>
                <a:lnTo>
                  <a:pt x="2328" y="557540"/>
                </a:lnTo>
                <a:lnTo>
                  <a:pt x="9170" y="605201"/>
                </a:lnTo>
                <a:lnTo>
                  <a:pt x="20313" y="651331"/>
                </a:lnTo>
                <a:lnTo>
                  <a:pt x="35543" y="695718"/>
                </a:lnTo>
                <a:lnTo>
                  <a:pt x="54649" y="738148"/>
                </a:lnTo>
                <a:lnTo>
                  <a:pt x="77416" y="778409"/>
                </a:lnTo>
                <a:lnTo>
                  <a:pt x="103631" y="816287"/>
                </a:lnTo>
                <a:lnTo>
                  <a:pt x="133082" y="851569"/>
                </a:lnTo>
                <a:lnTo>
                  <a:pt x="165555" y="884042"/>
                </a:lnTo>
                <a:lnTo>
                  <a:pt x="200837" y="913492"/>
                </a:lnTo>
                <a:lnTo>
                  <a:pt x="238715" y="939708"/>
                </a:lnTo>
                <a:lnTo>
                  <a:pt x="278975" y="962475"/>
                </a:lnTo>
                <a:lnTo>
                  <a:pt x="321406" y="981580"/>
                </a:lnTo>
                <a:lnTo>
                  <a:pt x="365793" y="996811"/>
                </a:lnTo>
                <a:lnTo>
                  <a:pt x="411923" y="1007954"/>
                </a:lnTo>
                <a:lnTo>
                  <a:pt x="459584" y="1014796"/>
                </a:lnTo>
                <a:lnTo>
                  <a:pt x="508561" y="1017124"/>
                </a:lnTo>
                <a:lnTo>
                  <a:pt x="508561" y="1004410"/>
                </a:lnTo>
                <a:lnTo>
                  <a:pt x="460808" y="1002140"/>
                </a:lnTo>
                <a:lnTo>
                  <a:pt x="414339" y="995469"/>
                </a:lnTo>
                <a:lnTo>
                  <a:pt x="369361" y="984604"/>
                </a:lnTo>
                <a:lnTo>
                  <a:pt x="326084" y="969754"/>
                </a:lnTo>
                <a:lnTo>
                  <a:pt x="284715" y="951127"/>
                </a:lnTo>
                <a:lnTo>
                  <a:pt x="245460" y="928929"/>
                </a:lnTo>
                <a:lnTo>
                  <a:pt x="208529" y="903369"/>
                </a:lnTo>
                <a:lnTo>
                  <a:pt x="174130" y="874654"/>
                </a:lnTo>
                <a:lnTo>
                  <a:pt x="142468" y="842993"/>
                </a:lnTo>
                <a:lnTo>
                  <a:pt x="113754" y="808593"/>
                </a:lnTo>
                <a:lnTo>
                  <a:pt x="88194" y="771662"/>
                </a:lnTo>
                <a:lnTo>
                  <a:pt x="65996" y="732408"/>
                </a:lnTo>
                <a:lnTo>
                  <a:pt x="47368" y="691039"/>
                </a:lnTo>
                <a:lnTo>
                  <a:pt x="32518" y="647761"/>
                </a:lnTo>
                <a:lnTo>
                  <a:pt x="21654" y="602784"/>
                </a:lnTo>
                <a:lnTo>
                  <a:pt x="14983" y="556315"/>
                </a:lnTo>
                <a:lnTo>
                  <a:pt x="12713" y="508562"/>
                </a:lnTo>
                <a:close/>
              </a:path>
              <a:path w="1017270" h="1017270">
                <a:moveTo>
                  <a:pt x="508561" y="0"/>
                </a:moveTo>
                <a:lnTo>
                  <a:pt x="459584" y="2328"/>
                </a:lnTo>
                <a:lnTo>
                  <a:pt x="411923" y="9170"/>
                </a:lnTo>
                <a:lnTo>
                  <a:pt x="365793" y="20313"/>
                </a:lnTo>
                <a:lnTo>
                  <a:pt x="321406" y="35543"/>
                </a:lnTo>
                <a:lnTo>
                  <a:pt x="278975" y="54649"/>
                </a:lnTo>
                <a:lnTo>
                  <a:pt x="238715" y="77416"/>
                </a:lnTo>
                <a:lnTo>
                  <a:pt x="200837" y="103631"/>
                </a:lnTo>
                <a:lnTo>
                  <a:pt x="165555" y="133082"/>
                </a:lnTo>
                <a:lnTo>
                  <a:pt x="133082" y="165555"/>
                </a:lnTo>
                <a:lnTo>
                  <a:pt x="103631" y="200837"/>
                </a:lnTo>
                <a:lnTo>
                  <a:pt x="77416" y="238714"/>
                </a:lnTo>
                <a:lnTo>
                  <a:pt x="54649" y="278975"/>
                </a:lnTo>
                <a:lnTo>
                  <a:pt x="35543" y="321405"/>
                </a:lnTo>
                <a:lnTo>
                  <a:pt x="20313" y="365792"/>
                </a:lnTo>
                <a:lnTo>
                  <a:pt x="9170" y="411923"/>
                </a:lnTo>
                <a:lnTo>
                  <a:pt x="2328" y="459584"/>
                </a:lnTo>
                <a:lnTo>
                  <a:pt x="0" y="508562"/>
                </a:lnTo>
                <a:lnTo>
                  <a:pt x="12713" y="508562"/>
                </a:lnTo>
                <a:lnTo>
                  <a:pt x="14983" y="460808"/>
                </a:lnTo>
                <a:lnTo>
                  <a:pt x="21654" y="414339"/>
                </a:lnTo>
                <a:lnTo>
                  <a:pt x="32518" y="369362"/>
                </a:lnTo>
                <a:lnTo>
                  <a:pt x="47368" y="326084"/>
                </a:lnTo>
                <a:lnTo>
                  <a:pt x="65996" y="284715"/>
                </a:lnTo>
                <a:lnTo>
                  <a:pt x="88194" y="245461"/>
                </a:lnTo>
                <a:lnTo>
                  <a:pt x="113754" y="208530"/>
                </a:lnTo>
                <a:lnTo>
                  <a:pt x="142468" y="174130"/>
                </a:lnTo>
                <a:lnTo>
                  <a:pt x="174130" y="142469"/>
                </a:lnTo>
                <a:lnTo>
                  <a:pt x="208529" y="113754"/>
                </a:lnTo>
                <a:lnTo>
                  <a:pt x="245460" y="88194"/>
                </a:lnTo>
                <a:lnTo>
                  <a:pt x="284715" y="65996"/>
                </a:lnTo>
                <a:lnTo>
                  <a:pt x="326084" y="47369"/>
                </a:lnTo>
                <a:lnTo>
                  <a:pt x="369361" y="32519"/>
                </a:lnTo>
                <a:lnTo>
                  <a:pt x="414339" y="21654"/>
                </a:lnTo>
                <a:lnTo>
                  <a:pt x="460808" y="14983"/>
                </a:lnTo>
                <a:lnTo>
                  <a:pt x="508561" y="12713"/>
                </a:lnTo>
                <a:lnTo>
                  <a:pt x="5085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4889" y="5640764"/>
            <a:ext cx="580007" cy="7195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121633" y="5638542"/>
            <a:ext cx="257175" cy="74295"/>
          </a:xfrm>
          <a:custGeom>
            <a:avLst/>
            <a:gdLst/>
            <a:ahLst/>
            <a:cxnLst/>
            <a:rect l="l" t="t" r="r" b="b"/>
            <a:pathLst>
              <a:path w="257175" h="74295">
                <a:moveTo>
                  <a:pt x="8397" y="42368"/>
                </a:moveTo>
                <a:lnTo>
                  <a:pt x="0" y="42368"/>
                </a:lnTo>
                <a:lnTo>
                  <a:pt x="169" y="45510"/>
                </a:lnTo>
                <a:lnTo>
                  <a:pt x="16596" y="58621"/>
                </a:lnTo>
                <a:lnTo>
                  <a:pt x="25084" y="58621"/>
                </a:lnTo>
                <a:lnTo>
                  <a:pt x="28778" y="57917"/>
                </a:lnTo>
                <a:lnTo>
                  <a:pt x="34900" y="55100"/>
                </a:lnTo>
                <a:lnTo>
                  <a:pt x="37239" y="53176"/>
                </a:lnTo>
                <a:lnTo>
                  <a:pt x="38496" y="51280"/>
                </a:lnTo>
                <a:lnTo>
                  <a:pt x="18547" y="51280"/>
                </a:lnTo>
                <a:lnTo>
                  <a:pt x="16569" y="50964"/>
                </a:lnTo>
                <a:lnTo>
                  <a:pt x="8560" y="44372"/>
                </a:lnTo>
                <a:lnTo>
                  <a:pt x="8397" y="42368"/>
                </a:lnTo>
                <a:close/>
              </a:path>
              <a:path w="257175" h="74295">
                <a:moveTo>
                  <a:pt x="24913" y="1462"/>
                </a:moveTo>
                <a:lnTo>
                  <a:pt x="17436" y="1462"/>
                </a:lnTo>
                <a:lnTo>
                  <a:pt x="14095" y="2131"/>
                </a:lnTo>
                <a:lnTo>
                  <a:pt x="1497" y="21274"/>
                </a:lnTo>
                <a:lnTo>
                  <a:pt x="2781" y="24362"/>
                </a:lnTo>
                <a:lnTo>
                  <a:pt x="7964" y="29058"/>
                </a:lnTo>
                <a:lnTo>
                  <a:pt x="11485" y="30837"/>
                </a:lnTo>
                <a:lnTo>
                  <a:pt x="24470" y="34358"/>
                </a:lnTo>
                <a:lnTo>
                  <a:pt x="26249" y="34963"/>
                </a:lnTo>
                <a:lnTo>
                  <a:pt x="29410" y="36336"/>
                </a:lnTo>
                <a:lnTo>
                  <a:pt x="30665" y="37203"/>
                </a:lnTo>
                <a:lnTo>
                  <a:pt x="32525" y="39297"/>
                </a:lnTo>
                <a:lnTo>
                  <a:pt x="32995" y="40643"/>
                </a:lnTo>
                <a:lnTo>
                  <a:pt x="32900" y="44372"/>
                </a:lnTo>
                <a:lnTo>
                  <a:pt x="23062" y="51280"/>
                </a:lnTo>
                <a:lnTo>
                  <a:pt x="38496" y="51280"/>
                </a:lnTo>
                <a:lnTo>
                  <a:pt x="40471" y="48300"/>
                </a:lnTo>
                <a:lnTo>
                  <a:pt x="41237" y="45673"/>
                </a:lnTo>
                <a:lnTo>
                  <a:pt x="41284" y="39875"/>
                </a:lnTo>
                <a:lnTo>
                  <a:pt x="40787" y="37735"/>
                </a:lnTo>
                <a:lnTo>
                  <a:pt x="25328" y="26764"/>
                </a:lnTo>
                <a:lnTo>
                  <a:pt x="18827" y="25084"/>
                </a:lnTo>
                <a:lnTo>
                  <a:pt x="9833" y="18222"/>
                </a:lnTo>
                <a:lnTo>
                  <a:pt x="9833" y="15332"/>
                </a:lnTo>
                <a:lnTo>
                  <a:pt x="18691" y="8695"/>
                </a:lnTo>
                <a:lnTo>
                  <a:pt x="37795" y="8695"/>
                </a:lnTo>
                <a:lnTo>
                  <a:pt x="36263" y="6573"/>
                </a:lnTo>
                <a:lnTo>
                  <a:pt x="33988" y="4758"/>
                </a:lnTo>
                <a:lnTo>
                  <a:pt x="28227" y="2122"/>
                </a:lnTo>
                <a:lnTo>
                  <a:pt x="24913" y="1462"/>
                </a:lnTo>
                <a:close/>
              </a:path>
              <a:path w="257175" h="74295">
                <a:moveTo>
                  <a:pt x="37795" y="8695"/>
                </a:moveTo>
                <a:lnTo>
                  <a:pt x="24145" y="8695"/>
                </a:lnTo>
                <a:lnTo>
                  <a:pt x="26782" y="9409"/>
                </a:lnTo>
                <a:lnTo>
                  <a:pt x="30972" y="12244"/>
                </a:lnTo>
                <a:lnTo>
                  <a:pt x="32164" y="14231"/>
                </a:lnTo>
                <a:lnTo>
                  <a:pt x="32453" y="16795"/>
                </a:lnTo>
                <a:lnTo>
                  <a:pt x="40526" y="16795"/>
                </a:lnTo>
                <a:lnTo>
                  <a:pt x="40453" y="13815"/>
                </a:lnTo>
                <a:lnTo>
                  <a:pt x="39586" y="11178"/>
                </a:lnTo>
                <a:lnTo>
                  <a:pt x="37795" y="8695"/>
                </a:lnTo>
                <a:close/>
              </a:path>
              <a:path w="257175" h="74295">
                <a:moveTo>
                  <a:pt x="57287" y="16091"/>
                </a:moveTo>
                <a:lnTo>
                  <a:pt x="49187" y="16091"/>
                </a:lnTo>
                <a:lnTo>
                  <a:pt x="49187" y="57700"/>
                </a:lnTo>
                <a:lnTo>
                  <a:pt x="57287" y="57700"/>
                </a:lnTo>
                <a:lnTo>
                  <a:pt x="57287" y="16091"/>
                </a:lnTo>
                <a:close/>
              </a:path>
              <a:path w="257175" h="74295">
                <a:moveTo>
                  <a:pt x="54687" y="0"/>
                </a:moveTo>
                <a:lnTo>
                  <a:pt x="51869" y="0"/>
                </a:lnTo>
                <a:lnTo>
                  <a:pt x="50659" y="478"/>
                </a:lnTo>
                <a:lnTo>
                  <a:pt x="48655" y="2374"/>
                </a:lnTo>
                <a:lnTo>
                  <a:pt x="48158" y="3512"/>
                </a:lnTo>
                <a:lnTo>
                  <a:pt x="48158" y="6167"/>
                </a:lnTo>
                <a:lnTo>
                  <a:pt x="48655" y="7305"/>
                </a:lnTo>
                <a:lnTo>
                  <a:pt x="49648" y="8262"/>
                </a:lnTo>
                <a:lnTo>
                  <a:pt x="50659" y="9201"/>
                </a:lnTo>
                <a:lnTo>
                  <a:pt x="51869" y="9670"/>
                </a:lnTo>
                <a:lnTo>
                  <a:pt x="54687" y="9670"/>
                </a:lnTo>
                <a:lnTo>
                  <a:pt x="55888" y="9201"/>
                </a:lnTo>
                <a:lnTo>
                  <a:pt x="57892" y="7305"/>
                </a:lnTo>
                <a:lnTo>
                  <a:pt x="58398" y="6167"/>
                </a:lnTo>
                <a:lnTo>
                  <a:pt x="58398" y="3512"/>
                </a:lnTo>
                <a:lnTo>
                  <a:pt x="57892" y="2374"/>
                </a:lnTo>
                <a:lnTo>
                  <a:pt x="56881" y="1435"/>
                </a:lnTo>
                <a:lnTo>
                  <a:pt x="55888" y="478"/>
                </a:lnTo>
                <a:lnTo>
                  <a:pt x="54687" y="0"/>
                </a:lnTo>
                <a:close/>
              </a:path>
              <a:path w="257175" h="74295">
                <a:moveTo>
                  <a:pt x="73453" y="61872"/>
                </a:moveTo>
                <a:lnTo>
                  <a:pt x="66491" y="64744"/>
                </a:lnTo>
                <a:lnTo>
                  <a:pt x="67231" y="66441"/>
                </a:lnTo>
                <a:lnTo>
                  <a:pt x="68351" y="68003"/>
                </a:lnTo>
                <a:lnTo>
                  <a:pt x="71349" y="70857"/>
                </a:lnTo>
                <a:lnTo>
                  <a:pt x="73281" y="72004"/>
                </a:lnTo>
                <a:lnTo>
                  <a:pt x="78031" y="73737"/>
                </a:lnTo>
                <a:lnTo>
                  <a:pt x="80875" y="74171"/>
                </a:lnTo>
                <a:lnTo>
                  <a:pt x="87720" y="74171"/>
                </a:lnTo>
                <a:lnTo>
                  <a:pt x="90898" y="73620"/>
                </a:lnTo>
                <a:lnTo>
                  <a:pt x="96551" y="71417"/>
                </a:lnTo>
                <a:lnTo>
                  <a:pt x="98800" y="69719"/>
                </a:lnTo>
                <a:lnTo>
                  <a:pt x="100304" y="67642"/>
                </a:lnTo>
                <a:lnTo>
                  <a:pt x="82022" y="67642"/>
                </a:lnTo>
                <a:lnTo>
                  <a:pt x="80189" y="67326"/>
                </a:lnTo>
                <a:lnTo>
                  <a:pt x="77354" y="66062"/>
                </a:lnTo>
                <a:lnTo>
                  <a:pt x="76234" y="65294"/>
                </a:lnTo>
                <a:lnTo>
                  <a:pt x="74591" y="63507"/>
                </a:lnTo>
                <a:lnTo>
                  <a:pt x="73940" y="62667"/>
                </a:lnTo>
                <a:lnTo>
                  <a:pt x="73453" y="61872"/>
                </a:lnTo>
                <a:close/>
              </a:path>
              <a:path w="257175" h="74295">
                <a:moveTo>
                  <a:pt x="102953" y="50115"/>
                </a:moveTo>
                <a:lnTo>
                  <a:pt x="94881" y="50115"/>
                </a:lnTo>
                <a:lnTo>
                  <a:pt x="94881" y="61547"/>
                </a:lnTo>
                <a:lnTo>
                  <a:pt x="93878" y="63913"/>
                </a:lnTo>
                <a:lnTo>
                  <a:pt x="89869" y="66893"/>
                </a:lnTo>
                <a:lnTo>
                  <a:pt x="87332" y="67642"/>
                </a:lnTo>
                <a:lnTo>
                  <a:pt x="100304" y="67642"/>
                </a:lnTo>
                <a:lnTo>
                  <a:pt x="102123" y="65132"/>
                </a:lnTo>
                <a:lnTo>
                  <a:pt x="102953" y="62197"/>
                </a:lnTo>
                <a:lnTo>
                  <a:pt x="102953" y="50115"/>
                </a:lnTo>
                <a:close/>
              </a:path>
              <a:path w="257175" h="74295">
                <a:moveTo>
                  <a:pt x="84948" y="15549"/>
                </a:moveTo>
                <a:lnTo>
                  <a:pt x="79024" y="15549"/>
                </a:lnTo>
                <a:lnTo>
                  <a:pt x="76035" y="16398"/>
                </a:lnTo>
                <a:lnTo>
                  <a:pt x="65039" y="41745"/>
                </a:lnTo>
                <a:lnTo>
                  <a:pt x="65678" y="44887"/>
                </a:lnTo>
                <a:lnTo>
                  <a:pt x="68730" y="50937"/>
                </a:lnTo>
                <a:lnTo>
                  <a:pt x="70807" y="53222"/>
                </a:lnTo>
                <a:lnTo>
                  <a:pt x="76062" y="56310"/>
                </a:lnTo>
                <a:lnTo>
                  <a:pt x="79024" y="57077"/>
                </a:lnTo>
                <a:lnTo>
                  <a:pt x="84857" y="57077"/>
                </a:lnTo>
                <a:lnTo>
                  <a:pt x="94232" y="50359"/>
                </a:lnTo>
                <a:lnTo>
                  <a:pt x="81697" y="50359"/>
                </a:lnTo>
                <a:lnTo>
                  <a:pt x="79674" y="49781"/>
                </a:lnTo>
                <a:lnTo>
                  <a:pt x="73125" y="33825"/>
                </a:lnTo>
                <a:lnTo>
                  <a:pt x="73507" y="31568"/>
                </a:lnTo>
                <a:lnTo>
                  <a:pt x="75150" y="27270"/>
                </a:lnTo>
                <a:lnTo>
                  <a:pt x="76378" y="25572"/>
                </a:lnTo>
                <a:lnTo>
                  <a:pt x="79629" y="23062"/>
                </a:lnTo>
                <a:lnTo>
                  <a:pt x="81661" y="22430"/>
                </a:lnTo>
                <a:lnTo>
                  <a:pt x="94192" y="22430"/>
                </a:lnTo>
                <a:lnTo>
                  <a:pt x="93932" y="21969"/>
                </a:lnTo>
                <a:lnTo>
                  <a:pt x="93237" y="20967"/>
                </a:lnTo>
                <a:lnTo>
                  <a:pt x="91449" y="18691"/>
                </a:lnTo>
                <a:lnTo>
                  <a:pt x="90212" y="17698"/>
                </a:lnTo>
                <a:lnTo>
                  <a:pt x="87034" y="15982"/>
                </a:lnTo>
                <a:lnTo>
                  <a:pt x="84948" y="15549"/>
                </a:lnTo>
                <a:close/>
              </a:path>
              <a:path w="257175" h="74295">
                <a:moveTo>
                  <a:pt x="94192" y="22430"/>
                </a:moveTo>
                <a:lnTo>
                  <a:pt x="86465" y="22430"/>
                </a:lnTo>
                <a:lnTo>
                  <a:pt x="88451" y="23035"/>
                </a:lnTo>
                <a:lnTo>
                  <a:pt x="91666" y="25437"/>
                </a:lnTo>
                <a:lnTo>
                  <a:pt x="92885" y="27098"/>
                </a:lnTo>
                <a:lnTo>
                  <a:pt x="94547" y="31360"/>
                </a:lnTo>
                <a:lnTo>
                  <a:pt x="94962" y="33825"/>
                </a:lnTo>
                <a:lnTo>
                  <a:pt x="94962" y="39496"/>
                </a:lnTo>
                <a:lnTo>
                  <a:pt x="86429" y="50359"/>
                </a:lnTo>
                <a:lnTo>
                  <a:pt x="94232" y="50359"/>
                </a:lnTo>
                <a:lnTo>
                  <a:pt x="94366" y="50115"/>
                </a:lnTo>
                <a:lnTo>
                  <a:pt x="102953" y="50115"/>
                </a:lnTo>
                <a:lnTo>
                  <a:pt x="102953" y="22836"/>
                </a:lnTo>
                <a:lnTo>
                  <a:pt x="94420" y="22836"/>
                </a:lnTo>
                <a:lnTo>
                  <a:pt x="94192" y="22430"/>
                </a:lnTo>
                <a:close/>
              </a:path>
              <a:path w="257175" h="74295">
                <a:moveTo>
                  <a:pt x="102953" y="16091"/>
                </a:moveTo>
                <a:lnTo>
                  <a:pt x="95016" y="16091"/>
                </a:lnTo>
                <a:lnTo>
                  <a:pt x="95016" y="22836"/>
                </a:lnTo>
                <a:lnTo>
                  <a:pt x="102953" y="22836"/>
                </a:lnTo>
                <a:lnTo>
                  <a:pt x="102953" y="16091"/>
                </a:lnTo>
                <a:close/>
              </a:path>
              <a:path w="257175" h="74295">
                <a:moveTo>
                  <a:pt x="120142" y="16091"/>
                </a:moveTo>
                <a:lnTo>
                  <a:pt x="112367" y="16091"/>
                </a:lnTo>
                <a:lnTo>
                  <a:pt x="112367" y="57700"/>
                </a:lnTo>
                <a:lnTo>
                  <a:pt x="120467" y="57700"/>
                </a:lnTo>
                <a:lnTo>
                  <a:pt x="120467" y="30791"/>
                </a:lnTo>
                <a:lnTo>
                  <a:pt x="120882" y="28913"/>
                </a:lnTo>
                <a:lnTo>
                  <a:pt x="122562" y="25789"/>
                </a:lnTo>
                <a:lnTo>
                  <a:pt x="123708" y="24597"/>
                </a:lnTo>
                <a:lnTo>
                  <a:pt x="126616" y="22971"/>
                </a:lnTo>
                <a:lnTo>
                  <a:pt x="127061" y="22863"/>
                </a:lnTo>
                <a:lnTo>
                  <a:pt x="120142" y="22863"/>
                </a:lnTo>
                <a:lnTo>
                  <a:pt x="120142" y="16091"/>
                </a:lnTo>
                <a:close/>
              </a:path>
              <a:path w="257175" h="74295">
                <a:moveTo>
                  <a:pt x="145321" y="22565"/>
                </a:moveTo>
                <a:lnTo>
                  <a:pt x="132910" y="22565"/>
                </a:lnTo>
                <a:lnTo>
                  <a:pt x="135068" y="23423"/>
                </a:lnTo>
                <a:lnTo>
                  <a:pt x="138210" y="26836"/>
                </a:lnTo>
                <a:lnTo>
                  <a:pt x="138903" y="28913"/>
                </a:lnTo>
                <a:lnTo>
                  <a:pt x="138996" y="57700"/>
                </a:lnTo>
                <a:lnTo>
                  <a:pt x="147096" y="57700"/>
                </a:lnTo>
                <a:lnTo>
                  <a:pt x="147096" y="27802"/>
                </a:lnTo>
                <a:lnTo>
                  <a:pt x="146509" y="24922"/>
                </a:lnTo>
                <a:lnTo>
                  <a:pt x="145321" y="22565"/>
                </a:lnTo>
                <a:close/>
              </a:path>
              <a:path w="257175" h="74295">
                <a:moveTo>
                  <a:pt x="135763" y="15549"/>
                </a:moveTo>
                <a:lnTo>
                  <a:pt x="129804" y="15549"/>
                </a:lnTo>
                <a:lnTo>
                  <a:pt x="127212" y="16217"/>
                </a:lnTo>
                <a:lnTo>
                  <a:pt x="123112" y="18890"/>
                </a:lnTo>
                <a:lnTo>
                  <a:pt x="121613" y="20660"/>
                </a:lnTo>
                <a:lnTo>
                  <a:pt x="120656" y="22863"/>
                </a:lnTo>
                <a:lnTo>
                  <a:pt x="127061" y="22863"/>
                </a:lnTo>
                <a:lnTo>
                  <a:pt x="128287" y="22565"/>
                </a:lnTo>
                <a:lnTo>
                  <a:pt x="145321" y="22565"/>
                </a:lnTo>
                <a:lnTo>
                  <a:pt x="144161" y="20263"/>
                </a:lnTo>
                <a:lnTo>
                  <a:pt x="142509" y="18511"/>
                </a:lnTo>
                <a:lnTo>
                  <a:pt x="138246" y="16145"/>
                </a:lnTo>
                <a:lnTo>
                  <a:pt x="135763" y="15549"/>
                </a:lnTo>
                <a:close/>
              </a:path>
              <a:path w="257175" h="74295">
                <a:moveTo>
                  <a:pt x="183348" y="16091"/>
                </a:moveTo>
                <a:lnTo>
                  <a:pt x="175248" y="16091"/>
                </a:lnTo>
                <a:lnTo>
                  <a:pt x="175248" y="45989"/>
                </a:lnTo>
                <a:lnTo>
                  <a:pt x="186229" y="58242"/>
                </a:lnTo>
                <a:lnTo>
                  <a:pt x="192026" y="58242"/>
                </a:lnTo>
                <a:lnTo>
                  <a:pt x="194636" y="57511"/>
                </a:lnTo>
                <a:lnTo>
                  <a:pt x="198843" y="54567"/>
                </a:lnTo>
                <a:lnTo>
                  <a:pt x="200379" y="52716"/>
                </a:lnTo>
                <a:lnTo>
                  <a:pt x="201172" y="50874"/>
                </a:lnTo>
                <a:lnTo>
                  <a:pt x="189317" y="50874"/>
                </a:lnTo>
                <a:lnTo>
                  <a:pt x="187276" y="50034"/>
                </a:lnTo>
                <a:lnTo>
                  <a:pt x="184134" y="46675"/>
                </a:lnTo>
                <a:lnTo>
                  <a:pt x="183468" y="44761"/>
                </a:lnTo>
                <a:lnTo>
                  <a:pt x="183348" y="16091"/>
                </a:lnTo>
                <a:close/>
              </a:path>
              <a:path w="257175" h="74295">
                <a:moveTo>
                  <a:pt x="209733" y="50495"/>
                </a:moveTo>
                <a:lnTo>
                  <a:pt x="201769" y="50495"/>
                </a:lnTo>
                <a:lnTo>
                  <a:pt x="201769" y="57700"/>
                </a:lnTo>
                <a:lnTo>
                  <a:pt x="209733" y="57700"/>
                </a:lnTo>
                <a:lnTo>
                  <a:pt x="209733" y="50495"/>
                </a:lnTo>
                <a:close/>
              </a:path>
              <a:path w="257175" h="74295">
                <a:moveTo>
                  <a:pt x="209733" y="16091"/>
                </a:moveTo>
                <a:lnTo>
                  <a:pt x="201607" y="16091"/>
                </a:lnTo>
                <a:lnTo>
                  <a:pt x="201625" y="42810"/>
                </a:lnTo>
                <a:lnTo>
                  <a:pt x="201128" y="44761"/>
                </a:lnTo>
                <a:lnTo>
                  <a:pt x="199123" y="47831"/>
                </a:lnTo>
                <a:lnTo>
                  <a:pt x="197868" y="48978"/>
                </a:lnTo>
                <a:lnTo>
                  <a:pt x="194852" y="50495"/>
                </a:lnTo>
                <a:lnTo>
                  <a:pt x="193344" y="50874"/>
                </a:lnTo>
                <a:lnTo>
                  <a:pt x="201172" y="50874"/>
                </a:lnTo>
                <a:lnTo>
                  <a:pt x="201336" y="50495"/>
                </a:lnTo>
                <a:lnTo>
                  <a:pt x="209733" y="50495"/>
                </a:lnTo>
                <a:lnTo>
                  <a:pt x="209733" y="16091"/>
                </a:lnTo>
                <a:close/>
              </a:path>
              <a:path w="257175" h="74295">
                <a:moveTo>
                  <a:pt x="227077" y="16091"/>
                </a:moveTo>
                <a:lnTo>
                  <a:pt x="219167" y="16091"/>
                </a:lnTo>
                <a:lnTo>
                  <a:pt x="219167" y="73304"/>
                </a:lnTo>
                <a:lnTo>
                  <a:pt x="227267" y="73304"/>
                </a:lnTo>
                <a:lnTo>
                  <a:pt x="227267" y="51226"/>
                </a:lnTo>
                <a:lnTo>
                  <a:pt x="234422" y="51226"/>
                </a:lnTo>
                <a:lnTo>
                  <a:pt x="227105" y="39821"/>
                </a:lnTo>
                <a:lnTo>
                  <a:pt x="227105" y="34006"/>
                </a:lnTo>
                <a:lnTo>
                  <a:pt x="234285" y="22836"/>
                </a:lnTo>
                <a:lnTo>
                  <a:pt x="227077" y="22836"/>
                </a:lnTo>
                <a:lnTo>
                  <a:pt x="227077" y="16091"/>
                </a:lnTo>
                <a:close/>
              </a:path>
              <a:path w="257175" h="74295">
                <a:moveTo>
                  <a:pt x="234422" y="51226"/>
                </a:moveTo>
                <a:lnTo>
                  <a:pt x="227755" y="51226"/>
                </a:lnTo>
                <a:lnTo>
                  <a:pt x="228242" y="52111"/>
                </a:lnTo>
                <a:lnTo>
                  <a:pt x="237254" y="58513"/>
                </a:lnTo>
                <a:lnTo>
                  <a:pt x="243142" y="58513"/>
                </a:lnTo>
                <a:lnTo>
                  <a:pt x="246131" y="57655"/>
                </a:lnTo>
                <a:lnTo>
                  <a:pt x="251368" y="54206"/>
                </a:lnTo>
                <a:lnTo>
                  <a:pt x="253427" y="51741"/>
                </a:lnTo>
                <a:lnTo>
                  <a:pt x="253490" y="51605"/>
                </a:lnTo>
                <a:lnTo>
                  <a:pt x="235638" y="51605"/>
                </a:lnTo>
                <a:lnTo>
                  <a:pt x="234422" y="51226"/>
                </a:lnTo>
                <a:close/>
              </a:path>
              <a:path w="257175" h="74295">
                <a:moveTo>
                  <a:pt x="253489" y="22430"/>
                </a:moveTo>
                <a:lnTo>
                  <a:pt x="240406" y="22430"/>
                </a:lnTo>
                <a:lnTo>
                  <a:pt x="242437" y="23062"/>
                </a:lnTo>
                <a:lnTo>
                  <a:pt x="245706" y="25590"/>
                </a:lnTo>
                <a:lnTo>
                  <a:pt x="246934" y="27315"/>
                </a:lnTo>
                <a:lnTo>
                  <a:pt x="248578" y="31685"/>
                </a:lnTo>
                <a:lnTo>
                  <a:pt x="248969" y="34006"/>
                </a:lnTo>
                <a:lnTo>
                  <a:pt x="248968" y="39821"/>
                </a:lnTo>
                <a:lnTo>
                  <a:pt x="240388" y="51605"/>
                </a:lnTo>
                <a:lnTo>
                  <a:pt x="253490" y="51605"/>
                </a:lnTo>
                <a:lnTo>
                  <a:pt x="256425" y="45329"/>
                </a:lnTo>
                <a:lnTo>
                  <a:pt x="257174" y="41474"/>
                </a:lnTo>
                <a:lnTo>
                  <a:pt x="257174" y="32480"/>
                </a:lnTo>
                <a:lnTo>
                  <a:pt x="256416" y="28633"/>
                </a:lnTo>
                <a:lnTo>
                  <a:pt x="253489" y="22430"/>
                </a:lnTo>
                <a:close/>
              </a:path>
              <a:path w="257175" h="74295">
                <a:moveTo>
                  <a:pt x="243060" y="15549"/>
                </a:moveTo>
                <a:lnTo>
                  <a:pt x="237119" y="15549"/>
                </a:lnTo>
                <a:lnTo>
                  <a:pt x="235042" y="15982"/>
                </a:lnTo>
                <a:lnTo>
                  <a:pt x="227755" y="22836"/>
                </a:lnTo>
                <a:lnTo>
                  <a:pt x="234285" y="22836"/>
                </a:lnTo>
                <a:lnTo>
                  <a:pt x="235620" y="22430"/>
                </a:lnTo>
                <a:lnTo>
                  <a:pt x="253489" y="22430"/>
                </a:lnTo>
                <a:lnTo>
                  <a:pt x="253400" y="22240"/>
                </a:lnTo>
                <a:lnTo>
                  <a:pt x="251332" y="19793"/>
                </a:lnTo>
                <a:lnTo>
                  <a:pt x="246058" y="16398"/>
                </a:lnTo>
                <a:lnTo>
                  <a:pt x="243060" y="15549"/>
                </a:lnTo>
                <a:close/>
              </a:path>
            </a:pathLst>
          </a:custGeom>
          <a:solidFill>
            <a:srgbClr val="0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6064" y="6435970"/>
            <a:ext cx="2029460" cy="7807959"/>
          </a:xfrm>
          <a:custGeom>
            <a:avLst/>
            <a:gdLst/>
            <a:ahLst/>
            <a:cxnLst/>
            <a:rect l="l" t="t" r="r" b="b"/>
            <a:pathLst>
              <a:path w="2029459" h="7807959">
                <a:moveTo>
                  <a:pt x="1938291" y="7617796"/>
                </a:moveTo>
                <a:lnTo>
                  <a:pt x="1930241" y="7617796"/>
                </a:lnTo>
                <a:lnTo>
                  <a:pt x="1920310" y="7627727"/>
                </a:lnTo>
                <a:lnTo>
                  <a:pt x="1920310" y="7635777"/>
                </a:lnTo>
                <a:lnTo>
                  <a:pt x="1997197" y="7712664"/>
                </a:lnTo>
                <a:lnTo>
                  <a:pt x="1920310" y="7789550"/>
                </a:lnTo>
                <a:lnTo>
                  <a:pt x="1920310" y="7797600"/>
                </a:lnTo>
                <a:lnTo>
                  <a:pt x="1930241" y="7807531"/>
                </a:lnTo>
                <a:lnTo>
                  <a:pt x="1938291" y="7807531"/>
                </a:lnTo>
                <a:lnTo>
                  <a:pt x="2020444" y="7725378"/>
                </a:lnTo>
                <a:lnTo>
                  <a:pt x="2015177" y="7725378"/>
                </a:lnTo>
                <a:lnTo>
                  <a:pt x="2015177" y="7699950"/>
                </a:lnTo>
                <a:lnTo>
                  <a:pt x="2020444" y="7699950"/>
                </a:lnTo>
                <a:lnTo>
                  <a:pt x="1938291" y="7617796"/>
                </a:lnTo>
                <a:close/>
              </a:path>
              <a:path w="2029459" h="7807959">
                <a:moveTo>
                  <a:pt x="19735" y="0"/>
                </a:moveTo>
                <a:lnTo>
                  <a:pt x="5692" y="0"/>
                </a:lnTo>
                <a:lnTo>
                  <a:pt x="0" y="5691"/>
                </a:lnTo>
                <a:lnTo>
                  <a:pt x="0" y="7636379"/>
                </a:lnTo>
                <a:lnTo>
                  <a:pt x="6993" y="7671021"/>
                </a:lnTo>
                <a:lnTo>
                  <a:pt x="26067" y="7699311"/>
                </a:lnTo>
                <a:lnTo>
                  <a:pt x="54356" y="7718384"/>
                </a:lnTo>
                <a:lnTo>
                  <a:pt x="88998" y="7725378"/>
                </a:lnTo>
                <a:lnTo>
                  <a:pt x="88998" y="7699950"/>
                </a:lnTo>
                <a:lnTo>
                  <a:pt x="64253" y="7694954"/>
                </a:lnTo>
                <a:lnTo>
                  <a:pt x="44047" y="7681330"/>
                </a:lnTo>
                <a:lnTo>
                  <a:pt x="30423" y="7661124"/>
                </a:lnTo>
                <a:lnTo>
                  <a:pt x="25428" y="7636379"/>
                </a:lnTo>
                <a:lnTo>
                  <a:pt x="25428" y="5691"/>
                </a:lnTo>
                <a:lnTo>
                  <a:pt x="19735" y="0"/>
                </a:lnTo>
                <a:close/>
              </a:path>
              <a:path w="2029459" h="7807959">
                <a:moveTo>
                  <a:pt x="1984483" y="7699950"/>
                </a:moveTo>
                <a:lnTo>
                  <a:pt x="88998" y="7699950"/>
                </a:lnTo>
                <a:lnTo>
                  <a:pt x="88998" y="7725378"/>
                </a:lnTo>
                <a:lnTo>
                  <a:pt x="1984483" y="7725378"/>
                </a:lnTo>
                <a:lnTo>
                  <a:pt x="1997197" y="7712664"/>
                </a:lnTo>
                <a:lnTo>
                  <a:pt x="1984483" y="7699950"/>
                </a:lnTo>
                <a:close/>
              </a:path>
              <a:path w="2029459" h="7807959">
                <a:moveTo>
                  <a:pt x="2020444" y="7699950"/>
                </a:moveTo>
                <a:lnTo>
                  <a:pt x="2015177" y="7699950"/>
                </a:lnTo>
                <a:lnTo>
                  <a:pt x="2015177" y="7725378"/>
                </a:lnTo>
                <a:lnTo>
                  <a:pt x="2020444" y="7725378"/>
                </a:lnTo>
                <a:lnTo>
                  <a:pt x="2029133" y="7716689"/>
                </a:lnTo>
                <a:lnTo>
                  <a:pt x="2029133" y="7708639"/>
                </a:lnTo>
                <a:lnTo>
                  <a:pt x="2020444" y="769995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414884" y="1061104"/>
            <a:ext cx="1256030" cy="1228090"/>
            <a:chOff x="17020940" y="1211014"/>
            <a:chExt cx="1256030" cy="1228090"/>
          </a:xfrm>
        </p:grpSpPr>
        <p:sp>
          <p:nvSpPr>
            <p:cNvPr id="17" name="object 17"/>
            <p:cNvSpPr/>
            <p:nvPr/>
          </p:nvSpPr>
          <p:spPr>
            <a:xfrm>
              <a:off x="17020940" y="1211014"/>
              <a:ext cx="1256030" cy="1228090"/>
            </a:xfrm>
            <a:custGeom>
              <a:avLst/>
              <a:gdLst/>
              <a:ahLst/>
              <a:cxnLst/>
              <a:rect l="l" t="t" r="r" b="b"/>
              <a:pathLst>
                <a:path w="1256030" h="1228089">
                  <a:moveTo>
                    <a:pt x="627773" y="0"/>
                  </a:moveTo>
                  <a:lnTo>
                    <a:pt x="578713" y="1846"/>
                  </a:lnTo>
                  <a:lnTo>
                    <a:pt x="530685" y="7296"/>
                  </a:lnTo>
                  <a:lnTo>
                    <a:pt x="483830" y="16212"/>
                  </a:lnTo>
                  <a:lnTo>
                    <a:pt x="438287" y="28458"/>
                  </a:lnTo>
                  <a:lnTo>
                    <a:pt x="394195" y="43897"/>
                  </a:lnTo>
                  <a:lnTo>
                    <a:pt x="351694" y="62394"/>
                  </a:lnTo>
                  <a:lnTo>
                    <a:pt x="310924" y="83810"/>
                  </a:lnTo>
                  <a:lnTo>
                    <a:pt x="272023" y="108011"/>
                  </a:lnTo>
                  <a:lnTo>
                    <a:pt x="235133" y="134859"/>
                  </a:lnTo>
                  <a:lnTo>
                    <a:pt x="200391" y="164218"/>
                  </a:lnTo>
                  <a:lnTo>
                    <a:pt x="167939" y="195952"/>
                  </a:lnTo>
                  <a:lnTo>
                    <a:pt x="137914" y="229924"/>
                  </a:lnTo>
                  <a:lnTo>
                    <a:pt x="110458" y="265997"/>
                  </a:lnTo>
                  <a:lnTo>
                    <a:pt x="85709" y="304035"/>
                  </a:lnTo>
                  <a:lnTo>
                    <a:pt x="63807" y="343903"/>
                  </a:lnTo>
                  <a:lnTo>
                    <a:pt x="44892" y="385462"/>
                  </a:lnTo>
                  <a:lnTo>
                    <a:pt x="29103" y="428577"/>
                  </a:lnTo>
                  <a:lnTo>
                    <a:pt x="16579" y="473112"/>
                  </a:lnTo>
                  <a:lnTo>
                    <a:pt x="7461" y="518929"/>
                  </a:lnTo>
                  <a:lnTo>
                    <a:pt x="1888" y="565892"/>
                  </a:lnTo>
                  <a:lnTo>
                    <a:pt x="0" y="613865"/>
                  </a:lnTo>
                  <a:lnTo>
                    <a:pt x="1888" y="661839"/>
                  </a:lnTo>
                  <a:lnTo>
                    <a:pt x="7461" y="708802"/>
                  </a:lnTo>
                  <a:lnTo>
                    <a:pt x="16579" y="754619"/>
                  </a:lnTo>
                  <a:lnTo>
                    <a:pt x="29103" y="799154"/>
                  </a:lnTo>
                  <a:lnTo>
                    <a:pt x="44892" y="842269"/>
                  </a:lnTo>
                  <a:lnTo>
                    <a:pt x="63807" y="883828"/>
                  </a:lnTo>
                  <a:lnTo>
                    <a:pt x="85709" y="923695"/>
                  </a:lnTo>
                  <a:lnTo>
                    <a:pt x="110458" y="961734"/>
                  </a:lnTo>
                  <a:lnTo>
                    <a:pt x="137914" y="997807"/>
                  </a:lnTo>
                  <a:lnTo>
                    <a:pt x="167939" y="1031779"/>
                  </a:lnTo>
                  <a:lnTo>
                    <a:pt x="200391" y="1063513"/>
                  </a:lnTo>
                  <a:lnTo>
                    <a:pt x="235133" y="1092872"/>
                  </a:lnTo>
                  <a:lnTo>
                    <a:pt x="272023" y="1119720"/>
                  </a:lnTo>
                  <a:lnTo>
                    <a:pt x="310924" y="1143921"/>
                  </a:lnTo>
                  <a:lnTo>
                    <a:pt x="351694" y="1165337"/>
                  </a:lnTo>
                  <a:lnTo>
                    <a:pt x="394195" y="1183833"/>
                  </a:lnTo>
                  <a:lnTo>
                    <a:pt x="438287" y="1199273"/>
                  </a:lnTo>
                  <a:lnTo>
                    <a:pt x="483830" y="1211519"/>
                  </a:lnTo>
                  <a:lnTo>
                    <a:pt x="530685" y="1220435"/>
                  </a:lnTo>
                  <a:lnTo>
                    <a:pt x="578713" y="1225884"/>
                  </a:lnTo>
                  <a:lnTo>
                    <a:pt x="627773" y="1227731"/>
                  </a:lnTo>
                  <a:lnTo>
                    <a:pt x="676833" y="1225884"/>
                  </a:lnTo>
                  <a:lnTo>
                    <a:pt x="724861" y="1220435"/>
                  </a:lnTo>
                  <a:lnTo>
                    <a:pt x="771716" y="1211519"/>
                  </a:lnTo>
                  <a:lnTo>
                    <a:pt x="817259" y="1199273"/>
                  </a:lnTo>
                  <a:lnTo>
                    <a:pt x="861351" y="1183833"/>
                  </a:lnTo>
                  <a:lnTo>
                    <a:pt x="903852" y="1165337"/>
                  </a:lnTo>
                  <a:lnTo>
                    <a:pt x="944622" y="1143921"/>
                  </a:lnTo>
                  <a:lnTo>
                    <a:pt x="983523" y="1119720"/>
                  </a:lnTo>
                  <a:lnTo>
                    <a:pt x="1020413" y="1092872"/>
                  </a:lnTo>
                  <a:lnTo>
                    <a:pt x="1055155" y="1063513"/>
                  </a:lnTo>
                  <a:lnTo>
                    <a:pt x="1087607" y="1031779"/>
                  </a:lnTo>
                  <a:lnTo>
                    <a:pt x="1117632" y="997807"/>
                  </a:lnTo>
                  <a:lnTo>
                    <a:pt x="1145088" y="961734"/>
                  </a:lnTo>
                  <a:lnTo>
                    <a:pt x="1169837" y="923695"/>
                  </a:lnTo>
                  <a:lnTo>
                    <a:pt x="1191739" y="883828"/>
                  </a:lnTo>
                  <a:lnTo>
                    <a:pt x="1210654" y="842269"/>
                  </a:lnTo>
                  <a:lnTo>
                    <a:pt x="1226443" y="799154"/>
                  </a:lnTo>
                  <a:lnTo>
                    <a:pt x="1238966" y="754619"/>
                  </a:lnTo>
                  <a:lnTo>
                    <a:pt x="1248085" y="708802"/>
                  </a:lnTo>
                  <a:lnTo>
                    <a:pt x="1253658" y="661839"/>
                  </a:lnTo>
                  <a:lnTo>
                    <a:pt x="1255546" y="613865"/>
                  </a:lnTo>
                  <a:lnTo>
                    <a:pt x="1253658" y="565892"/>
                  </a:lnTo>
                  <a:lnTo>
                    <a:pt x="1248085" y="518929"/>
                  </a:lnTo>
                  <a:lnTo>
                    <a:pt x="1238966" y="473112"/>
                  </a:lnTo>
                  <a:lnTo>
                    <a:pt x="1226443" y="428577"/>
                  </a:lnTo>
                  <a:lnTo>
                    <a:pt x="1210654" y="385462"/>
                  </a:lnTo>
                  <a:lnTo>
                    <a:pt x="1191739" y="343903"/>
                  </a:lnTo>
                  <a:lnTo>
                    <a:pt x="1169837" y="304035"/>
                  </a:lnTo>
                  <a:lnTo>
                    <a:pt x="1145088" y="265997"/>
                  </a:lnTo>
                  <a:lnTo>
                    <a:pt x="1117632" y="229924"/>
                  </a:lnTo>
                  <a:lnTo>
                    <a:pt x="1087607" y="195952"/>
                  </a:lnTo>
                  <a:lnTo>
                    <a:pt x="1055155" y="164218"/>
                  </a:lnTo>
                  <a:lnTo>
                    <a:pt x="1020413" y="134859"/>
                  </a:lnTo>
                  <a:lnTo>
                    <a:pt x="983523" y="108011"/>
                  </a:lnTo>
                  <a:lnTo>
                    <a:pt x="944622" y="83810"/>
                  </a:lnTo>
                  <a:lnTo>
                    <a:pt x="903852" y="62394"/>
                  </a:lnTo>
                  <a:lnTo>
                    <a:pt x="861351" y="43897"/>
                  </a:lnTo>
                  <a:lnTo>
                    <a:pt x="817259" y="28458"/>
                  </a:lnTo>
                  <a:lnTo>
                    <a:pt x="771716" y="16212"/>
                  </a:lnTo>
                  <a:lnTo>
                    <a:pt x="724861" y="7296"/>
                  </a:lnTo>
                  <a:lnTo>
                    <a:pt x="676833" y="1846"/>
                  </a:lnTo>
                  <a:lnTo>
                    <a:pt x="6277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219523" y="1351783"/>
              <a:ext cx="852805" cy="845819"/>
            </a:xfrm>
            <a:custGeom>
              <a:avLst/>
              <a:gdLst/>
              <a:ahLst/>
              <a:cxnLst/>
              <a:rect l="l" t="t" r="r" b="b"/>
              <a:pathLst>
                <a:path w="852805" h="845819">
                  <a:moveTo>
                    <a:pt x="663536" y="238353"/>
                  </a:moveTo>
                  <a:lnTo>
                    <a:pt x="658736" y="190322"/>
                  </a:lnTo>
                  <a:lnTo>
                    <a:pt x="644982" y="145580"/>
                  </a:lnTo>
                  <a:lnTo>
                    <a:pt x="623201" y="105079"/>
                  </a:lnTo>
                  <a:lnTo>
                    <a:pt x="594360" y="69811"/>
                  </a:lnTo>
                  <a:lnTo>
                    <a:pt x="559396" y="40703"/>
                  </a:lnTo>
                  <a:lnTo>
                    <a:pt x="519264" y="18719"/>
                  </a:lnTo>
                  <a:lnTo>
                    <a:pt x="474929" y="4838"/>
                  </a:lnTo>
                  <a:lnTo>
                    <a:pt x="427329" y="0"/>
                  </a:lnTo>
                  <a:lnTo>
                    <a:pt x="379717" y="4838"/>
                  </a:lnTo>
                  <a:lnTo>
                    <a:pt x="335381" y="18719"/>
                  </a:lnTo>
                  <a:lnTo>
                    <a:pt x="295262" y="40703"/>
                  </a:lnTo>
                  <a:lnTo>
                    <a:pt x="260299" y="69811"/>
                  </a:lnTo>
                  <a:lnTo>
                    <a:pt x="231457" y="105079"/>
                  </a:lnTo>
                  <a:lnTo>
                    <a:pt x="209677" y="145580"/>
                  </a:lnTo>
                  <a:lnTo>
                    <a:pt x="195910" y="190322"/>
                  </a:lnTo>
                  <a:lnTo>
                    <a:pt x="191109" y="238353"/>
                  </a:lnTo>
                  <a:lnTo>
                    <a:pt x="195910" y="286397"/>
                  </a:lnTo>
                  <a:lnTo>
                    <a:pt x="209677" y="331139"/>
                  </a:lnTo>
                  <a:lnTo>
                    <a:pt x="231457" y="371627"/>
                  </a:lnTo>
                  <a:lnTo>
                    <a:pt x="260299" y="406895"/>
                  </a:lnTo>
                  <a:lnTo>
                    <a:pt x="295262" y="436003"/>
                  </a:lnTo>
                  <a:lnTo>
                    <a:pt x="335381" y="457987"/>
                  </a:lnTo>
                  <a:lnTo>
                    <a:pt x="379717" y="471868"/>
                  </a:lnTo>
                  <a:lnTo>
                    <a:pt x="427329" y="476719"/>
                  </a:lnTo>
                  <a:lnTo>
                    <a:pt x="474929" y="471868"/>
                  </a:lnTo>
                  <a:lnTo>
                    <a:pt x="519264" y="457987"/>
                  </a:lnTo>
                  <a:lnTo>
                    <a:pt x="559396" y="436003"/>
                  </a:lnTo>
                  <a:lnTo>
                    <a:pt x="594360" y="406895"/>
                  </a:lnTo>
                  <a:lnTo>
                    <a:pt x="623201" y="371627"/>
                  </a:lnTo>
                  <a:lnTo>
                    <a:pt x="644982" y="331139"/>
                  </a:lnTo>
                  <a:lnTo>
                    <a:pt x="658736" y="286397"/>
                  </a:lnTo>
                  <a:lnTo>
                    <a:pt x="663536" y="238353"/>
                  </a:lnTo>
                  <a:close/>
                </a:path>
                <a:path w="852805" h="845819">
                  <a:moveTo>
                    <a:pt x="852512" y="845502"/>
                  </a:moveTo>
                  <a:lnTo>
                    <a:pt x="837196" y="799934"/>
                  </a:lnTo>
                  <a:lnTo>
                    <a:pt x="817194" y="756742"/>
                  </a:lnTo>
                  <a:lnTo>
                    <a:pt x="792810" y="716203"/>
                  </a:lnTo>
                  <a:lnTo>
                    <a:pt x="764336" y="678649"/>
                  </a:lnTo>
                  <a:lnTo>
                    <a:pt x="732091" y="644372"/>
                  </a:lnTo>
                  <a:lnTo>
                    <a:pt x="696379" y="613676"/>
                  </a:lnTo>
                  <a:lnTo>
                    <a:pt x="657504" y="586879"/>
                  </a:lnTo>
                  <a:lnTo>
                    <a:pt x="615759" y="564261"/>
                  </a:lnTo>
                  <a:lnTo>
                    <a:pt x="571449" y="546150"/>
                  </a:lnTo>
                  <a:lnTo>
                    <a:pt x="524903" y="532828"/>
                  </a:lnTo>
                  <a:lnTo>
                    <a:pt x="476389" y="524611"/>
                  </a:lnTo>
                  <a:lnTo>
                    <a:pt x="426250" y="521804"/>
                  </a:lnTo>
                  <a:lnTo>
                    <a:pt x="376110" y="524611"/>
                  </a:lnTo>
                  <a:lnTo>
                    <a:pt x="327596" y="532828"/>
                  </a:lnTo>
                  <a:lnTo>
                    <a:pt x="281051" y="546150"/>
                  </a:lnTo>
                  <a:lnTo>
                    <a:pt x="236740" y="564261"/>
                  </a:lnTo>
                  <a:lnTo>
                    <a:pt x="194995" y="586879"/>
                  </a:lnTo>
                  <a:lnTo>
                    <a:pt x="156108" y="613676"/>
                  </a:lnTo>
                  <a:lnTo>
                    <a:pt x="120396" y="644372"/>
                  </a:lnTo>
                  <a:lnTo>
                    <a:pt x="88150" y="678649"/>
                  </a:lnTo>
                  <a:lnTo>
                    <a:pt x="59690" y="716203"/>
                  </a:lnTo>
                  <a:lnTo>
                    <a:pt x="35306" y="756742"/>
                  </a:lnTo>
                  <a:lnTo>
                    <a:pt x="15303" y="799934"/>
                  </a:lnTo>
                  <a:lnTo>
                    <a:pt x="0" y="845502"/>
                  </a:lnTo>
                  <a:lnTo>
                    <a:pt x="852512" y="845502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4203" y="8924746"/>
            <a:ext cx="1773610" cy="35599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764203" y="12332114"/>
            <a:ext cx="1774189" cy="356235"/>
            <a:chOff x="9370259" y="12482024"/>
            <a:chExt cx="1774189" cy="356235"/>
          </a:xfrm>
        </p:grpSpPr>
        <p:sp>
          <p:nvSpPr>
            <p:cNvPr id="21" name="object 21"/>
            <p:cNvSpPr/>
            <p:nvPr/>
          </p:nvSpPr>
          <p:spPr>
            <a:xfrm>
              <a:off x="9370259" y="12482024"/>
              <a:ext cx="1774189" cy="356235"/>
            </a:xfrm>
            <a:custGeom>
              <a:avLst/>
              <a:gdLst/>
              <a:ahLst/>
              <a:cxnLst/>
              <a:rect l="l" t="t" r="r" b="b"/>
              <a:pathLst>
                <a:path w="1774190" h="356234">
                  <a:moveTo>
                    <a:pt x="1754539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36922"/>
                  </a:lnTo>
                  <a:lnTo>
                    <a:pt x="1498" y="344345"/>
                  </a:lnTo>
                  <a:lnTo>
                    <a:pt x="5585" y="350407"/>
                  </a:lnTo>
                  <a:lnTo>
                    <a:pt x="11647" y="354494"/>
                  </a:lnTo>
                  <a:lnTo>
                    <a:pt x="19071" y="355993"/>
                  </a:lnTo>
                  <a:lnTo>
                    <a:pt x="1754539" y="355993"/>
                  </a:lnTo>
                  <a:lnTo>
                    <a:pt x="1761963" y="354494"/>
                  </a:lnTo>
                  <a:lnTo>
                    <a:pt x="1768024" y="350407"/>
                  </a:lnTo>
                  <a:lnTo>
                    <a:pt x="1772112" y="344345"/>
                  </a:lnTo>
                  <a:lnTo>
                    <a:pt x="1773610" y="336922"/>
                  </a:lnTo>
                  <a:lnTo>
                    <a:pt x="1773610" y="19071"/>
                  </a:lnTo>
                  <a:lnTo>
                    <a:pt x="1772112" y="11647"/>
                  </a:lnTo>
                  <a:lnTo>
                    <a:pt x="1768024" y="5585"/>
                  </a:lnTo>
                  <a:lnTo>
                    <a:pt x="1761963" y="1498"/>
                  </a:lnTo>
                  <a:lnTo>
                    <a:pt x="1754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93687" y="12633148"/>
              <a:ext cx="331470" cy="55880"/>
            </a:xfrm>
            <a:custGeom>
              <a:avLst/>
              <a:gdLst/>
              <a:ahLst/>
              <a:cxnLst/>
              <a:rect l="l" t="t" r="r" b="b"/>
              <a:pathLst>
                <a:path w="331470" h="55879">
                  <a:moveTo>
                    <a:pt x="7747" y="0"/>
                  </a:moveTo>
                  <a:lnTo>
                    <a:pt x="0" y="0"/>
                  </a:lnTo>
                  <a:lnTo>
                    <a:pt x="0" y="55479"/>
                  </a:lnTo>
                  <a:lnTo>
                    <a:pt x="8370" y="55479"/>
                  </a:lnTo>
                  <a:lnTo>
                    <a:pt x="8370" y="14790"/>
                  </a:lnTo>
                  <a:lnTo>
                    <a:pt x="17995" y="14790"/>
                  </a:lnTo>
                  <a:lnTo>
                    <a:pt x="7747" y="0"/>
                  </a:lnTo>
                  <a:close/>
                </a:path>
                <a:path w="331470" h="55879">
                  <a:moveTo>
                    <a:pt x="17995" y="14790"/>
                  </a:moveTo>
                  <a:lnTo>
                    <a:pt x="8885" y="14790"/>
                  </a:lnTo>
                  <a:lnTo>
                    <a:pt x="37085" y="55479"/>
                  </a:lnTo>
                  <a:lnTo>
                    <a:pt x="44779" y="55479"/>
                  </a:lnTo>
                  <a:lnTo>
                    <a:pt x="44779" y="40742"/>
                  </a:lnTo>
                  <a:lnTo>
                    <a:pt x="35974" y="40742"/>
                  </a:lnTo>
                  <a:lnTo>
                    <a:pt x="17995" y="14790"/>
                  </a:lnTo>
                  <a:close/>
                </a:path>
                <a:path w="331470" h="55879">
                  <a:moveTo>
                    <a:pt x="44779" y="0"/>
                  </a:moveTo>
                  <a:lnTo>
                    <a:pt x="36489" y="0"/>
                  </a:lnTo>
                  <a:lnTo>
                    <a:pt x="36489" y="40742"/>
                  </a:lnTo>
                  <a:lnTo>
                    <a:pt x="44779" y="40742"/>
                  </a:lnTo>
                  <a:lnTo>
                    <a:pt x="44779" y="0"/>
                  </a:lnTo>
                  <a:close/>
                </a:path>
                <a:path w="331470" h="55879">
                  <a:moveTo>
                    <a:pt x="63911" y="0"/>
                  </a:moveTo>
                  <a:lnTo>
                    <a:pt x="55540" y="0"/>
                  </a:lnTo>
                  <a:lnTo>
                    <a:pt x="55540" y="55479"/>
                  </a:lnTo>
                  <a:lnTo>
                    <a:pt x="63911" y="55479"/>
                  </a:lnTo>
                  <a:lnTo>
                    <a:pt x="63911" y="0"/>
                  </a:lnTo>
                  <a:close/>
                </a:path>
                <a:path w="331470" h="55879">
                  <a:moveTo>
                    <a:pt x="79500" y="0"/>
                  </a:moveTo>
                  <a:lnTo>
                    <a:pt x="70453" y="0"/>
                  </a:lnTo>
                  <a:lnTo>
                    <a:pt x="90418" y="55479"/>
                  </a:lnTo>
                  <a:lnTo>
                    <a:pt x="100089" y="55479"/>
                  </a:lnTo>
                  <a:lnTo>
                    <a:pt x="103793" y="45185"/>
                  </a:lnTo>
                  <a:lnTo>
                    <a:pt x="94942" y="45185"/>
                  </a:lnTo>
                  <a:lnTo>
                    <a:pt x="79500" y="0"/>
                  </a:lnTo>
                  <a:close/>
                </a:path>
                <a:path w="331470" h="55879">
                  <a:moveTo>
                    <a:pt x="120054" y="0"/>
                  </a:moveTo>
                  <a:lnTo>
                    <a:pt x="111006" y="0"/>
                  </a:lnTo>
                  <a:lnTo>
                    <a:pt x="95565" y="45185"/>
                  </a:lnTo>
                  <a:lnTo>
                    <a:pt x="103793" y="45185"/>
                  </a:lnTo>
                  <a:lnTo>
                    <a:pt x="120054" y="0"/>
                  </a:lnTo>
                  <a:close/>
                </a:path>
                <a:path w="331470" h="55879">
                  <a:moveTo>
                    <a:pt x="161399" y="0"/>
                  </a:moveTo>
                  <a:lnTo>
                    <a:pt x="126616" y="0"/>
                  </a:lnTo>
                  <a:lnTo>
                    <a:pt x="126616" y="55479"/>
                  </a:lnTo>
                  <a:lnTo>
                    <a:pt x="161724" y="55479"/>
                  </a:lnTo>
                  <a:lnTo>
                    <a:pt x="161724" y="48273"/>
                  </a:lnTo>
                  <a:lnTo>
                    <a:pt x="134987" y="48273"/>
                  </a:lnTo>
                  <a:lnTo>
                    <a:pt x="134987" y="31288"/>
                  </a:lnTo>
                  <a:lnTo>
                    <a:pt x="159584" y="31288"/>
                  </a:lnTo>
                  <a:lnTo>
                    <a:pt x="159584" y="24109"/>
                  </a:lnTo>
                  <a:lnTo>
                    <a:pt x="134987" y="24109"/>
                  </a:lnTo>
                  <a:lnTo>
                    <a:pt x="134987" y="7205"/>
                  </a:lnTo>
                  <a:lnTo>
                    <a:pt x="161399" y="7205"/>
                  </a:lnTo>
                  <a:lnTo>
                    <a:pt x="161399" y="0"/>
                  </a:lnTo>
                  <a:close/>
                </a:path>
                <a:path w="331470" h="55879">
                  <a:moveTo>
                    <a:pt x="195096" y="0"/>
                  </a:moveTo>
                  <a:lnTo>
                    <a:pt x="171131" y="0"/>
                  </a:lnTo>
                  <a:lnTo>
                    <a:pt x="171131" y="55479"/>
                  </a:lnTo>
                  <a:lnTo>
                    <a:pt x="194726" y="55479"/>
                  </a:lnTo>
                  <a:lnTo>
                    <a:pt x="199530" y="54368"/>
                  </a:lnTo>
                  <a:lnTo>
                    <a:pt x="207476" y="49908"/>
                  </a:lnTo>
                  <a:lnTo>
                    <a:pt x="209130" y="48165"/>
                  </a:lnTo>
                  <a:lnTo>
                    <a:pt x="179502" y="48165"/>
                  </a:lnTo>
                  <a:lnTo>
                    <a:pt x="179502" y="7314"/>
                  </a:lnTo>
                  <a:lnTo>
                    <a:pt x="209244" y="7314"/>
                  </a:lnTo>
                  <a:lnTo>
                    <a:pt x="207566" y="5535"/>
                  </a:lnTo>
                  <a:lnTo>
                    <a:pt x="199765" y="1110"/>
                  </a:lnTo>
                  <a:lnTo>
                    <a:pt x="195096" y="0"/>
                  </a:lnTo>
                  <a:close/>
                </a:path>
                <a:path w="331470" h="55879">
                  <a:moveTo>
                    <a:pt x="209244" y="7314"/>
                  </a:moveTo>
                  <a:lnTo>
                    <a:pt x="193191" y="7314"/>
                  </a:lnTo>
                  <a:lnTo>
                    <a:pt x="196577" y="8099"/>
                  </a:lnTo>
                  <a:lnTo>
                    <a:pt x="202031" y="11242"/>
                  </a:lnTo>
                  <a:lnTo>
                    <a:pt x="204081" y="13544"/>
                  </a:lnTo>
                  <a:lnTo>
                    <a:pt x="206844" y="19612"/>
                  </a:lnTo>
                  <a:lnTo>
                    <a:pt x="207539" y="23306"/>
                  </a:lnTo>
                  <a:lnTo>
                    <a:pt x="207539" y="32047"/>
                  </a:lnTo>
                  <a:lnTo>
                    <a:pt x="192857" y="48165"/>
                  </a:lnTo>
                  <a:lnTo>
                    <a:pt x="209130" y="48165"/>
                  </a:lnTo>
                  <a:lnTo>
                    <a:pt x="210510" y="46711"/>
                  </a:lnTo>
                  <a:lnTo>
                    <a:pt x="214718" y="38404"/>
                  </a:lnTo>
                  <a:lnTo>
                    <a:pt x="215775" y="33437"/>
                  </a:lnTo>
                  <a:lnTo>
                    <a:pt x="215775" y="21897"/>
                  </a:lnTo>
                  <a:lnTo>
                    <a:pt x="214727" y="16958"/>
                  </a:lnTo>
                  <a:lnTo>
                    <a:pt x="210555" y="8704"/>
                  </a:lnTo>
                  <a:lnTo>
                    <a:pt x="209244" y="7314"/>
                  </a:lnTo>
                  <a:close/>
                </a:path>
                <a:path w="331470" h="55879">
                  <a:moveTo>
                    <a:pt x="233105" y="0"/>
                  </a:moveTo>
                  <a:lnTo>
                    <a:pt x="224734" y="0"/>
                  </a:lnTo>
                  <a:lnTo>
                    <a:pt x="224734" y="55479"/>
                  </a:lnTo>
                  <a:lnTo>
                    <a:pt x="233105" y="55479"/>
                  </a:lnTo>
                  <a:lnTo>
                    <a:pt x="233105" y="0"/>
                  </a:lnTo>
                  <a:close/>
                </a:path>
                <a:path w="331470" h="55879">
                  <a:moveTo>
                    <a:pt x="266737" y="7205"/>
                  </a:moveTo>
                  <a:lnTo>
                    <a:pt x="258393" y="7205"/>
                  </a:lnTo>
                  <a:lnTo>
                    <a:pt x="258393" y="55479"/>
                  </a:lnTo>
                  <a:lnTo>
                    <a:pt x="266737" y="55479"/>
                  </a:lnTo>
                  <a:lnTo>
                    <a:pt x="266737" y="7205"/>
                  </a:lnTo>
                  <a:close/>
                </a:path>
                <a:path w="331470" h="55879">
                  <a:moveTo>
                    <a:pt x="310967" y="0"/>
                  </a:moveTo>
                  <a:lnTo>
                    <a:pt x="301296" y="0"/>
                  </a:lnTo>
                  <a:lnTo>
                    <a:pt x="281331" y="55479"/>
                  </a:lnTo>
                  <a:lnTo>
                    <a:pt x="290216" y="55479"/>
                  </a:lnTo>
                  <a:lnTo>
                    <a:pt x="295298" y="40796"/>
                  </a:lnTo>
                  <a:lnTo>
                    <a:pt x="291706" y="40796"/>
                  </a:lnTo>
                  <a:lnTo>
                    <a:pt x="291706" y="33753"/>
                  </a:lnTo>
                  <a:lnTo>
                    <a:pt x="297735" y="33753"/>
                  </a:lnTo>
                  <a:lnTo>
                    <a:pt x="305928" y="10077"/>
                  </a:lnTo>
                  <a:lnTo>
                    <a:pt x="314593" y="10077"/>
                  </a:lnTo>
                  <a:lnTo>
                    <a:pt x="310967" y="0"/>
                  </a:lnTo>
                  <a:close/>
                </a:path>
                <a:path w="331470" h="55879">
                  <a:moveTo>
                    <a:pt x="314593" y="10077"/>
                  </a:moveTo>
                  <a:lnTo>
                    <a:pt x="306362" y="10077"/>
                  </a:lnTo>
                  <a:lnTo>
                    <a:pt x="322047" y="55479"/>
                  </a:lnTo>
                  <a:lnTo>
                    <a:pt x="330932" y="55479"/>
                  </a:lnTo>
                  <a:lnTo>
                    <a:pt x="325648" y="40796"/>
                  </a:lnTo>
                  <a:lnTo>
                    <a:pt x="320530" y="40796"/>
                  </a:lnTo>
                  <a:lnTo>
                    <a:pt x="320530" y="33753"/>
                  </a:lnTo>
                  <a:lnTo>
                    <a:pt x="323114" y="33753"/>
                  </a:lnTo>
                  <a:lnTo>
                    <a:pt x="314593" y="10077"/>
                  </a:lnTo>
                  <a:close/>
                </a:path>
                <a:path w="331470" h="55879">
                  <a:moveTo>
                    <a:pt x="297735" y="33753"/>
                  </a:moveTo>
                  <a:lnTo>
                    <a:pt x="291706" y="33753"/>
                  </a:lnTo>
                  <a:lnTo>
                    <a:pt x="291706" y="40796"/>
                  </a:lnTo>
                  <a:lnTo>
                    <a:pt x="295298" y="40796"/>
                  </a:lnTo>
                  <a:lnTo>
                    <a:pt x="297735" y="33753"/>
                  </a:lnTo>
                  <a:close/>
                </a:path>
                <a:path w="331470" h="55879">
                  <a:moveTo>
                    <a:pt x="314541" y="33753"/>
                  </a:moveTo>
                  <a:lnTo>
                    <a:pt x="297735" y="33753"/>
                  </a:lnTo>
                  <a:lnTo>
                    <a:pt x="295298" y="40796"/>
                  </a:lnTo>
                  <a:lnTo>
                    <a:pt x="316974" y="40796"/>
                  </a:lnTo>
                  <a:lnTo>
                    <a:pt x="314541" y="33753"/>
                  </a:lnTo>
                  <a:close/>
                </a:path>
                <a:path w="331470" h="55879">
                  <a:moveTo>
                    <a:pt x="323114" y="33753"/>
                  </a:moveTo>
                  <a:lnTo>
                    <a:pt x="320530" y="33753"/>
                  </a:lnTo>
                  <a:lnTo>
                    <a:pt x="320530" y="40796"/>
                  </a:lnTo>
                  <a:lnTo>
                    <a:pt x="325648" y="40796"/>
                  </a:lnTo>
                  <a:lnTo>
                    <a:pt x="323114" y="33753"/>
                  </a:lnTo>
                  <a:close/>
                </a:path>
                <a:path w="331470" h="55879">
                  <a:moveTo>
                    <a:pt x="284047" y="0"/>
                  </a:moveTo>
                  <a:lnTo>
                    <a:pt x="241110" y="0"/>
                  </a:lnTo>
                  <a:lnTo>
                    <a:pt x="241110" y="7205"/>
                  </a:lnTo>
                  <a:lnTo>
                    <a:pt x="284047" y="7205"/>
                  </a:lnTo>
                  <a:lnTo>
                    <a:pt x="284047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764203" y="13972226"/>
            <a:ext cx="1774189" cy="356235"/>
            <a:chOff x="9370259" y="14122136"/>
            <a:chExt cx="1774189" cy="356235"/>
          </a:xfrm>
        </p:grpSpPr>
        <p:sp>
          <p:nvSpPr>
            <p:cNvPr id="24" name="object 24"/>
            <p:cNvSpPr/>
            <p:nvPr/>
          </p:nvSpPr>
          <p:spPr>
            <a:xfrm>
              <a:off x="9370259" y="14122136"/>
              <a:ext cx="1774189" cy="356235"/>
            </a:xfrm>
            <a:custGeom>
              <a:avLst/>
              <a:gdLst/>
              <a:ahLst/>
              <a:cxnLst/>
              <a:rect l="l" t="t" r="r" b="b"/>
              <a:pathLst>
                <a:path w="1774190" h="356234">
                  <a:moveTo>
                    <a:pt x="1754539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36922"/>
                  </a:lnTo>
                  <a:lnTo>
                    <a:pt x="1498" y="344345"/>
                  </a:lnTo>
                  <a:lnTo>
                    <a:pt x="5585" y="350407"/>
                  </a:lnTo>
                  <a:lnTo>
                    <a:pt x="11647" y="354494"/>
                  </a:lnTo>
                  <a:lnTo>
                    <a:pt x="19071" y="355993"/>
                  </a:lnTo>
                  <a:lnTo>
                    <a:pt x="1754539" y="355993"/>
                  </a:lnTo>
                  <a:lnTo>
                    <a:pt x="1761963" y="354494"/>
                  </a:lnTo>
                  <a:lnTo>
                    <a:pt x="1768024" y="350407"/>
                  </a:lnTo>
                  <a:lnTo>
                    <a:pt x="1772112" y="344345"/>
                  </a:lnTo>
                  <a:lnTo>
                    <a:pt x="1773610" y="336922"/>
                  </a:lnTo>
                  <a:lnTo>
                    <a:pt x="1773610" y="19071"/>
                  </a:lnTo>
                  <a:lnTo>
                    <a:pt x="1772112" y="11647"/>
                  </a:lnTo>
                  <a:lnTo>
                    <a:pt x="1768024" y="5585"/>
                  </a:lnTo>
                  <a:lnTo>
                    <a:pt x="1761963" y="1498"/>
                  </a:lnTo>
                  <a:lnTo>
                    <a:pt x="1754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12059" y="14273260"/>
              <a:ext cx="490220" cy="31750"/>
            </a:xfrm>
            <a:custGeom>
              <a:avLst/>
              <a:gdLst/>
              <a:ahLst/>
              <a:cxnLst/>
              <a:rect l="l" t="t" r="r" b="b"/>
              <a:pathLst>
                <a:path w="490220" h="31750">
                  <a:moveTo>
                    <a:pt x="17445" y="19775"/>
                  </a:moveTo>
                  <a:lnTo>
                    <a:pt x="12596" y="19775"/>
                  </a:lnTo>
                  <a:lnTo>
                    <a:pt x="12081" y="31207"/>
                  </a:lnTo>
                  <a:lnTo>
                    <a:pt x="17960" y="31207"/>
                  </a:lnTo>
                  <a:lnTo>
                    <a:pt x="17445" y="19775"/>
                  </a:lnTo>
                  <a:close/>
                </a:path>
                <a:path w="490220" h="31750">
                  <a:moveTo>
                    <a:pt x="2952" y="5228"/>
                  </a:moveTo>
                  <a:lnTo>
                    <a:pt x="0" y="10375"/>
                  </a:lnTo>
                  <a:lnTo>
                    <a:pt x="10239" y="15603"/>
                  </a:lnTo>
                  <a:lnTo>
                    <a:pt x="0" y="20831"/>
                  </a:lnTo>
                  <a:lnTo>
                    <a:pt x="2952" y="25978"/>
                  </a:lnTo>
                  <a:lnTo>
                    <a:pt x="12596" y="19775"/>
                  </a:lnTo>
                  <a:lnTo>
                    <a:pt x="27973" y="19775"/>
                  </a:lnTo>
                  <a:lnTo>
                    <a:pt x="19802" y="15603"/>
                  </a:lnTo>
                  <a:lnTo>
                    <a:pt x="27973" y="11431"/>
                  </a:lnTo>
                  <a:lnTo>
                    <a:pt x="12596" y="11431"/>
                  </a:lnTo>
                  <a:lnTo>
                    <a:pt x="2952" y="5228"/>
                  </a:lnTo>
                  <a:close/>
                </a:path>
                <a:path w="490220" h="31750">
                  <a:moveTo>
                    <a:pt x="27973" y="19775"/>
                  </a:moveTo>
                  <a:lnTo>
                    <a:pt x="17445" y="19775"/>
                  </a:lnTo>
                  <a:lnTo>
                    <a:pt x="27089" y="25978"/>
                  </a:lnTo>
                  <a:lnTo>
                    <a:pt x="30042" y="20831"/>
                  </a:lnTo>
                  <a:lnTo>
                    <a:pt x="27973" y="19775"/>
                  </a:lnTo>
                  <a:close/>
                </a:path>
                <a:path w="490220" h="31750">
                  <a:moveTo>
                    <a:pt x="17960" y="0"/>
                  </a:moveTo>
                  <a:lnTo>
                    <a:pt x="12081" y="0"/>
                  </a:lnTo>
                  <a:lnTo>
                    <a:pt x="12596" y="11431"/>
                  </a:lnTo>
                  <a:lnTo>
                    <a:pt x="17445" y="11431"/>
                  </a:lnTo>
                  <a:lnTo>
                    <a:pt x="17960" y="0"/>
                  </a:lnTo>
                  <a:close/>
                </a:path>
                <a:path w="490220" h="31750">
                  <a:moveTo>
                    <a:pt x="27089" y="5228"/>
                  </a:moveTo>
                  <a:lnTo>
                    <a:pt x="17445" y="11431"/>
                  </a:lnTo>
                  <a:lnTo>
                    <a:pt x="27973" y="11431"/>
                  </a:lnTo>
                  <a:lnTo>
                    <a:pt x="30042" y="10375"/>
                  </a:lnTo>
                  <a:lnTo>
                    <a:pt x="27089" y="5228"/>
                  </a:lnTo>
                  <a:close/>
                </a:path>
                <a:path w="490220" h="31750">
                  <a:moveTo>
                    <a:pt x="55777" y="19775"/>
                  </a:moveTo>
                  <a:lnTo>
                    <a:pt x="50928" y="19775"/>
                  </a:lnTo>
                  <a:lnTo>
                    <a:pt x="50413" y="31207"/>
                  </a:lnTo>
                  <a:lnTo>
                    <a:pt x="56292" y="31207"/>
                  </a:lnTo>
                  <a:lnTo>
                    <a:pt x="55777" y="19775"/>
                  </a:lnTo>
                  <a:close/>
                </a:path>
                <a:path w="490220" h="31750">
                  <a:moveTo>
                    <a:pt x="41284" y="5228"/>
                  </a:moveTo>
                  <a:lnTo>
                    <a:pt x="38331" y="10375"/>
                  </a:lnTo>
                  <a:lnTo>
                    <a:pt x="48571" y="15603"/>
                  </a:lnTo>
                  <a:lnTo>
                    <a:pt x="38331" y="20831"/>
                  </a:lnTo>
                  <a:lnTo>
                    <a:pt x="41284" y="25978"/>
                  </a:lnTo>
                  <a:lnTo>
                    <a:pt x="50928" y="19775"/>
                  </a:lnTo>
                  <a:lnTo>
                    <a:pt x="66304" y="19775"/>
                  </a:lnTo>
                  <a:lnTo>
                    <a:pt x="58134" y="15603"/>
                  </a:lnTo>
                  <a:lnTo>
                    <a:pt x="66304" y="11431"/>
                  </a:lnTo>
                  <a:lnTo>
                    <a:pt x="50928" y="11431"/>
                  </a:lnTo>
                  <a:lnTo>
                    <a:pt x="41284" y="5228"/>
                  </a:lnTo>
                  <a:close/>
                </a:path>
                <a:path w="490220" h="31750">
                  <a:moveTo>
                    <a:pt x="66304" y="19775"/>
                  </a:moveTo>
                  <a:lnTo>
                    <a:pt x="55777" y="19775"/>
                  </a:lnTo>
                  <a:lnTo>
                    <a:pt x="65421" y="25978"/>
                  </a:lnTo>
                  <a:lnTo>
                    <a:pt x="68374" y="20831"/>
                  </a:lnTo>
                  <a:lnTo>
                    <a:pt x="66304" y="19775"/>
                  </a:lnTo>
                  <a:close/>
                </a:path>
                <a:path w="490220" h="31750">
                  <a:moveTo>
                    <a:pt x="56292" y="0"/>
                  </a:moveTo>
                  <a:lnTo>
                    <a:pt x="50413" y="0"/>
                  </a:lnTo>
                  <a:lnTo>
                    <a:pt x="50928" y="11431"/>
                  </a:lnTo>
                  <a:lnTo>
                    <a:pt x="55777" y="11431"/>
                  </a:lnTo>
                  <a:lnTo>
                    <a:pt x="56292" y="0"/>
                  </a:lnTo>
                  <a:close/>
                </a:path>
                <a:path w="490220" h="31750">
                  <a:moveTo>
                    <a:pt x="65421" y="5228"/>
                  </a:moveTo>
                  <a:lnTo>
                    <a:pt x="55777" y="11431"/>
                  </a:lnTo>
                  <a:lnTo>
                    <a:pt x="66304" y="11431"/>
                  </a:lnTo>
                  <a:lnTo>
                    <a:pt x="68374" y="10375"/>
                  </a:lnTo>
                  <a:lnTo>
                    <a:pt x="65421" y="5228"/>
                  </a:lnTo>
                  <a:close/>
                </a:path>
                <a:path w="490220" h="31750">
                  <a:moveTo>
                    <a:pt x="94109" y="19775"/>
                  </a:moveTo>
                  <a:lnTo>
                    <a:pt x="89260" y="19775"/>
                  </a:lnTo>
                  <a:lnTo>
                    <a:pt x="88745" y="31207"/>
                  </a:lnTo>
                  <a:lnTo>
                    <a:pt x="94623" y="31207"/>
                  </a:lnTo>
                  <a:lnTo>
                    <a:pt x="94109" y="19775"/>
                  </a:lnTo>
                  <a:close/>
                </a:path>
                <a:path w="490220" h="31750">
                  <a:moveTo>
                    <a:pt x="79616" y="5228"/>
                  </a:moveTo>
                  <a:lnTo>
                    <a:pt x="76663" y="10375"/>
                  </a:lnTo>
                  <a:lnTo>
                    <a:pt x="86903" y="15603"/>
                  </a:lnTo>
                  <a:lnTo>
                    <a:pt x="76663" y="20831"/>
                  </a:lnTo>
                  <a:lnTo>
                    <a:pt x="79616" y="25978"/>
                  </a:lnTo>
                  <a:lnTo>
                    <a:pt x="89260" y="19775"/>
                  </a:lnTo>
                  <a:lnTo>
                    <a:pt x="104636" y="19775"/>
                  </a:lnTo>
                  <a:lnTo>
                    <a:pt x="96465" y="15603"/>
                  </a:lnTo>
                  <a:lnTo>
                    <a:pt x="104636" y="11431"/>
                  </a:lnTo>
                  <a:lnTo>
                    <a:pt x="89260" y="11431"/>
                  </a:lnTo>
                  <a:lnTo>
                    <a:pt x="79616" y="5228"/>
                  </a:lnTo>
                  <a:close/>
                </a:path>
                <a:path w="490220" h="31750">
                  <a:moveTo>
                    <a:pt x="104636" y="19775"/>
                  </a:moveTo>
                  <a:lnTo>
                    <a:pt x="94109" y="19775"/>
                  </a:lnTo>
                  <a:lnTo>
                    <a:pt x="103752" y="25978"/>
                  </a:lnTo>
                  <a:lnTo>
                    <a:pt x="106705" y="20831"/>
                  </a:lnTo>
                  <a:lnTo>
                    <a:pt x="104636" y="19775"/>
                  </a:lnTo>
                  <a:close/>
                </a:path>
                <a:path w="490220" h="31750">
                  <a:moveTo>
                    <a:pt x="94623" y="0"/>
                  </a:moveTo>
                  <a:lnTo>
                    <a:pt x="88745" y="0"/>
                  </a:lnTo>
                  <a:lnTo>
                    <a:pt x="89260" y="11431"/>
                  </a:lnTo>
                  <a:lnTo>
                    <a:pt x="94109" y="11431"/>
                  </a:lnTo>
                  <a:lnTo>
                    <a:pt x="94623" y="0"/>
                  </a:lnTo>
                  <a:close/>
                </a:path>
                <a:path w="490220" h="31750">
                  <a:moveTo>
                    <a:pt x="103752" y="5228"/>
                  </a:moveTo>
                  <a:lnTo>
                    <a:pt x="94109" y="11431"/>
                  </a:lnTo>
                  <a:lnTo>
                    <a:pt x="104636" y="11431"/>
                  </a:lnTo>
                  <a:lnTo>
                    <a:pt x="106705" y="10375"/>
                  </a:lnTo>
                  <a:lnTo>
                    <a:pt x="103752" y="5228"/>
                  </a:lnTo>
                  <a:close/>
                </a:path>
                <a:path w="490220" h="31750">
                  <a:moveTo>
                    <a:pt x="132440" y="19775"/>
                  </a:moveTo>
                  <a:lnTo>
                    <a:pt x="127591" y="19775"/>
                  </a:lnTo>
                  <a:lnTo>
                    <a:pt x="127077" y="31207"/>
                  </a:lnTo>
                  <a:lnTo>
                    <a:pt x="132955" y="31207"/>
                  </a:lnTo>
                  <a:lnTo>
                    <a:pt x="132440" y="19775"/>
                  </a:lnTo>
                  <a:close/>
                </a:path>
                <a:path w="490220" h="31750">
                  <a:moveTo>
                    <a:pt x="117947" y="5228"/>
                  </a:moveTo>
                  <a:lnTo>
                    <a:pt x="114995" y="10375"/>
                  </a:lnTo>
                  <a:lnTo>
                    <a:pt x="125234" y="15603"/>
                  </a:lnTo>
                  <a:lnTo>
                    <a:pt x="114995" y="20831"/>
                  </a:lnTo>
                  <a:lnTo>
                    <a:pt x="117947" y="25978"/>
                  </a:lnTo>
                  <a:lnTo>
                    <a:pt x="127591" y="19775"/>
                  </a:lnTo>
                  <a:lnTo>
                    <a:pt x="142968" y="19775"/>
                  </a:lnTo>
                  <a:lnTo>
                    <a:pt x="134797" y="15603"/>
                  </a:lnTo>
                  <a:lnTo>
                    <a:pt x="142968" y="11431"/>
                  </a:lnTo>
                  <a:lnTo>
                    <a:pt x="127591" y="11431"/>
                  </a:lnTo>
                  <a:lnTo>
                    <a:pt x="117947" y="5228"/>
                  </a:lnTo>
                  <a:close/>
                </a:path>
                <a:path w="490220" h="31750">
                  <a:moveTo>
                    <a:pt x="142968" y="19775"/>
                  </a:moveTo>
                  <a:lnTo>
                    <a:pt x="132440" y="19775"/>
                  </a:lnTo>
                  <a:lnTo>
                    <a:pt x="142084" y="25978"/>
                  </a:lnTo>
                  <a:lnTo>
                    <a:pt x="145037" y="20831"/>
                  </a:lnTo>
                  <a:lnTo>
                    <a:pt x="142968" y="19775"/>
                  </a:lnTo>
                  <a:close/>
                </a:path>
                <a:path w="490220" h="31750">
                  <a:moveTo>
                    <a:pt x="132955" y="0"/>
                  </a:moveTo>
                  <a:lnTo>
                    <a:pt x="127077" y="0"/>
                  </a:lnTo>
                  <a:lnTo>
                    <a:pt x="127591" y="11431"/>
                  </a:lnTo>
                  <a:lnTo>
                    <a:pt x="132440" y="11431"/>
                  </a:lnTo>
                  <a:lnTo>
                    <a:pt x="132955" y="0"/>
                  </a:lnTo>
                  <a:close/>
                </a:path>
                <a:path w="490220" h="31750">
                  <a:moveTo>
                    <a:pt x="142084" y="5228"/>
                  </a:moveTo>
                  <a:lnTo>
                    <a:pt x="132440" y="11431"/>
                  </a:lnTo>
                  <a:lnTo>
                    <a:pt x="142968" y="11431"/>
                  </a:lnTo>
                  <a:lnTo>
                    <a:pt x="145037" y="10375"/>
                  </a:lnTo>
                  <a:lnTo>
                    <a:pt x="142084" y="5228"/>
                  </a:lnTo>
                  <a:close/>
                </a:path>
                <a:path w="490220" h="31750">
                  <a:moveTo>
                    <a:pt x="170772" y="19775"/>
                  </a:moveTo>
                  <a:lnTo>
                    <a:pt x="165923" y="19775"/>
                  </a:lnTo>
                  <a:lnTo>
                    <a:pt x="165408" y="31207"/>
                  </a:lnTo>
                  <a:lnTo>
                    <a:pt x="171287" y="31207"/>
                  </a:lnTo>
                  <a:lnTo>
                    <a:pt x="170772" y="19775"/>
                  </a:lnTo>
                  <a:close/>
                </a:path>
                <a:path w="490220" h="31750">
                  <a:moveTo>
                    <a:pt x="156279" y="5228"/>
                  </a:moveTo>
                  <a:lnTo>
                    <a:pt x="153326" y="10375"/>
                  </a:lnTo>
                  <a:lnTo>
                    <a:pt x="163566" y="15603"/>
                  </a:lnTo>
                  <a:lnTo>
                    <a:pt x="153326" y="20831"/>
                  </a:lnTo>
                  <a:lnTo>
                    <a:pt x="156279" y="25978"/>
                  </a:lnTo>
                  <a:lnTo>
                    <a:pt x="165923" y="19775"/>
                  </a:lnTo>
                  <a:lnTo>
                    <a:pt x="181299" y="19775"/>
                  </a:lnTo>
                  <a:lnTo>
                    <a:pt x="173129" y="15603"/>
                  </a:lnTo>
                  <a:lnTo>
                    <a:pt x="181299" y="11431"/>
                  </a:lnTo>
                  <a:lnTo>
                    <a:pt x="165923" y="11431"/>
                  </a:lnTo>
                  <a:lnTo>
                    <a:pt x="156279" y="5228"/>
                  </a:lnTo>
                  <a:close/>
                </a:path>
                <a:path w="490220" h="31750">
                  <a:moveTo>
                    <a:pt x="181299" y="19775"/>
                  </a:moveTo>
                  <a:lnTo>
                    <a:pt x="170772" y="19775"/>
                  </a:lnTo>
                  <a:lnTo>
                    <a:pt x="180416" y="25978"/>
                  </a:lnTo>
                  <a:lnTo>
                    <a:pt x="183369" y="20831"/>
                  </a:lnTo>
                  <a:lnTo>
                    <a:pt x="181299" y="19775"/>
                  </a:lnTo>
                  <a:close/>
                </a:path>
                <a:path w="490220" h="31750">
                  <a:moveTo>
                    <a:pt x="171287" y="0"/>
                  </a:moveTo>
                  <a:lnTo>
                    <a:pt x="165408" y="0"/>
                  </a:lnTo>
                  <a:lnTo>
                    <a:pt x="165923" y="11431"/>
                  </a:lnTo>
                  <a:lnTo>
                    <a:pt x="170772" y="11431"/>
                  </a:lnTo>
                  <a:lnTo>
                    <a:pt x="171287" y="0"/>
                  </a:lnTo>
                  <a:close/>
                </a:path>
                <a:path w="490220" h="31750">
                  <a:moveTo>
                    <a:pt x="180416" y="5228"/>
                  </a:moveTo>
                  <a:lnTo>
                    <a:pt x="170772" y="11431"/>
                  </a:lnTo>
                  <a:lnTo>
                    <a:pt x="181299" y="11431"/>
                  </a:lnTo>
                  <a:lnTo>
                    <a:pt x="183369" y="10375"/>
                  </a:lnTo>
                  <a:lnTo>
                    <a:pt x="180416" y="5228"/>
                  </a:lnTo>
                  <a:close/>
                </a:path>
                <a:path w="490220" h="31750">
                  <a:moveTo>
                    <a:pt x="209104" y="19775"/>
                  </a:moveTo>
                  <a:lnTo>
                    <a:pt x="204255" y="19775"/>
                  </a:lnTo>
                  <a:lnTo>
                    <a:pt x="203740" y="31207"/>
                  </a:lnTo>
                  <a:lnTo>
                    <a:pt x="209618" y="31207"/>
                  </a:lnTo>
                  <a:lnTo>
                    <a:pt x="209104" y="19775"/>
                  </a:lnTo>
                  <a:close/>
                </a:path>
                <a:path w="490220" h="31750">
                  <a:moveTo>
                    <a:pt x="194611" y="5228"/>
                  </a:moveTo>
                  <a:lnTo>
                    <a:pt x="191658" y="10375"/>
                  </a:lnTo>
                  <a:lnTo>
                    <a:pt x="201898" y="15603"/>
                  </a:lnTo>
                  <a:lnTo>
                    <a:pt x="191658" y="20831"/>
                  </a:lnTo>
                  <a:lnTo>
                    <a:pt x="194611" y="25978"/>
                  </a:lnTo>
                  <a:lnTo>
                    <a:pt x="204255" y="19775"/>
                  </a:lnTo>
                  <a:lnTo>
                    <a:pt x="219631" y="19775"/>
                  </a:lnTo>
                  <a:lnTo>
                    <a:pt x="211460" y="15603"/>
                  </a:lnTo>
                  <a:lnTo>
                    <a:pt x="219631" y="11431"/>
                  </a:lnTo>
                  <a:lnTo>
                    <a:pt x="204255" y="11431"/>
                  </a:lnTo>
                  <a:lnTo>
                    <a:pt x="194611" y="5228"/>
                  </a:lnTo>
                  <a:close/>
                </a:path>
                <a:path w="490220" h="31750">
                  <a:moveTo>
                    <a:pt x="219631" y="19775"/>
                  </a:moveTo>
                  <a:lnTo>
                    <a:pt x="209104" y="19775"/>
                  </a:lnTo>
                  <a:lnTo>
                    <a:pt x="218748" y="25978"/>
                  </a:lnTo>
                  <a:lnTo>
                    <a:pt x="221700" y="20831"/>
                  </a:lnTo>
                  <a:lnTo>
                    <a:pt x="219631" y="19775"/>
                  </a:lnTo>
                  <a:close/>
                </a:path>
                <a:path w="490220" h="31750">
                  <a:moveTo>
                    <a:pt x="209618" y="0"/>
                  </a:moveTo>
                  <a:lnTo>
                    <a:pt x="203740" y="0"/>
                  </a:lnTo>
                  <a:lnTo>
                    <a:pt x="204255" y="11431"/>
                  </a:lnTo>
                  <a:lnTo>
                    <a:pt x="209104" y="11431"/>
                  </a:lnTo>
                  <a:lnTo>
                    <a:pt x="209618" y="0"/>
                  </a:lnTo>
                  <a:close/>
                </a:path>
                <a:path w="490220" h="31750">
                  <a:moveTo>
                    <a:pt x="218748" y="5228"/>
                  </a:moveTo>
                  <a:lnTo>
                    <a:pt x="209104" y="11431"/>
                  </a:lnTo>
                  <a:lnTo>
                    <a:pt x="219631" y="11431"/>
                  </a:lnTo>
                  <a:lnTo>
                    <a:pt x="221700" y="10375"/>
                  </a:lnTo>
                  <a:lnTo>
                    <a:pt x="218748" y="5228"/>
                  </a:lnTo>
                  <a:close/>
                </a:path>
                <a:path w="490220" h="31750">
                  <a:moveTo>
                    <a:pt x="247435" y="19775"/>
                  </a:moveTo>
                  <a:lnTo>
                    <a:pt x="242586" y="19775"/>
                  </a:lnTo>
                  <a:lnTo>
                    <a:pt x="242072" y="31207"/>
                  </a:lnTo>
                  <a:lnTo>
                    <a:pt x="247950" y="31207"/>
                  </a:lnTo>
                  <a:lnTo>
                    <a:pt x="247435" y="19775"/>
                  </a:lnTo>
                  <a:close/>
                </a:path>
                <a:path w="490220" h="31750">
                  <a:moveTo>
                    <a:pt x="232942" y="5228"/>
                  </a:moveTo>
                  <a:lnTo>
                    <a:pt x="229990" y="10375"/>
                  </a:lnTo>
                  <a:lnTo>
                    <a:pt x="240230" y="15603"/>
                  </a:lnTo>
                  <a:lnTo>
                    <a:pt x="229990" y="20831"/>
                  </a:lnTo>
                  <a:lnTo>
                    <a:pt x="232942" y="25978"/>
                  </a:lnTo>
                  <a:lnTo>
                    <a:pt x="242586" y="19775"/>
                  </a:lnTo>
                  <a:lnTo>
                    <a:pt x="257963" y="19775"/>
                  </a:lnTo>
                  <a:lnTo>
                    <a:pt x="249792" y="15603"/>
                  </a:lnTo>
                  <a:lnTo>
                    <a:pt x="257963" y="11431"/>
                  </a:lnTo>
                  <a:lnTo>
                    <a:pt x="242586" y="11431"/>
                  </a:lnTo>
                  <a:lnTo>
                    <a:pt x="232942" y="5228"/>
                  </a:lnTo>
                  <a:close/>
                </a:path>
                <a:path w="490220" h="31750">
                  <a:moveTo>
                    <a:pt x="257963" y="19775"/>
                  </a:moveTo>
                  <a:lnTo>
                    <a:pt x="247435" y="19775"/>
                  </a:lnTo>
                  <a:lnTo>
                    <a:pt x="257079" y="25978"/>
                  </a:lnTo>
                  <a:lnTo>
                    <a:pt x="260032" y="20831"/>
                  </a:lnTo>
                  <a:lnTo>
                    <a:pt x="257963" y="19775"/>
                  </a:lnTo>
                  <a:close/>
                </a:path>
                <a:path w="490220" h="31750">
                  <a:moveTo>
                    <a:pt x="247950" y="0"/>
                  </a:moveTo>
                  <a:lnTo>
                    <a:pt x="242072" y="0"/>
                  </a:lnTo>
                  <a:lnTo>
                    <a:pt x="242586" y="11431"/>
                  </a:lnTo>
                  <a:lnTo>
                    <a:pt x="247435" y="11431"/>
                  </a:lnTo>
                  <a:lnTo>
                    <a:pt x="247950" y="0"/>
                  </a:lnTo>
                  <a:close/>
                </a:path>
                <a:path w="490220" h="31750">
                  <a:moveTo>
                    <a:pt x="257079" y="5228"/>
                  </a:moveTo>
                  <a:lnTo>
                    <a:pt x="247435" y="11431"/>
                  </a:lnTo>
                  <a:lnTo>
                    <a:pt x="257963" y="11431"/>
                  </a:lnTo>
                  <a:lnTo>
                    <a:pt x="260032" y="10375"/>
                  </a:lnTo>
                  <a:lnTo>
                    <a:pt x="257079" y="5228"/>
                  </a:lnTo>
                  <a:close/>
                </a:path>
                <a:path w="490220" h="31750">
                  <a:moveTo>
                    <a:pt x="285767" y="19775"/>
                  </a:moveTo>
                  <a:lnTo>
                    <a:pt x="280918" y="19775"/>
                  </a:lnTo>
                  <a:lnTo>
                    <a:pt x="280403" y="31207"/>
                  </a:lnTo>
                  <a:lnTo>
                    <a:pt x="286282" y="31207"/>
                  </a:lnTo>
                  <a:lnTo>
                    <a:pt x="285767" y="19775"/>
                  </a:lnTo>
                  <a:close/>
                </a:path>
                <a:path w="490220" h="31750">
                  <a:moveTo>
                    <a:pt x="271274" y="5228"/>
                  </a:moveTo>
                  <a:lnTo>
                    <a:pt x="268321" y="10375"/>
                  </a:lnTo>
                  <a:lnTo>
                    <a:pt x="278561" y="15603"/>
                  </a:lnTo>
                  <a:lnTo>
                    <a:pt x="268321" y="20831"/>
                  </a:lnTo>
                  <a:lnTo>
                    <a:pt x="271274" y="25978"/>
                  </a:lnTo>
                  <a:lnTo>
                    <a:pt x="280918" y="19775"/>
                  </a:lnTo>
                  <a:lnTo>
                    <a:pt x="296295" y="19775"/>
                  </a:lnTo>
                  <a:lnTo>
                    <a:pt x="288124" y="15603"/>
                  </a:lnTo>
                  <a:lnTo>
                    <a:pt x="296295" y="11431"/>
                  </a:lnTo>
                  <a:lnTo>
                    <a:pt x="280918" y="11431"/>
                  </a:lnTo>
                  <a:lnTo>
                    <a:pt x="271274" y="5228"/>
                  </a:lnTo>
                  <a:close/>
                </a:path>
                <a:path w="490220" h="31750">
                  <a:moveTo>
                    <a:pt x="296295" y="19775"/>
                  </a:moveTo>
                  <a:lnTo>
                    <a:pt x="285767" y="19775"/>
                  </a:lnTo>
                  <a:lnTo>
                    <a:pt x="295411" y="25978"/>
                  </a:lnTo>
                  <a:lnTo>
                    <a:pt x="298364" y="20831"/>
                  </a:lnTo>
                  <a:lnTo>
                    <a:pt x="296295" y="19775"/>
                  </a:lnTo>
                  <a:close/>
                </a:path>
                <a:path w="490220" h="31750">
                  <a:moveTo>
                    <a:pt x="286282" y="0"/>
                  </a:moveTo>
                  <a:lnTo>
                    <a:pt x="280403" y="0"/>
                  </a:lnTo>
                  <a:lnTo>
                    <a:pt x="280918" y="11431"/>
                  </a:lnTo>
                  <a:lnTo>
                    <a:pt x="285767" y="11431"/>
                  </a:lnTo>
                  <a:lnTo>
                    <a:pt x="286282" y="0"/>
                  </a:lnTo>
                  <a:close/>
                </a:path>
                <a:path w="490220" h="31750">
                  <a:moveTo>
                    <a:pt x="295411" y="5228"/>
                  </a:moveTo>
                  <a:lnTo>
                    <a:pt x="285767" y="11431"/>
                  </a:lnTo>
                  <a:lnTo>
                    <a:pt x="296295" y="11431"/>
                  </a:lnTo>
                  <a:lnTo>
                    <a:pt x="298364" y="10375"/>
                  </a:lnTo>
                  <a:lnTo>
                    <a:pt x="295411" y="5228"/>
                  </a:lnTo>
                  <a:close/>
                </a:path>
                <a:path w="490220" h="31750">
                  <a:moveTo>
                    <a:pt x="324099" y="19775"/>
                  </a:moveTo>
                  <a:lnTo>
                    <a:pt x="319250" y="19775"/>
                  </a:lnTo>
                  <a:lnTo>
                    <a:pt x="318735" y="31207"/>
                  </a:lnTo>
                  <a:lnTo>
                    <a:pt x="324613" y="31207"/>
                  </a:lnTo>
                  <a:lnTo>
                    <a:pt x="324099" y="19775"/>
                  </a:lnTo>
                  <a:close/>
                </a:path>
                <a:path w="490220" h="31750">
                  <a:moveTo>
                    <a:pt x="309606" y="5228"/>
                  </a:moveTo>
                  <a:lnTo>
                    <a:pt x="306653" y="10375"/>
                  </a:lnTo>
                  <a:lnTo>
                    <a:pt x="316893" y="15603"/>
                  </a:lnTo>
                  <a:lnTo>
                    <a:pt x="306653" y="20831"/>
                  </a:lnTo>
                  <a:lnTo>
                    <a:pt x="309606" y="25978"/>
                  </a:lnTo>
                  <a:lnTo>
                    <a:pt x="319250" y="19775"/>
                  </a:lnTo>
                  <a:lnTo>
                    <a:pt x="334626" y="19775"/>
                  </a:lnTo>
                  <a:lnTo>
                    <a:pt x="326455" y="15603"/>
                  </a:lnTo>
                  <a:lnTo>
                    <a:pt x="334626" y="11431"/>
                  </a:lnTo>
                  <a:lnTo>
                    <a:pt x="319250" y="11431"/>
                  </a:lnTo>
                  <a:lnTo>
                    <a:pt x="309606" y="5228"/>
                  </a:lnTo>
                  <a:close/>
                </a:path>
                <a:path w="490220" h="31750">
                  <a:moveTo>
                    <a:pt x="334626" y="19775"/>
                  </a:moveTo>
                  <a:lnTo>
                    <a:pt x="324099" y="19775"/>
                  </a:lnTo>
                  <a:lnTo>
                    <a:pt x="333743" y="25978"/>
                  </a:lnTo>
                  <a:lnTo>
                    <a:pt x="336695" y="20831"/>
                  </a:lnTo>
                  <a:lnTo>
                    <a:pt x="334626" y="19775"/>
                  </a:lnTo>
                  <a:close/>
                </a:path>
                <a:path w="490220" h="31750">
                  <a:moveTo>
                    <a:pt x="324613" y="0"/>
                  </a:moveTo>
                  <a:lnTo>
                    <a:pt x="318735" y="0"/>
                  </a:lnTo>
                  <a:lnTo>
                    <a:pt x="319250" y="11431"/>
                  </a:lnTo>
                  <a:lnTo>
                    <a:pt x="324099" y="11431"/>
                  </a:lnTo>
                  <a:lnTo>
                    <a:pt x="324613" y="0"/>
                  </a:lnTo>
                  <a:close/>
                </a:path>
                <a:path w="490220" h="31750">
                  <a:moveTo>
                    <a:pt x="333743" y="5228"/>
                  </a:moveTo>
                  <a:lnTo>
                    <a:pt x="324099" y="11431"/>
                  </a:lnTo>
                  <a:lnTo>
                    <a:pt x="334626" y="11431"/>
                  </a:lnTo>
                  <a:lnTo>
                    <a:pt x="336695" y="10375"/>
                  </a:lnTo>
                  <a:lnTo>
                    <a:pt x="333743" y="5228"/>
                  </a:lnTo>
                  <a:close/>
                </a:path>
                <a:path w="490220" h="31750">
                  <a:moveTo>
                    <a:pt x="362430" y="19775"/>
                  </a:moveTo>
                  <a:lnTo>
                    <a:pt x="357581" y="19775"/>
                  </a:lnTo>
                  <a:lnTo>
                    <a:pt x="357067" y="31207"/>
                  </a:lnTo>
                  <a:lnTo>
                    <a:pt x="362945" y="31207"/>
                  </a:lnTo>
                  <a:lnTo>
                    <a:pt x="362430" y="19775"/>
                  </a:lnTo>
                  <a:close/>
                </a:path>
                <a:path w="490220" h="31750">
                  <a:moveTo>
                    <a:pt x="347937" y="5228"/>
                  </a:moveTo>
                  <a:lnTo>
                    <a:pt x="344985" y="10375"/>
                  </a:lnTo>
                  <a:lnTo>
                    <a:pt x="355225" y="15603"/>
                  </a:lnTo>
                  <a:lnTo>
                    <a:pt x="344985" y="20831"/>
                  </a:lnTo>
                  <a:lnTo>
                    <a:pt x="347937" y="25978"/>
                  </a:lnTo>
                  <a:lnTo>
                    <a:pt x="357581" y="19775"/>
                  </a:lnTo>
                  <a:lnTo>
                    <a:pt x="372958" y="19775"/>
                  </a:lnTo>
                  <a:lnTo>
                    <a:pt x="364787" y="15603"/>
                  </a:lnTo>
                  <a:lnTo>
                    <a:pt x="372958" y="11431"/>
                  </a:lnTo>
                  <a:lnTo>
                    <a:pt x="357581" y="11431"/>
                  </a:lnTo>
                  <a:lnTo>
                    <a:pt x="347937" y="5228"/>
                  </a:lnTo>
                  <a:close/>
                </a:path>
                <a:path w="490220" h="31750">
                  <a:moveTo>
                    <a:pt x="372958" y="19775"/>
                  </a:moveTo>
                  <a:lnTo>
                    <a:pt x="362430" y="19775"/>
                  </a:lnTo>
                  <a:lnTo>
                    <a:pt x="372074" y="25978"/>
                  </a:lnTo>
                  <a:lnTo>
                    <a:pt x="375027" y="20831"/>
                  </a:lnTo>
                  <a:lnTo>
                    <a:pt x="372958" y="19775"/>
                  </a:lnTo>
                  <a:close/>
                </a:path>
                <a:path w="490220" h="31750">
                  <a:moveTo>
                    <a:pt x="362945" y="0"/>
                  </a:moveTo>
                  <a:lnTo>
                    <a:pt x="357067" y="0"/>
                  </a:lnTo>
                  <a:lnTo>
                    <a:pt x="357581" y="11431"/>
                  </a:lnTo>
                  <a:lnTo>
                    <a:pt x="362430" y="11431"/>
                  </a:lnTo>
                  <a:lnTo>
                    <a:pt x="362945" y="0"/>
                  </a:lnTo>
                  <a:close/>
                </a:path>
                <a:path w="490220" h="31750">
                  <a:moveTo>
                    <a:pt x="372074" y="5228"/>
                  </a:moveTo>
                  <a:lnTo>
                    <a:pt x="362430" y="11431"/>
                  </a:lnTo>
                  <a:lnTo>
                    <a:pt x="372958" y="11431"/>
                  </a:lnTo>
                  <a:lnTo>
                    <a:pt x="375027" y="10375"/>
                  </a:lnTo>
                  <a:lnTo>
                    <a:pt x="372074" y="5228"/>
                  </a:lnTo>
                  <a:close/>
                </a:path>
                <a:path w="490220" h="31750">
                  <a:moveTo>
                    <a:pt x="400762" y="19775"/>
                  </a:moveTo>
                  <a:lnTo>
                    <a:pt x="395913" y="19775"/>
                  </a:lnTo>
                  <a:lnTo>
                    <a:pt x="395398" y="31207"/>
                  </a:lnTo>
                  <a:lnTo>
                    <a:pt x="401277" y="31207"/>
                  </a:lnTo>
                  <a:lnTo>
                    <a:pt x="400762" y="19775"/>
                  </a:lnTo>
                  <a:close/>
                </a:path>
                <a:path w="490220" h="31750">
                  <a:moveTo>
                    <a:pt x="386269" y="5228"/>
                  </a:moveTo>
                  <a:lnTo>
                    <a:pt x="383316" y="10375"/>
                  </a:lnTo>
                  <a:lnTo>
                    <a:pt x="393556" y="15603"/>
                  </a:lnTo>
                  <a:lnTo>
                    <a:pt x="383316" y="20831"/>
                  </a:lnTo>
                  <a:lnTo>
                    <a:pt x="386269" y="25978"/>
                  </a:lnTo>
                  <a:lnTo>
                    <a:pt x="395913" y="19775"/>
                  </a:lnTo>
                  <a:lnTo>
                    <a:pt x="411290" y="19775"/>
                  </a:lnTo>
                  <a:lnTo>
                    <a:pt x="403119" y="15603"/>
                  </a:lnTo>
                  <a:lnTo>
                    <a:pt x="411290" y="11431"/>
                  </a:lnTo>
                  <a:lnTo>
                    <a:pt x="395913" y="11431"/>
                  </a:lnTo>
                  <a:lnTo>
                    <a:pt x="386269" y="5228"/>
                  </a:lnTo>
                  <a:close/>
                </a:path>
                <a:path w="490220" h="31750">
                  <a:moveTo>
                    <a:pt x="411290" y="19775"/>
                  </a:moveTo>
                  <a:lnTo>
                    <a:pt x="400762" y="19775"/>
                  </a:lnTo>
                  <a:lnTo>
                    <a:pt x="410406" y="25978"/>
                  </a:lnTo>
                  <a:lnTo>
                    <a:pt x="413359" y="20831"/>
                  </a:lnTo>
                  <a:lnTo>
                    <a:pt x="411290" y="19775"/>
                  </a:lnTo>
                  <a:close/>
                </a:path>
                <a:path w="490220" h="31750">
                  <a:moveTo>
                    <a:pt x="401277" y="0"/>
                  </a:moveTo>
                  <a:lnTo>
                    <a:pt x="395398" y="0"/>
                  </a:lnTo>
                  <a:lnTo>
                    <a:pt x="395913" y="11431"/>
                  </a:lnTo>
                  <a:lnTo>
                    <a:pt x="400762" y="11431"/>
                  </a:lnTo>
                  <a:lnTo>
                    <a:pt x="401277" y="0"/>
                  </a:lnTo>
                  <a:close/>
                </a:path>
                <a:path w="490220" h="31750">
                  <a:moveTo>
                    <a:pt x="410406" y="5228"/>
                  </a:moveTo>
                  <a:lnTo>
                    <a:pt x="400762" y="11431"/>
                  </a:lnTo>
                  <a:lnTo>
                    <a:pt x="411290" y="11431"/>
                  </a:lnTo>
                  <a:lnTo>
                    <a:pt x="413359" y="10375"/>
                  </a:lnTo>
                  <a:lnTo>
                    <a:pt x="410406" y="5228"/>
                  </a:lnTo>
                  <a:close/>
                </a:path>
                <a:path w="490220" h="31750">
                  <a:moveTo>
                    <a:pt x="439094" y="19775"/>
                  </a:moveTo>
                  <a:lnTo>
                    <a:pt x="434245" y="19775"/>
                  </a:lnTo>
                  <a:lnTo>
                    <a:pt x="433730" y="31207"/>
                  </a:lnTo>
                  <a:lnTo>
                    <a:pt x="439608" y="31207"/>
                  </a:lnTo>
                  <a:lnTo>
                    <a:pt x="439094" y="19775"/>
                  </a:lnTo>
                  <a:close/>
                </a:path>
                <a:path w="490220" h="31750">
                  <a:moveTo>
                    <a:pt x="424601" y="5228"/>
                  </a:moveTo>
                  <a:lnTo>
                    <a:pt x="421648" y="10375"/>
                  </a:lnTo>
                  <a:lnTo>
                    <a:pt x="431888" y="15603"/>
                  </a:lnTo>
                  <a:lnTo>
                    <a:pt x="421648" y="20831"/>
                  </a:lnTo>
                  <a:lnTo>
                    <a:pt x="424601" y="25978"/>
                  </a:lnTo>
                  <a:lnTo>
                    <a:pt x="434245" y="19775"/>
                  </a:lnTo>
                  <a:lnTo>
                    <a:pt x="449621" y="19775"/>
                  </a:lnTo>
                  <a:lnTo>
                    <a:pt x="441450" y="15603"/>
                  </a:lnTo>
                  <a:lnTo>
                    <a:pt x="449621" y="11431"/>
                  </a:lnTo>
                  <a:lnTo>
                    <a:pt x="434245" y="11431"/>
                  </a:lnTo>
                  <a:lnTo>
                    <a:pt x="424601" y="5228"/>
                  </a:lnTo>
                  <a:close/>
                </a:path>
                <a:path w="490220" h="31750">
                  <a:moveTo>
                    <a:pt x="449621" y="19775"/>
                  </a:moveTo>
                  <a:lnTo>
                    <a:pt x="439094" y="19775"/>
                  </a:lnTo>
                  <a:lnTo>
                    <a:pt x="448738" y="25978"/>
                  </a:lnTo>
                  <a:lnTo>
                    <a:pt x="451690" y="20831"/>
                  </a:lnTo>
                  <a:lnTo>
                    <a:pt x="449621" y="19775"/>
                  </a:lnTo>
                  <a:close/>
                </a:path>
                <a:path w="490220" h="31750">
                  <a:moveTo>
                    <a:pt x="439608" y="0"/>
                  </a:moveTo>
                  <a:lnTo>
                    <a:pt x="433730" y="0"/>
                  </a:lnTo>
                  <a:lnTo>
                    <a:pt x="434245" y="11431"/>
                  </a:lnTo>
                  <a:lnTo>
                    <a:pt x="439094" y="11431"/>
                  </a:lnTo>
                  <a:lnTo>
                    <a:pt x="439608" y="0"/>
                  </a:lnTo>
                  <a:close/>
                </a:path>
                <a:path w="490220" h="31750">
                  <a:moveTo>
                    <a:pt x="448738" y="5228"/>
                  </a:moveTo>
                  <a:lnTo>
                    <a:pt x="439094" y="11431"/>
                  </a:lnTo>
                  <a:lnTo>
                    <a:pt x="449621" y="11431"/>
                  </a:lnTo>
                  <a:lnTo>
                    <a:pt x="451690" y="10375"/>
                  </a:lnTo>
                  <a:lnTo>
                    <a:pt x="448738" y="5228"/>
                  </a:lnTo>
                  <a:close/>
                </a:path>
                <a:path w="490220" h="31750">
                  <a:moveTo>
                    <a:pt x="477425" y="19775"/>
                  </a:moveTo>
                  <a:lnTo>
                    <a:pt x="472576" y="19775"/>
                  </a:lnTo>
                  <a:lnTo>
                    <a:pt x="472062" y="31207"/>
                  </a:lnTo>
                  <a:lnTo>
                    <a:pt x="477940" y="31207"/>
                  </a:lnTo>
                  <a:lnTo>
                    <a:pt x="477425" y="19775"/>
                  </a:lnTo>
                  <a:close/>
                </a:path>
                <a:path w="490220" h="31750">
                  <a:moveTo>
                    <a:pt x="462932" y="5228"/>
                  </a:moveTo>
                  <a:lnTo>
                    <a:pt x="459980" y="10375"/>
                  </a:lnTo>
                  <a:lnTo>
                    <a:pt x="470220" y="15603"/>
                  </a:lnTo>
                  <a:lnTo>
                    <a:pt x="459980" y="20831"/>
                  </a:lnTo>
                  <a:lnTo>
                    <a:pt x="462932" y="25978"/>
                  </a:lnTo>
                  <a:lnTo>
                    <a:pt x="472576" y="19775"/>
                  </a:lnTo>
                  <a:lnTo>
                    <a:pt x="487953" y="19775"/>
                  </a:lnTo>
                  <a:lnTo>
                    <a:pt x="479782" y="15603"/>
                  </a:lnTo>
                  <a:lnTo>
                    <a:pt x="487953" y="11431"/>
                  </a:lnTo>
                  <a:lnTo>
                    <a:pt x="472576" y="11431"/>
                  </a:lnTo>
                  <a:lnTo>
                    <a:pt x="462932" y="5228"/>
                  </a:lnTo>
                  <a:close/>
                </a:path>
                <a:path w="490220" h="31750">
                  <a:moveTo>
                    <a:pt x="487953" y="19775"/>
                  </a:moveTo>
                  <a:lnTo>
                    <a:pt x="477425" y="19775"/>
                  </a:lnTo>
                  <a:lnTo>
                    <a:pt x="487069" y="25978"/>
                  </a:lnTo>
                  <a:lnTo>
                    <a:pt x="490022" y="20831"/>
                  </a:lnTo>
                  <a:lnTo>
                    <a:pt x="487953" y="19775"/>
                  </a:lnTo>
                  <a:close/>
                </a:path>
                <a:path w="490220" h="31750">
                  <a:moveTo>
                    <a:pt x="477940" y="0"/>
                  </a:moveTo>
                  <a:lnTo>
                    <a:pt x="472062" y="0"/>
                  </a:lnTo>
                  <a:lnTo>
                    <a:pt x="472576" y="11431"/>
                  </a:lnTo>
                  <a:lnTo>
                    <a:pt x="477425" y="11431"/>
                  </a:lnTo>
                  <a:lnTo>
                    <a:pt x="477940" y="0"/>
                  </a:lnTo>
                  <a:close/>
                </a:path>
                <a:path w="490220" h="31750">
                  <a:moveTo>
                    <a:pt x="487069" y="5228"/>
                  </a:moveTo>
                  <a:lnTo>
                    <a:pt x="477425" y="11431"/>
                  </a:lnTo>
                  <a:lnTo>
                    <a:pt x="487953" y="11431"/>
                  </a:lnTo>
                  <a:lnTo>
                    <a:pt x="490022" y="10375"/>
                  </a:lnTo>
                  <a:lnTo>
                    <a:pt x="487069" y="5228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4203" y="14396702"/>
            <a:ext cx="1773610" cy="478221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6764203" y="12878818"/>
            <a:ext cx="1774189" cy="356235"/>
            <a:chOff x="9370259" y="13028728"/>
            <a:chExt cx="1774189" cy="356235"/>
          </a:xfrm>
        </p:grpSpPr>
        <p:sp>
          <p:nvSpPr>
            <p:cNvPr id="28" name="object 28"/>
            <p:cNvSpPr/>
            <p:nvPr/>
          </p:nvSpPr>
          <p:spPr>
            <a:xfrm>
              <a:off x="9370259" y="13028728"/>
              <a:ext cx="1774189" cy="356235"/>
            </a:xfrm>
            <a:custGeom>
              <a:avLst/>
              <a:gdLst/>
              <a:ahLst/>
              <a:cxnLst/>
              <a:rect l="l" t="t" r="r" b="b"/>
              <a:pathLst>
                <a:path w="1774190" h="356234">
                  <a:moveTo>
                    <a:pt x="1754539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36922"/>
                  </a:lnTo>
                  <a:lnTo>
                    <a:pt x="1498" y="344345"/>
                  </a:lnTo>
                  <a:lnTo>
                    <a:pt x="5585" y="350407"/>
                  </a:lnTo>
                  <a:lnTo>
                    <a:pt x="11647" y="354494"/>
                  </a:lnTo>
                  <a:lnTo>
                    <a:pt x="19071" y="355993"/>
                  </a:lnTo>
                  <a:lnTo>
                    <a:pt x="1754539" y="355993"/>
                  </a:lnTo>
                  <a:lnTo>
                    <a:pt x="1761963" y="354494"/>
                  </a:lnTo>
                  <a:lnTo>
                    <a:pt x="1768024" y="350407"/>
                  </a:lnTo>
                  <a:lnTo>
                    <a:pt x="1772112" y="344345"/>
                  </a:lnTo>
                  <a:lnTo>
                    <a:pt x="1773610" y="336922"/>
                  </a:lnTo>
                  <a:lnTo>
                    <a:pt x="1773610" y="19071"/>
                  </a:lnTo>
                  <a:lnTo>
                    <a:pt x="1772112" y="11647"/>
                  </a:lnTo>
                  <a:lnTo>
                    <a:pt x="1768024" y="5585"/>
                  </a:lnTo>
                  <a:lnTo>
                    <a:pt x="1761963" y="1498"/>
                  </a:lnTo>
                  <a:lnTo>
                    <a:pt x="1754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99504" y="13179094"/>
              <a:ext cx="317500" cy="57785"/>
            </a:xfrm>
            <a:custGeom>
              <a:avLst/>
              <a:gdLst/>
              <a:ahLst/>
              <a:cxnLst/>
              <a:rect l="l" t="t" r="r" b="b"/>
              <a:pathLst>
                <a:path w="317500" h="57784">
                  <a:moveTo>
                    <a:pt x="8397" y="40905"/>
                  </a:moveTo>
                  <a:lnTo>
                    <a:pt x="0" y="40905"/>
                  </a:lnTo>
                  <a:lnTo>
                    <a:pt x="169" y="44047"/>
                  </a:lnTo>
                  <a:lnTo>
                    <a:pt x="16596" y="57159"/>
                  </a:lnTo>
                  <a:lnTo>
                    <a:pt x="25084" y="57159"/>
                  </a:lnTo>
                  <a:lnTo>
                    <a:pt x="28778" y="56454"/>
                  </a:lnTo>
                  <a:lnTo>
                    <a:pt x="34900" y="53637"/>
                  </a:lnTo>
                  <a:lnTo>
                    <a:pt x="37239" y="51714"/>
                  </a:lnTo>
                  <a:lnTo>
                    <a:pt x="38496" y="49817"/>
                  </a:lnTo>
                  <a:lnTo>
                    <a:pt x="18547" y="49817"/>
                  </a:lnTo>
                  <a:lnTo>
                    <a:pt x="16569" y="49501"/>
                  </a:lnTo>
                  <a:lnTo>
                    <a:pt x="8560" y="42909"/>
                  </a:lnTo>
                  <a:lnTo>
                    <a:pt x="8397" y="40905"/>
                  </a:lnTo>
                  <a:close/>
                </a:path>
                <a:path w="317500" h="57784">
                  <a:moveTo>
                    <a:pt x="24913" y="0"/>
                  </a:moveTo>
                  <a:lnTo>
                    <a:pt x="17436" y="0"/>
                  </a:lnTo>
                  <a:lnTo>
                    <a:pt x="14095" y="668"/>
                  </a:lnTo>
                  <a:lnTo>
                    <a:pt x="1497" y="19811"/>
                  </a:lnTo>
                  <a:lnTo>
                    <a:pt x="2781" y="22899"/>
                  </a:lnTo>
                  <a:lnTo>
                    <a:pt x="7964" y="27595"/>
                  </a:lnTo>
                  <a:lnTo>
                    <a:pt x="11485" y="29374"/>
                  </a:lnTo>
                  <a:lnTo>
                    <a:pt x="24470" y="32895"/>
                  </a:lnTo>
                  <a:lnTo>
                    <a:pt x="26249" y="33500"/>
                  </a:lnTo>
                  <a:lnTo>
                    <a:pt x="29410" y="34873"/>
                  </a:lnTo>
                  <a:lnTo>
                    <a:pt x="30665" y="35740"/>
                  </a:lnTo>
                  <a:lnTo>
                    <a:pt x="32525" y="37835"/>
                  </a:lnTo>
                  <a:lnTo>
                    <a:pt x="32995" y="39180"/>
                  </a:lnTo>
                  <a:lnTo>
                    <a:pt x="32900" y="42909"/>
                  </a:lnTo>
                  <a:lnTo>
                    <a:pt x="23062" y="49817"/>
                  </a:lnTo>
                  <a:lnTo>
                    <a:pt x="38496" y="49817"/>
                  </a:lnTo>
                  <a:lnTo>
                    <a:pt x="40471" y="46837"/>
                  </a:lnTo>
                  <a:lnTo>
                    <a:pt x="41237" y="44210"/>
                  </a:lnTo>
                  <a:lnTo>
                    <a:pt x="41284" y="38413"/>
                  </a:lnTo>
                  <a:lnTo>
                    <a:pt x="40787" y="36272"/>
                  </a:lnTo>
                  <a:lnTo>
                    <a:pt x="25328" y="25301"/>
                  </a:lnTo>
                  <a:lnTo>
                    <a:pt x="18827" y="23622"/>
                  </a:lnTo>
                  <a:lnTo>
                    <a:pt x="9833" y="16759"/>
                  </a:lnTo>
                  <a:lnTo>
                    <a:pt x="9833" y="13869"/>
                  </a:lnTo>
                  <a:lnTo>
                    <a:pt x="18691" y="7232"/>
                  </a:lnTo>
                  <a:lnTo>
                    <a:pt x="37795" y="7232"/>
                  </a:lnTo>
                  <a:lnTo>
                    <a:pt x="36263" y="5110"/>
                  </a:lnTo>
                  <a:lnTo>
                    <a:pt x="33988" y="3295"/>
                  </a:lnTo>
                  <a:lnTo>
                    <a:pt x="28227" y="659"/>
                  </a:lnTo>
                  <a:lnTo>
                    <a:pt x="24913" y="0"/>
                  </a:lnTo>
                  <a:close/>
                </a:path>
                <a:path w="317500" h="57784">
                  <a:moveTo>
                    <a:pt x="37795" y="7232"/>
                  </a:moveTo>
                  <a:lnTo>
                    <a:pt x="24145" y="7232"/>
                  </a:lnTo>
                  <a:lnTo>
                    <a:pt x="26782" y="7946"/>
                  </a:lnTo>
                  <a:lnTo>
                    <a:pt x="30972" y="10781"/>
                  </a:lnTo>
                  <a:lnTo>
                    <a:pt x="32164" y="12768"/>
                  </a:lnTo>
                  <a:lnTo>
                    <a:pt x="32453" y="15332"/>
                  </a:lnTo>
                  <a:lnTo>
                    <a:pt x="40526" y="15332"/>
                  </a:lnTo>
                  <a:lnTo>
                    <a:pt x="40453" y="12352"/>
                  </a:lnTo>
                  <a:lnTo>
                    <a:pt x="39586" y="9716"/>
                  </a:lnTo>
                  <a:lnTo>
                    <a:pt x="37795" y="7232"/>
                  </a:lnTo>
                  <a:close/>
                </a:path>
                <a:path w="317500" h="57784">
                  <a:moveTo>
                    <a:pt x="58208" y="758"/>
                  </a:moveTo>
                  <a:lnTo>
                    <a:pt x="49838" y="758"/>
                  </a:lnTo>
                  <a:lnTo>
                    <a:pt x="49838" y="56238"/>
                  </a:lnTo>
                  <a:lnTo>
                    <a:pt x="58208" y="56238"/>
                  </a:lnTo>
                  <a:lnTo>
                    <a:pt x="58208" y="32047"/>
                  </a:lnTo>
                  <a:lnTo>
                    <a:pt x="94264" y="32047"/>
                  </a:lnTo>
                  <a:lnTo>
                    <a:pt x="94264" y="24868"/>
                  </a:lnTo>
                  <a:lnTo>
                    <a:pt x="58208" y="24868"/>
                  </a:lnTo>
                  <a:lnTo>
                    <a:pt x="58208" y="758"/>
                  </a:lnTo>
                  <a:close/>
                </a:path>
                <a:path w="317500" h="57784">
                  <a:moveTo>
                    <a:pt x="94264" y="32047"/>
                  </a:moveTo>
                  <a:lnTo>
                    <a:pt x="85867" y="32047"/>
                  </a:lnTo>
                  <a:lnTo>
                    <a:pt x="85867" y="56238"/>
                  </a:lnTo>
                  <a:lnTo>
                    <a:pt x="94264" y="56238"/>
                  </a:lnTo>
                  <a:lnTo>
                    <a:pt x="94264" y="32047"/>
                  </a:lnTo>
                  <a:close/>
                </a:path>
                <a:path w="317500" h="57784">
                  <a:moveTo>
                    <a:pt x="94264" y="758"/>
                  </a:moveTo>
                  <a:lnTo>
                    <a:pt x="85867" y="758"/>
                  </a:lnTo>
                  <a:lnTo>
                    <a:pt x="85867" y="24868"/>
                  </a:lnTo>
                  <a:lnTo>
                    <a:pt x="94264" y="24868"/>
                  </a:lnTo>
                  <a:lnTo>
                    <a:pt x="94264" y="758"/>
                  </a:lnTo>
                  <a:close/>
                </a:path>
                <a:path w="317500" h="57784">
                  <a:moveTo>
                    <a:pt x="130442" y="758"/>
                  </a:moveTo>
                  <a:lnTo>
                    <a:pt x="120771" y="758"/>
                  </a:lnTo>
                  <a:lnTo>
                    <a:pt x="100806" y="56238"/>
                  </a:lnTo>
                  <a:lnTo>
                    <a:pt x="109692" y="56238"/>
                  </a:lnTo>
                  <a:lnTo>
                    <a:pt x="114773" y="41555"/>
                  </a:lnTo>
                  <a:lnTo>
                    <a:pt x="111182" y="41555"/>
                  </a:lnTo>
                  <a:lnTo>
                    <a:pt x="111182" y="34512"/>
                  </a:lnTo>
                  <a:lnTo>
                    <a:pt x="117210" y="34512"/>
                  </a:lnTo>
                  <a:lnTo>
                    <a:pt x="125404" y="10835"/>
                  </a:lnTo>
                  <a:lnTo>
                    <a:pt x="134069" y="10835"/>
                  </a:lnTo>
                  <a:lnTo>
                    <a:pt x="130442" y="758"/>
                  </a:lnTo>
                  <a:close/>
                </a:path>
                <a:path w="317500" h="57784">
                  <a:moveTo>
                    <a:pt x="134069" y="10835"/>
                  </a:moveTo>
                  <a:lnTo>
                    <a:pt x="125837" y="10835"/>
                  </a:lnTo>
                  <a:lnTo>
                    <a:pt x="141522" y="56238"/>
                  </a:lnTo>
                  <a:lnTo>
                    <a:pt x="150407" y="56238"/>
                  </a:lnTo>
                  <a:lnTo>
                    <a:pt x="145124" y="41555"/>
                  </a:lnTo>
                  <a:lnTo>
                    <a:pt x="140005" y="41555"/>
                  </a:lnTo>
                  <a:lnTo>
                    <a:pt x="140005" y="34512"/>
                  </a:lnTo>
                  <a:lnTo>
                    <a:pt x="142589" y="34512"/>
                  </a:lnTo>
                  <a:lnTo>
                    <a:pt x="134069" y="10835"/>
                  </a:lnTo>
                  <a:close/>
                </a:path>
                <a:path w="317500" h="57784">
                  <a:moveTo>
                    <a:pt x="117210" y="34512"/>
                  </a:moveTo>
                  <a:lnTo>
                    <a:pt x="111182" y="34512"/>
                  </a:lnTo>
                  <a:lnTo>
                    <a:pt x="111182" y="41555"/>
                  </a:lnTo>
                  <a:lnTo>
                    <a:pt x="114773" y="41555"/>
                  </a:lnTo>
                  <a:lnTo>
                    <a:pt x="117210" y="34512"/>
                  </a:lnTo>
                  <a:close/>
                </a:path>
                <a:path w="317500" h="57784">
                  <a:moveTo>
                    <a:pt x="134017" y="34512"/>
                  </a:moveTo>
                  <a:lnTo>
                    <a:pt x="117210" y="34512"/>
                  </a:lnTo>
                  <a:lnTo>
                    <a:pt x="114773" y="41555"/>
                  </a:lnTo>
                  <a:lnTo>
                    <a:pt x="136450" y="41555"/>
                  </a:lnTo>
                  <a:lnTo>
                    <a:pt x="134017" y="34512"/>
                  </a:lnTo>
                  <a:close/>
                </a:path>
                <a:path w="317500" h="57784">
                  <a:moveTo>
                    <a:pt x="142589" y="34512"/>
                  </a:moveTo>
                  <a:lnTo>
                    <a:pt x="140005" y="34512"/>
                  </a:lnTo>
                  <a:lnTo>
                    <a:pt x="140005" y="41555"/>
                  </a:lnTo>
                  <a:lnTo>
                    <a:pt x="145124" y="41555"/>
                  </a:lnTo>
                  <a:lnTo>
                    <a:pt x="142589" y="34512"/>
                  </a:lnTo>
                  <a:close/>
                </a:path>
                <a:path w="317500" h="57784">
                  <a:moveTo>
                    <a:pt x="181043" y="758"/>
                  </a:moveTo>
                  <a:lnTo>
                    <a:pt x="156970" y="758"/>
                  </a:lnTo>
                  <a:lnTo>
                    <a:pt x="156970" y="56238"/>
                  </a:lnTo>
                  <a:lnTo>
                    <a:pt x="165341" y="56238"/>
                  </a:lnTo>
                  <a:lnTo>
                    <a:pt x="165341" y="35243"/>
                  </a:lnTo>
                  <a:lnTo>
                    <a:pt x="161738" y="35243"/>
                  </a:lnTo>
                  <a:lnTo>
                    <a:pt x="161738" y="28037"/>
                  </a:lnTo>
                  <a:lnTo>
                    <a:pt x="165341" y="28037"/>
                  </a:lnTo>
                  <a:lnTo>
                    <a:pt x="165341" y="7937"/>
                  </a:lnTo>
                  <a:lnTo>
                    <a:pt x="193200" y="7937"/>
                  </a:lnTo>
                  <a:lnTo>
                    <a:pt x="192430" y="6510"/>
                  </a:lnTo>
                  <a:lnTo>
                    <a:pt x="190299" y="4460"/>
                  </a:lnTo>
                  <a:lnTo>
                    <a:pt x="184610" y="1498"/>
                  </a:lnTo>
                  <a:lnTo>
                    <a:pt x="181043" y="758"/>
                  </a:lnTo>
                  <a:close/>
                </a:path>
                <a:path w="317500" h="57784">
                  <a:moveTo>
                    <a:pt x="184357" y="31207"/>
                  </a:moveTo>
                  <a:lnTo>
                    <a:pt x="175093" y="31207"/>
                  </a:lnTo>
                  <a:lnTo>
                    <a:pt x="188529" y="56238"/>
                  </a:lnTo>
                  <a:lnTo>
                    <a:pt x="198065" y="56238"/>
                  </a:lnTo>
                  <a:lnTo>
                    <a:pt x="186568" y="35243"/>
                  </a:lnTo>
                  <a:lnTo>
                    <a:pt x="181016" y="35243"/>
                  </a:lnTo>
                  <a:lnTo>
                    <a:pt x="184583" y="34530"/>
                  </a:lnTo>
                  <a:lnTo>
                    <a:pt x="185834" y="33902"/>
                  </a:lnTo>
                  <a:lnTo>
                    <a:pt x="184357" y="31207"/>
                  </a:lnTo>
                  <a:close/>
                </a:path>
                <a:path w="317500" h="57784">
                  <a:moveTo>
                    <a:pt x="165341" y="28037"/>
                  </a:moveTo>
                  <a:lnTo>
                    <a:pt x="161738" y="28037"/>
                  </a:lnTo>
                  <a:lnTo>
                    <a:pt x="161738" y="35243"/>
                  </a:lnTo>
                  <a:lnTo>
                    <a:pt x="165341" y="35243"/>
                  </a:lnTo>
                  <a:lnTo>
                    <a:pt x="165341" y="28037"/>
                  </a:lnTo>
                  <a:close/>
                </a:path>
                <a:path w="317500" h="57784">
                  <a:moveTo>
                    <a:pt x="193200" y="7937"/>
                  </a:moveTo>
                  <a:lnTo>
                    <a:pt x="178614" y="7937"/>
                  </a:lnTo>
                  <a:lnTo>
                    <a:pt x="180845" y="8352"/>
                  </a:lnTo>
                  <a:lnTo>
                    <a:pt x="184258" y="9996"/>
                  </a:lnTo>
                  <a:lnTo>
                    <a:pt x="185513" y="11169"/>
                  </a:lnTo>
                  <a:lnTo>
                    <a:pt x="187121" y="14240"/>
                  </a:lnTo>
                  <a:lnTo>
                    <a:pt x="187527" y="16055"/>
                  </a:lnTo>
                  <a:lnTo>
                    <a:pt x="187527" y="20226"/>
                  </a:lnTo>
                  <a:lnTo>
                    <a:pt x="178669" y="28037"/>
                  </a:lnTo>
                  <a:lnTo>
                    <a:pt x="165341" y="28037"/>
                  </a:lnTo>
                  <a:lnTo>
                    <a:pt x="165341" y="35243"/>
                  </a:lnTo>
                  <a:lnTo>
                    <a:pt x="177260" y="35243"/>
                  </a:lnTo>
                  <a:lnTo>
                    <a:pt x="175093" y="31207"/>
                  </a:lnTo>
                  <a:lnTo>
                    <a:pt x="190774" y="31207"/>
                  </a:lnTo>
                  <a:lnTo>
                    <a:pt x="192403" y="29681"/>
                  </a:lnTo>
                  <a:lnTo>
                    <a:pt x="195239" y="24534"/>
                  </a:lnTo>
                  <a:lnTo>
                    <a:pt x="195842" y="22005"/>
                  </a:lnTo>
                  <a:lnTo>
                    <a:pt x="195836" y="14240"/>
                  </a:lnTo>
                  <a:lnTo>
                    <a:pt x="195248" y="11729"/>
                  </a:lnTo>
                  <a:lnTo>
                    <a:pt x="193200" y="7937"/>
                  </a:lnTo>
                  <a:close/>
                </a:path>
                <a:path w="317500" h="57784">
                  <a:moveTo>
                    <a:pt x="185834" y="33902"/>
                  </a:moveTo>
                  <a:lnTo>
                    <a:pt x="184583" y="34530"/>
                  </a:lnTo>
                  <a:lnTo>
                    <a:pt x="181016" y="35243"/>
                  </a:lnTo>
                  <a:lnTo>
                    <a:pt x="186568" y="35243"/>
                  </a:lnTo>
                  <a:lnTo>
                    <a:pt x="185834" y="33902"/>
                  </a:lnTo>
                  <a:close/>
                </a:path>
                <a:path w="317500" h="57784">
                  <a:moveTo>
                    <a:pt x="190774" y="31207"/>
                  </a:moveTo>
                  <a:lnTo>
                    <a:pt x="184357" y="31207"/>
                  </a:lnTo>
                  <a:lnTo>
                    <a:pt x="185834" y="33902"/>
                  </a:lnTo>
                  <a:lnTo>
                    <a:pt x="190272" y="31676"/>
                  </a:lnTo>
                  <a:lnTo>
                    <a:pt x="190774" y="31207"/>
                  </a:lnTo>
                  <a:close/>
                </a:path>
                <a:path w="317500" h="57784">
                  <a:moveTo>
                    <a:pt x="214847" y="758"/>
                  </a:moveTo>
                  <a:lnTo>
                    <a:pt x="204688" y="758"/>
                  </a:lnTo>
                  <a:lnTo>
                    <a:pt x="204688" y="56238"/>
                  </a:lnTo>
                  <a:lnTo>
                    <a:pt x="212653" y="56238"/>
                  </a:lnTo>
                  <a:lnTo>
                    <a:pt x="212653" y="16064"/>
                  </a:lnTo>
                  <a:lnTo>
                    <a:pt x="221115" y="16064"/>
                  </a:lnTo>
                  <a:lnTo>
                    <a:pt x="214847" y="758"/>
                  </a:lnTo>
                  <a:close/>
                </a:path>
                <a:path w="317500" h="57784">
                  <a:moveTo>
                    <a:pt x="260980" y="16091"/>
                  </a:moveTo>
                  <a:lnTo>
                    <a:pt x="253016" y="16091"/>
                  </a:lnTo>
                  <a:lnTo>
                    <a:pt x="253016" y="56238"/>
                  </a:lnTo>
                  <a:lnTo>
                    <a:pt x="260980" y="56238"/>
                  </a:lnTo>
                  <a:lnTo>
                    <a:pt x="260980" y="16091"/>
                  </a:lnTo>
                  <a:close/>
                </a:path>
                <a:path w="317500" h="57784">
                  <a:moveTo>
                    <a:pt x="221115" y="16064"/>
                  </a:moveTo>
                  <a:lnTo>
                    <a:pt x="213167" y="16064"/>
                  </a:lnTo>
                  <a:lnTo>
                    <a:pt x="229529" y="56156"/>
                  </a:lnTo>
                  <a:lnTo>
                    <a:pt x="236139" y="56156"/>
                  </a:lnTo>
                  <a:lnTo>
                    <a:pt x="241151" y="43885"/>
                  </a:lnTo>
                  <a:lnTo>
                    <a:pt x="232509" y="43885"/>
                  </a:lnTo>
                  <a:lnTo>
                    <a:pt x="221115" y="16064"/>
                  </a:lnTo>
                  <a:close/>
                </a:path>
                <a:path w="317500" h="57784">
                  <a:moveTo>
                    <a:pt x="260980" y="758"/>
                  </a:moveTo>
                  <a:lnTo>
                    <a:pt x="250822" y="758"/>
                  </a:lnTo>
                  <a:lnTo>
                    <a:pt x="233159" y="43885"/>
                  </a:lnTo>
                  <a:lnTo>
                    <a:pt x="241151" y="43885"/>
                  </a:lnTo>
                  <a:lnTo>
                    <a:pt x="252501" y="16091"/>
                  </a:lnTo>
                  <a:lnTo>
                    <a:pt x="260980" y="16091"/>
                  </a:lnTo>
                  <a:lnTo>
                    <a:pt x="260980" y="758"/>
                  </a:lnTo>
                  <a:close/>
                </a:path>
                <a:path w="317500" h="57784">
                  <a:moveTo>
                    <a:pt x="297138" y="758"/>
                  </a:moveTo>
                  <a:lnTo>
                    <a:pt x="287467" y="758"/>
                  </a:lnTo>
                  <a:lnTo>
                    <a:pt x="267502" y="56238"/>
                  </a:lnTo>
                  <a:lnTo>
                    <a:pt x="276387" y="56238"/>
                  </a:lnTo>
                  <a:lnTo>
                    <a:pt x="281469" y="41555"/>
                  </a:lnTo>
                  <a:lnTo>
                    <a:pt x="277877" y="41555"/>
                  </a:lnTo>
                  <a:lnTo>
                    <a:pt x="277877" y="34512"/>
                  </a:lnTo>
                  <a:lnTo>
                    <a:pt x="283906" y="34512"/>
                  </a:lnTo>
                  <a:lnTo>
                    <a:pt x="292099" y="10835"/>
                  </a:lnTo>
                  <a:lnTo>
                    <a:pt x="300764" y="10835"/>
                  </a:lnTo>
                  <a:lnTo>
                    <a:pt x="297138" y="758"/>
                  </a:lnTo>
                  <a:close/>
                </a:path>
                <a:path w="317500" h="57784">
                  <a:moveTo>
                    <a:pt x="300764" y="10835"/>
                  </a:moveTo>
                  <a:lnTo>
                    <a:pt x="292533" y="10835"/>
                  </a:lnTo>
                  <a:lnTo>
                    <a:pt x="308218" y="56238"/>
                  </a:lnTo>
                  <a:lnTo>
                    <a:pt x="317103" y="56238"/>
                  </a:lnTo>
                  <a:lnTo>
                    <a:pt x="311819" y="41555"/>
                  </a:lnTo>
                  <a:lnTo>
                    <a:pt x="306701" y="41555"/>
                  </a:lnTo>
                  <a:lnTo>
                    <a:pt x="306701" y="34512"/>
                  </a:lnTo>
                  <a:lnTo>
                    <a:pt x="309285" y="34512"/>
                  </a:lnTo>
                  <a:lnTo>
                    <a:pt x="300764" y="10835"/>
                  </a:lnTo>
                  <a:close/>
                </a:path>
                <a:path w="317500" h="57784">
                  <a:moveTo>
                    <a:pt x="283906" y="34512"/>
                  </a:moveTo>
                  <a:lnTo>
                    <a:pt x="277877" y="34512"/>
                  </a:lnTo>
                  <a:lnTo>
                    <a:pt x="277877" y="41555"/>
                  </a:lnTo>
                  <a:lnTo>
                    <a:pt x="281469" y="41555"/>
                  </a:lnTo>
                  <a:lnTo>
                    <a:pt x="283906" y="34512"/>
                  </a:lnTo>
                  <a:close/>
                </a:path>
                <a:path w="317500" h="57784">
                  <a:moveTo>
                    <a:pt x="300712" y="34512"/>
                  </a:moveTo>
                  <a:lnTo>
                    <a:pt x="283906" y="34512"/>
                  </a:lnTo>
                  <a:lnTo>
                    <a:pt x="281469" y="41555"/>
                  </a:lnTo>
                  <a:lnTo>
                    <a:pt x="303145" y="41555"/>
                  </a:lnTo>
                  <a:lnTo>
                    <a:pt x="300712" y="34512"/>
                  </a:lnTo>
                  <a:close/>
                </a:path>
                <a:path w="317500" h="57784">
                  <a:moveTo>
                    <a:pt x="309285" y="34512"/>
                  </a:moveTo>
                  <a:lnTo>
                    <a:pt x="306701" y="34512"/>
                  </a:lnTo>
                  <a:lnTo>
                    <a:pt x="306701" y="41555"/>
                  </a:lnTo>
                  <a:lnTo>
                    <a:pt x="311819" y="41555"/>
                  </a:lnTo>
                  <a:lnTo>
                    <a:pt x="309285" y="34512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4203" y="13425521"/>
            <a:ext cx="1773610" cy="35599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70298" y="13849998"/>
            <a:ext cx="334481" cy="564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0298" y="12207664"/>
            <a:ext cx="360974" cy="5862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70298" y="12756589"/>
            <a:ext cx="355943" cy="56400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4529935" y="2472255"/>
            <a:ext cx="1113790" cy="95885"/>
          </a:xfrm>
          <a:custGeom>
            <a:avLst/>
            <a:gdLst/>
            <a:ahLst/>
            <a:cxnLst/>
            <a:rect l="l" t="t" r="r" b="b"/>
            <a:pathLst>
              <a:path w="1113790" h="95885">
                <a:moveTo>
                  <a:pt x="12912" y="1264"/>
                </a:moveTo>
                <a:lnTo>
                  <a:pt x="0" y="1264"/>
                </a:lnTo>
                <a:lnTo>
                  <a:pt x="0" y="93730"/>
                </a:lnTo>
                <a:lnTo>
                  <a:pt x="13951" y="93730"/>
                </a:lnTo>
                <a:lnTo>
                  <a:pt x="13951" y="25915"/>
                </a:lnTo>
                <a:lnTo>
                  <a:pt x="29991" y="25915"/>
                </a:lnTo>
                <a:lnTo>
                  <a:pt x="12912" y="1264"/>
                </a:lnTo>
                <a:close/>
              </a:path>
              <a:path w="1113790" h="95885">
                <a:moveTo>
                  <a:pt x="29991" y="25915"/>
                </a:moveTo>
                <a:lnTo>
                  <a:pt x="14808" y="25915"/>
                </a:lnTo>
                <a:lnTo>
                  <a:pt x="61809" y="93730"/>
                </a:lnTo>
                <a:lnTo>
                  <a:pt x="74631" y="93730"/>
                </a:lnTo>
                <a:lnTo>
                  <a:pt x="74631" y="69168"/>
                </a:lnTo>
                <a:lnTo>
                  <a:pt x="59958" y="69168"/>
                </a:lnTo>
                <a:lnTo>
                  <a:pt x="29991" y="25915"/>
                </a:lnTo>
                <a:close/>
              </a:path>
              <a:path w="1113790" h="95885">
                <a:moveTo>
                  <a:pt x="74631" y="1264"/>
                </a:moveTo>
                <a:lnTo>
                  <a:pt x="60816" y="1264"/>
                </a:lnTo>
                <a:lnTo>
                  <a:pt x="60816" y="69168"/>
                </a:lnTo>
                <a:lnTo>
                  <a:pt x="74631" y="69168"/>
                </a:lnTo>
                <a:lnTo>
                  <a:pt x="74631" y="1264"/>
                </a:lnTo>
                <a:close/>
              </a:path>
              <a:path w="1113790" h="95885">
                <a:moveTo>
                  <a:pt x="106136" y="1264"/>
                </a:moveTo>
                <a:lnTo>
                  <a:pt x="92185" y="1264"/>
                </a:lnTo>
                <a:lnTo>
                  <a:pt x="92185" y="93730"/>
                </a:lnTo>
                <a:lnTo>
                  <a:pt x="106136" y="93730"/>
                </a:lnTo>
                <a:lnTo>
                  <a:pt x="106136" y="1264"/>
                </a:lnTo>
                <a:close/>
              </a:path>
              <a:path w="1113790" h="95885">
                <a:moveTo>
                  <a:pt x="131738" y="1264"/>
                </a:moveTo>
                <a:lnTo>
                  <a:pt x="116658" y="1264"/>
                </a:lnTo>
                <a:lnTo>
                  <a:pt x="149934" y="93730"/>
                </a:lnTo>
                <a:lnTo>
                  <a:pt x="166052" y="93730"/>
                </a:lnTo>
                <a:lnTo>
                  <a:pt x="172226" y="76573"/>
                </a:lnTo>
                <a:lnTo>
                  <a:pt x="157473" y="76573"/>
                </a:lnTo>
                <a:lnTo>
                  <a:pt x="131738" y="1264"/>
                </a:lnTo>
                <a:close/>
              </a:path>
              <a:path w="1113790" h="95885">
                <a:moveTo>
                  <a:pt x="199327" y="1264"/>
                </a:moveTo>
                <a:lnTo>
                  <a:pt x="184247" y="1264"/>
                </a:lnTo>
                <a:lnTo>
                  <a:pt x="158512" y="76573"/>
                </a:lnTo>
                <a:lnTo>
                  <a:pt x="172226" y="76573"/>
                </a:lnTo>
                <a:lnTo>
                  <a:pt x="199327" y="1264"/>
                </a:lnTo>
                <a:close/>
              </a:path>
              <a:path w="1113790" h="95885">
                <a:moveTo>
                  <a:pt x="267855" y="1264"/>
                </a:moveTo>
                <a:lnTo>
                  <a:pt x="209883" y="1264"/>
                </a:lnTo>
                <a:lnTo>
                  <a:pt x="209883" y="93730"/>
                </a:lnTo>
                <a:lnTo>
                  <a:pt x="268396" y="93730"/>
                </a:lnTo>
                <a:lnTo>
                  <a:pt x="268396" y="81720"/>
                </a:lnTo>
                <a:lnTo>
                  <a:pt x="223834" y="81720"/>
                </a:lnTo>
                <a:lnTo>
                  <a:pt x="223834" y="53411"/>
                </a:lnTo>
                <a:lnTo>
                  <a:pt x="264829" y="53411"/>
                </a:lnTo>
                <a:lnTo>
                  <a:pt x="264829" y="41447"/>
                </a:lnTo>
                <a:lnTo>
                  <a:pt x="223834" y="41447"/>
                </a:lnTo>
                <a:lnTo>
                  <a:pt x="223834" y="13273"/>
                </a:lnTo>
                <a:lnTo>
                  <a:pt x="267855" y="13273"/>
                </a:lnTo>
                <a:lnTo>
                  <a:pt x="267855" y="1264"/>
                </a:lnTo>
                <a:close/>
              </a:path>
              <a:path w="1113790" h="95885">
                <a:moveTo>
                  <a:pt x="323635" y="1264"/>
                </a:moveTo>
                <a:lnTo>
                  <a:pt x="283693" y="1264"/>
                </a:lnTo>
                <a:lnTo>
                  <a:pt x="283693" y="93730"/>
                </a:lnTo>
                <a:lnTo>
                  <a:pt x="323018" y="93730"/>
                </a:lnTo>
                <a:lnTo>
                  <a:pt x="331024" y="91878"/>
                </a:lnTo>
                <a:lnTo>
                  <a:pt x="344268" y="84444"/>
                </a:lnTo>
                <a:lnTo>
                  <a:pt x="347025" y="81539"/>
                </a:lnTo>
                <a:lnTo>
                  <a:pt x="297644" y="81539"/>
                </a:lnTo>
                <a:lnTo>
                  <a:pt x="297644" y="13454"/>
                </a:lnTo>
                <a:lnTo>
                  <a:pt x="347215" y="13454"/>
                </a:lnTo>
                <a:lnTo>
                  <a:pt x="344419" y="10489"/>
                </a:lnTo>
                <a:lnTo>
                  <a:pt x="331416" y="3115"/>
                </a:lnTo>
                <a:lnTo>
                  <a:pt x="323635" y="1264"/>
                </a:lnTo>
                <a:close/>
              </a:path>
              <a:path w="1113790" h="95885">
                <a:moveTo>
                  <a:pt x="347215" y="13454"/>
                </a:moveTo>
                <a:lnTo>
                  <a:pt x="320459" y="13454"/>
                </a:lnTo>
                <a:lnTo>
                  <a:pt x="326103" y="14763"/>
                </a:lnTo>
                <a:lnTo>
                  <a:pt x="335193" y="20001"/>
                </a:lnTo>
                <a:lnTo>
                  <a:pt x="338609" y="23838"/>
                </a:lnTo>
                <a:lnTo>
                  <a:pt x="340897" y="28895"/>
                </a:lnTo>
                <a:lnTo>
                  <a:pt x="343215" y="33952"/>
                </a:lnTo>
                <a:lnTo>
                  <a:pt x="344374" y="40107"/>
                </a:lnTo>
                <a:lnTo>
                  <a:pt x="344374" y="54675"/>
                </a:lnTo>
                <a:lnTo>
                  <a:pt x="319903" y="81539"/>
                </a:lnTo>
                <a:lnTo>
                  <a:pt x="347025" y="81539"/>
                </a:lnTo>
                <a:lnTo>
                  <a:pt x="349325" y="79116"/>
                </a:lnTo>
                <a:lnTo>
                  <a:pt x="352816" y="72193"/>
                </a:lnTo>
                <a:lnTo>
                  <a:pt x="356338" y="65270"/>
                </a:lnTo>
                <a:lnTo>
                  <a:pt x="358099" y="56993"/>
                </a:lnTo>
                <a:lnTo>
                  <a:pt x="358099" y="37759"/>
                </a:lnTo>
                <a:lnTo>
                  <a:pt x="356353" y="29527"/>
                </a:lnTo>
                <a:lnTo>
                  <a:pt x="352862" y="22664"/>
                </a:lnTo>
                <a:lnTo>
                  <a:pt x="349400" y="15772"/>
                </a:lnTo>
                <a:lnTo>
                  <a:pt x="347215" y="13454"/>
                </a:lnTo>
                <a:close/>
              </a:path>
              <a:path w="1113790" h="95885">
                <a:moveTo>
                  <a:pt x="386602" y="1264"/>
                </a:moveTo>
                <a:lnTo>
                  <a:pt x="372650" y="1264"/>
                </a:lnTo>
                <a:lnTo>
                  <a:pt x="372650" y="93730"/>
                </a:lnTo>
                <a:lnTo>
                  <a:pt x="386602" y="93730"/>
                </a:lnTo>
                <a:lnTo>
                  <a:pt x="386602" y="1264"/>
                </a:lnTo>
                <a:close/>
              </a:path>
              <a:path w="1113790" h="95885">
                <a:moveTo>
                  <a:pt x="442273" y="13273"/>
                </a:moveTo>
                <a:lnTo>
                  <a:pt x="428367" y="13273"/>
                </a:lnTo>
                <a:lnTo>
                  <a:pt x="428367" y="93730"/>
                </a:lnTo>
                <a:lnTo>
                  <a:pt x="442273" y="93730"/>
                </a:lnTo>
                <a:lnTo>
                  <a:pt x="442273" y="13273"/>
                </a:lnTo>
                <a:close/>
              </a:path>
              <a:path w="1113790" h="95885">
                <a:moveTo>
                  <a:pt x="515609" y="1264"/>
                </a:moveTo>
                <a:lnTo>
                  <a:pt x="499491" y="1264"/>
                </a:lnTo>
                <a:lnTo>
                  <a:pt x="466216" y="93730"/>
                </a:lnTo>
                <a:lnTo>
                  <a:pt x="481025" y="93730"/>
                </a:lnTo>
                <a:lnTo>
                  <a:pt x="489493" y="69259"/>
                </a:lnTo>
                <a:lnTo>
                  <a:pt x="483508" y="69259"/>
                </a:lnTo>
                <a:lnTo>
                  <a:pt x="483508" y="57520"/>
                </a:lnTo>
                <a:lnTo>
                  <a:pt x="493555" y="57520"/>
                </a:lnTo>
                <a:lnTo>
                  <a:pt x="507211" y="18059"/>
                </a:lnTo>
                <a:lnTo>
                  <a:pt x="521653" y="18059"/>
                </a:lnTo>
                <a:lnTo>
                  <a:pt x="515609" y="1264"/>
                </a:lnTo>
                <a:close/>
              </a:path>
              <a:path w="1113790" h="95885">
                <a:moveTo>
                  <a:pt x="521653" y="18059"/>
                </a:moveTo>
                <a:lnTo>
                  <a:pt x="507934" y="18059"/>
                </a:lnTo>
                <a:lnTo>
                  <a:pt x="534075" y="93730"/>
                </a:lnTo>
                <a:lnTo>
                  <a:pt x="548884" y="93730"/>
                </a:lnTo>
                <a:lnTo>
                  <a:pt x="540078" y="69259"/>
                </a:lnTo>
                <a:lnTo>
                  <a:pt x="531547" y="69259"/>
                </a:lnTo>
                <a:lnTo>
                  <a:pt x="531547" y="57520"/>
                </a:lnTo>
                <a:lnTo>
                  <a:pt x="535853" y="57520"/>
                </a:lnTo>
                <a:lnTo>
                  <a:pt x="521653" y="18059"/>
                </a:lnTo>
                <a:close/>
              </a:path>
              <a:path w="1113790" h="95885">
                <a:moveTo>
                  <a:pt x="493555" y="57520"/>
                </a:moveTo>
                <a:lnTo>
                  <a:pt x="483508" y="57520"/>
                </a:lnTo>
                <a:lnTo>
                  <a:pt x="483508" y="69259"/>
                </a:lnTo>
                <a:lnTo>
                  <a:pt x="489493" y="69259"/>
                </a:lnTo>
                <a:lnTo>
                  <a:pt x="493555" y="57520"/>
                </a:lnTo>
                <a:close/>
              </a:path>
              <a:path w="1113790" h="95885">
                <a:moveTo>
                  <a:pt x="521566" y="57520"/>
                </a:moveTo>
                <a:lnTo>
                  <a:pt x="493555" y="57520"/>
                </a:lnTo>
                <a:lnTo>
                  <a:pt x="489493" y="69259"/>
                </a:lnTo>
                <a:lnTo>
                  <a:pt x="525621" y="69259"/>
                </a:lnTo>
                <a:lnTo>
                  <a:pt x="521566" y="57520"/>
                </a:lnTo>
                <a:close/>
              </a:path>
              <a:path w="1113790" h="95885">
                <a:moveTo>
                  <a:pt x="535853" y="57520"/>
                </a:moveTo>
                <a:lnTo>
                  <a:pt x="531547" y="57520"/>
                </a:lnTo>
                <a:lnTo>
                  <a:pt x="531547" y="69259"/>
                </a:lnTo>
                <a:lnTo>
                  <a:pt x="540078" y="69259"/>
                </a:lnTo>
                <a:lnTo>
                  <a:pt x="535853" y="57520"/>
                </a:lnTo>
                <a:close/>
              </a:path>
              <a:path w="1113790" h="95885">
                <a:moveTo>
                  <a:pt x="471123" y="1264"/>
                </a:moveTo>
                <a:lnTo>
                  <a:pt x="399562" y="1264"/>
                </a:lnTo>
                <a:lnTo>
                  <a:pt x="399562" y="13273"/>
                </a:lnTo>
                <a:lnTo>
                  <a:pt x="471123" y="13273"/>
                </a:lnTo>
                <a:lnTo>
                  <a:pt x="471123" y="1264"/>
                </a:lnTo>
                <a:close/>
              </a:path>
              <a:path w="1113790" h="95885">
                <a:moveTo>
                  <a:pt x="600629" y="68175"/>
                </a:moveTo>
                <a:lnTo>
                  <a:pt x="586633" y="68175"/>
                </a:lnTo>
                <a:lnTo>
                  <a:pt x="586934" y="73743"/>
                </a:lnTo>
                <a:lnTo>
                  <a:pt x="614295" y="95265"/>
                </a:lnTo>
                <a:lnTo>
                  <a:pt x="628441" y="95265"/>
                </a:lnTo>
                <a:lnTo>
                  <a:pt x="634597" y="94091"/>
                </a:lnTo>
                <a:lnTo>
                  <a:pt x="644801" y="89395"/>
                </a:lnTo>
                <a:lnTo>
                  <a:pt x="648699" y="86190"/>
                </a:lnTo>
                <a:lnTo>
                  <a:pt x="650794" y="83029"/>
                </a:lnTo>
                <a:lnTo>
                  <a:pt x="617545" y="83029"/>
                </a:lnTo>
                <a:lnTo>
                  <a:pt x="614250" y="82502"/>
                </a:lnTo>
                <a:lnTo>
                  <a:pt x="600900" y="71516"/>
                </a:lnTo>
                <a:lnTo>
                  <a:pt x="600629" y="68175"/>
                </a:lnTo>
                <a:close/>
              </a:path>
              <a:path w="1113790" h="95885">
                <a:moveTo>
                  <a:pt x="628156" y="0"/>
                </a:moveTo>
                <a:lnTo>
                  <a:pt x="615694" y="0"/>
                </a:lnTo>
                <a:lnTo>
                  <a:pt x="610126" y="1113"/>
                </a:lnTo>
                <a:lnTo>
                  <a:pt x="589129" y="33019"/>
                </a:lnTo>
                <a:lnTo>
                  <a:pt x="591269" y="38166"/>
                </a:lnTo>
                <a:lnTo>
                  <a:pt x="599907" y="45992"/>
                </a:lnTo>
                <a:lnTo>
                  <a:pt x="605776" y="48956"/>
                </a:lnTo>
                <a:lnTo>
                  <a:pt x="627418" y="54826"/>
                </a:lnTo>
                <a:lnTo>
                  <a:pt x="630383" y="55834"/>
                </a:lnTo>
                <a:lnTo>
                  <a:pt x="635650" y="58122"/>
                </a:lnTo>
                <a:lnTo>
                  <a:pt x="637742" y="59567"/>
                </a:lnTo>
                <a:lnTo>
                  <a:pt x="640842" y="63058"/>
                </a:lnTo>
                <a:lnTo>
                  <a:pt x="641625" y="65301"/>
                </a:lnTo>
                <a:lnTo>
                  <a:pt x="641625" y="71050"/>
                </a:lnTo>
                <a:lnTo>
                  <a:pt x="625070" y="83029"/>
                </a:lnTo>
                <a:lnTo>
                  <a:pt x="650794" y="83029"/>
                </a:lnTo>
                <a:lnTo>
                  <a:pt x="654086" y="78063"/>
                </a:lnTo>
                <a:lnTo>
                  <a:pt x="655344" y="73743"/>
                </a:lnTo>
                <a:lnTo>
                  <a:pt x="655441" y="64021"/>
                </a:lnTo>
                <a:lnTo>
                  <a:pt x="654613" y="60454"/>
                </a:lnTo>
                <a:lnTo>
                  <a:pt x="652958" y="57475"/>
                </a:lnTo>
                <a:lnTo>
                  <a:pt x="651332" y="54495"/>
                </a:lnTo>
                <a:lnTo>
                  <a:pt x="628848" y="42169"/>
                </a:lnTo>
                <a:lnTo>
                  <a:pt x="618012" y="39370"/>
                </a:lnTo>
                <a:lnTo>
                  <a:pt x="603022" y="27932"/>
                </a:lnTo>
                <a:lnTo>
                  <a:pt x="603022" y="23116"/>
                </a:lnTo>
                <a:lnTo>
                  <a:pt x="603775" y="20783"/>
                </a:lnTo>
                <a:lnTo>
                  <a:pt x="606815" y="16660"/>
                </a:lnTo>
                <a:lnTo>
                  <a:pt x="608967" y="15034"/>
                </a:lnTo>
                <a:lnTo>
                  <a:pt x="611736" y="13860"/>
                </a:lnTo>
                <a:lnTo>
                  <a:pt x="614505" y="12656"/>
                </a:lnTo>
                <a:lnTo>
                  <a:pt x="617786" y="12054"/>
                </a:lnTo>
                <a:lnTo>
                  <a:pt x="649625" y="12054"/>
                </a:lnTo>
                <a:lnTo>
                  <a:pt x="647073" y="8518"/>
                </a:lnTo>
                <a:lnTo>
                  <a:pt x="643281" y="5493"/>
                </a:lnTo>
                <a:lnTo>
                  <a:pt x="633679" y="1098"/>
                </a:lnTo>
                <a:lnTo>
                  <a:pt x="628156" y="0"/>
                </a:lnTo>
                <a:close/>
              </a:path>
              <a:path w="1113790" h="95885">
                <a:moveTo>
                  <a:pt x="649625" y="12054"/>
                </a:moveTo>
                <a:lnTo>
                  <a:pt x="626876" y="12054"/>
                </a:lnTo>
                <a:lnTo>
                  <a:pt x="631271" y="13243"/>
                </a:lnTo>
                <a:lnTo>
                  <a:pt x="638254" y="17969"/>
                </a:lnTo>
                <a:lnTo>
                  <a:pt x="640240" y="21280"/>
                </a:lnTo>
                <a:lnTo>
                  <a:pt x="640722" y="25554"/>
                </a:lnTo>
                <a:lnTo>
                  <a:pt x="654177" y="25554"/>
                </a:lnTo>
                <a:lnTo>
                  <a:pt x="654056" y="20588"/>
                </a:lnTo>
                <a:lnTo>
                  <a:pt x="652611" y="16193"/>
                </a:lnTo>
                <a:lnTo>
                  <a:pt x="649625" y="12054"/>
                </a:lnTo>
                <a:close/>
              </a:path>
              <a:path w="1113790" h="95885">
                <a:moveTo>
                  <a:pt x="683266" y="1264"/>
                </a:moveTo>
                <a:lnTo>
                  <a:pt x="669315" y="1264"/>
                </a:lnTo>
                <a:lnTo>
                  <a:pt x="669315" y="93730"/>
                </a:lnTo>
                <a:lnTo>
                  <a:pt x="683266" y="93730"/>
                </a:lnTo>
                <a:lnTo>
                  <a:pt x="683266" y="53411"/>
                </a:lnTo>
                <a:lnTo>
                  <a:pt x="743360" y="53411"/>
                </a:lnTo>
                <a:lnTo>
                  <a:pt x="743360" y="41447"/>
                </a:lnTo>
                <a:lnTo>
                  <a:pt x="683266" y="41447"/>
                </a:lnTo>
                <a:lnTo>
                  <a:pt x="683266" y="1264"/>
                </a:lnTo>
                <a:close/>
              </a:path>
              <a:path w="1113790" h="95885">
                <a:moveTo>
                  <a:pt x="743360" y="53411"/>
                </a:moveTo>
                <a:lnTo>
                  <a:pt x="729364" y="53411"/>
                </a:lnTo>
                <a:lnTo>
                  <a:pt x="729364" y="93730"/>
                </a:lnTo>
                <a:lnTo>
                  <a:pt x="743360" y="93730"/>
                </a:lnTo>
                <a:lnTo>
                  <a:pt x="743360" y="53411"/>
                </a:lnTo>
                <a:close/>
              </a:path>
              <a:path w="1113790" h="95885">
                <a:moveTo>
                  <a:pt x="743360" y="1264"/>
                </a:moveTo>
                <a:lnTo>
                  <a:pt x="729364" y="1264"/>
                </a:lnTo>
                <a:lnTo>
                  <a:pt x="729364" y="41447"/>
                </a:lnTo>
                <a:lnTo>
                  <a:pt x="743360" y="41447"/>
                </a:lnTo>
                <a:lnTo>
                  <a:pt x="743360" y="1264"/>
                </a:lnTo>
                <a:close/>
              </a:path>
              <a:path w="1113790" h="95885">
                <a:moveTo>
                  <a:pt x="803275" y="1264"/>
                </a:moveTo>
                <a:lnTo>
                  <a:pt x="787157" y="1264"/>
                </a:lnTo>
                <a:lnTo>
                  <a:pt x="753882" y="93730"/>
                </a:lnTo>
                <a:lnTo>
                  <a:pt x="768691" y="93730"/>
                </a:lnTo>
                <a:lnTo>
                  <a:pt x="777159" y="69259"/>
                </a:lnTo>
                <a:lnTo>
                  <a:pt x="771174" y="69259"/>
                </a:lnTo>
                <a:lnTo>
                  <a:pt x="771174" y="57520"/>
                </a:lnTo>
                <a:lnTo>
                  <a:pt x="781222" y="57520"/>
                </a:lnTo>
                <a:lnTo>
                  <a:pt x="794878" y="18059"/>
                </a:lnTo>
                <a:lnTo>
                  <a:pt x="809319" y="18059"/>
                </a:lnTo>
                <a:lnTo>
                  <a:pt x="803275" y="1264"/>
                </a:lnTo>
                <a:close/>
              </a:path>
              <a:path w="1113790" h="95885">
                <a:moveTo>
                  <a:pt x="809319" y="18059"/>
                </a:moveTo>
                <a:lnTo>
                  <a:pt x="795600" y="18059"/>
                </a:lnTo>
                <a:lnTo>
                  <a:pt x="821741" y="93730"/>
                </a:lnTo>
                <a:lnTo>
                  <a:pt x="836550" y="93730"/>
                </a:lnTo>
                <a:lnTo>
                  <a:pt x="827744" y="69259"/>
                </a:lnTo>
                <a:lnTo>
                  <a:pt x="819213" y="69259"/>
                </a:lnTo>
                <a:lnTo>
                  <a:pt x="819213" y="57520"/>
                </a:lnTo>
                <a:lnTo>
                  <a:pt x="823520" y="57520"/>
                </a:lnTo>
                <a:lnTo>
                  <a:pt x="809319" y="18059"/>
                </a:lnTo>
                <a:close/>
              </a:path>
              <a:path w="1113790" h="95885">
                <a:moveTo>
                  <a:pt x="781222" y="57520"/>
                </a:moveTo>
                <a:lnTo>
                  <a:pt x="771174" y="57520"/>
                </a:lnTo>
                <a:lnTo>
                  <a:pt x="771174" y="69259"/>
                </a:lnTo>
                <a:lnTo>
                  <a:pt x="777159" y="69259"/>
                </a:lnTo>
                <a:lnTo>
                  <a:pt x="781222" y="57520"/>
                </a:lnTo>
                <a:close/>
              </a:path>
              <a:path w="1113790" h="95885">
                <a:moveTo>
                  <a:pt x="809232" y="57520"/>
                </a:moveTo>
                <a:lnTo>
                  <a:pt x="781222" y="57520"/>
                </a:lnTo>
                <a:lnTo>
                  <a:pt x="777159" y="69259"/>
                </a:lnTo>
                <a:lnTo>
                  <a:pt x="813288" y="69259"/>
                </a:lnTo>
                <a:lnTo>
                  <a:pt x="809232" y="57520"/>
                </a:lnTo>
                <a:close/>
              </a:path>
              <a:path w="1113790" h="95885">
                <a:moveTo>
                  <a:pt x="823520" y="57520"/>
                </a:moveTo>
                <a:lnTo>
                  <a:pt x="819213" y="57520"/>
                </a:lnTo>
                <a:lnTo>
                  <a:pt x="819213" y="69259"/>
                </a:lnTo>
                <a:lnTo>
                  <a:pt x="827744" y="69259"/>
                </a:lnTo>
                <a:lnTo>
                  <a:pt x="823520" y="57520"/>
                </a:lnTo>
                <a:close/>
              </a:path>
              <a:path w="1113790" h="95885">
                <a:moveTo>
                  <a:pt x="887229" y="1264"/>
                </a:moveTo>
                <a:lnTo>
                  <a:pt x="847106" y="1264"/>
                </a:lnTo>
                <a:lnTo>
                  <a:pt x="847106" y="93730"/>
                </a:lnTo>
                <a:lnTo>
                  <a:pt x="861057" y="93730"/>
                </a:lnTo>
                <a:lnTo>
                  <a:pt x="861057" y="58739"/>
                </a:lnTo>
                <a:lnTo>
                  <a:pt x="855053" y="58739"/>
                </a:lnTo>
                <a:lnTo>
                  <a:pt x="855053" y="46729"/>
                </a:lnTo>
                <a:lnTo>
                  <a:pt x="861057" y="46729"/>
                </a:lnTo>
                <a:lnTo>
                  <a:pt x="861057" y="13228"/>
                </a:lnTo>
                <a:lnTo>
                  <a:pt x="907490" y="13228"/>
                </a:lnTo>
                <a:lnTo>
                  <a:pt x="906207" y="10850"/>
                </a:lnTo>
                <a:lnTo>
                  <a:pt x="902655" y="7434"/>
                </a:lnTo>
                <a:lnTo>
                  <a:pt x="893174" y="2498"/>
                </a:lnTo>
                <a:lnTo>
                  <a:pt x="887229" y="1264"/>
                </a:lnTo>
                <a:close/>
              </a:path>
              <a:path w="1113790" h="95885">
                <a:moveTo>
                  <a:pt x="892752" y="52012"/>
                </a:moveTo>
                <a:lnTo>
                  <a:pt x="877311" y="52012"/>
                </a:lnTo>
                <a:lnTo>
                  <a:pt x="899705" y="93730"/>
                </a:lnTo>
                <a:lnTo>
                  <a:pt x="915598" y="93730"/>
                </a:lnTo>
                <a:lnTo>
                  <a:pt x="896436" y="58739"/>
                </a:lnTo>
                <a:lnTo>
                  <a:pt x="887184" y="58739"/>
                </a:lnTo>
                <a:lnTo>
                  <a:pt x="893129" y="57550"/>
                </a:lnTo>
                <a:lnTo>
                  <a:pt x="895213" y="56504"/>
                </a:lnTo>
                <a:lnTo>
                  <a:pt x="892752" y="52012"/>
                </a:lnTo>
                <a:close/>
              </a:path>
              <a:path w="1113790" h="95885">
                <a:moveTo>
                  <a:pt x="861057" y="46729"/>
                </a:moveTo>
                <a:lnTo>
                  <a:pt x="855053" y="46729"/>
                </a:lnTo>
                <a:lnTo>
                  <a:pt x="855053" y="58739"/>
                </a:lnTo>
                <a:lnTo>
                  <a:pt x="861057" y="58739"/>
                </a:lnTo>
                <a:lnTo>
                  <a:pt x="861057" y="46729"/>
                </a:lnTo>
                <a:close/>
              </a:path>
              <a:path w="1113790" h="95885">
                <a:moveTo>
                  <a:pt x="907490" y="13228"/>
                </a:moveTo>
                <a:lnTo>
                  <a:pt x="883181" y="13228"/>
                </a:lnTo>
                <a:lnTo>
                  <a:pt x="886898" y="13921"/>
                </a:lnTo>
                <a:lnTo>
                  <a:pt x="889727" y="15305"/>
                </a:lnTo>
                <a:lnTo>
                  <a:pt x="892587" y="16660"/>
                </a:lnTo>
                <a:lnTo>
                  <a:pt x="894679" y="18616"/>
                </a:lnTo>
                <a:lnTo>
                  <a:pt x="896003" y="21175"/>
                </a:lnTo>
                <a:lnTo>
                  <a:pt x="897357" y="23733"/>
                </a:lnTo>
                <a:lnTo>
                  <a:pt x="898035" y="26758"/>
                </a:lnTo>
                <a:lnTo>
                  <a:pt x="898035" y="33711"/>
                </a:lnTo>
                <a:lnTo>
                  <a:pt x="883271" y="46729"/>
                </a:lnTo>
                <a:lnTo>
                  <a:pt x="861057" y="46729"/>
                </a:lnTo>
                <a:lnTo>
                  <a:pt x="861057" y="58739"/>
                </a:lnTo>
                <a:lnTo>
                  <a:pt x="880922" y="58739"/>
                </a:lnTo>
                <a:lnTo>
                  <a:pt x="877311" y="52012"/>
                </a:lnTo>
                <a:lnTo>
                  <a:pt x="903446" y="52012"/>
                </a:lnTo>
                <a:lnTo>
                  <a:pt x="906162" y="49468"/>
                </a:lnTo>
                <a:lnTo>
                  <a:pt x="910887" y="40890"/>
                </a:lnTo>
                <a:lnTo>
                  <a:pt x="912076" y="35908"/>
                </a:lnTo>
                <a:lnTo>
                  <a:pt x="912076" y="24561"/>
                </a:lnTo>
                <a:lnTo>
                  <a:pt x="910902" y="19549"/>
                </a:lnTo>
                <a:lnTo>
                  <a:pt x="907490" y="13228"/>
                </a:lnTo>
                <a:close/>
              </a:path>
              <a:path w="1113790" h="95885">
                <a:moveTo>
                  <a:pt x="895213" y="56504"/>
                </a:moveTo>
                <a:lnTo>
                  <a:pt x="893129" y="57550"/>
                </a:lnTo>
                <a:lnTo>
                  <a:pt x="887184" y="58739"/>
                </a:lnTo>
                <a:lnTo>
                  <a:pt x="896436" y="58739"/>
                </a:lnTo>
                <a:lnTo>
                  <a:pt x="895213" y="56504"/>
                </a:lnTo>
                <a:close/>
              </a:path>
              <a:path w="1113790" h="95885">
                <a:moveTo>
                  <a:pt x="903446" y="52012"/>
                </a:moveTo>
                <a:lnTo>
                  <a:pt x="892752" y="52012"/>
                </a:lnTo>
                <a:lnTo>
                  <a:pt x="895213" y="56504"/>
                </a:lnTo>
                <a:lnTo>
                  <a:pt x="902610" y="52794"/>
                </a:lnTo>
                <a:lnTo>
                  <a:pt x="903446" y="52012"/>
                </a:lnTo>
                <a:close/>
              </a:path>
              <a:path w="1113790" h="95885">
                <a:moveTo>
                  <a:pt x="943186" y="1264"/>
                </a:moveTo>
                <a:lnTo>
                  <a:pt x="926255" y="1264"/>
                </a:lnTo>
                <a:lnTo>
                  <a:pt x="926255" y="93730"/>
                </a:lnTo>
                <a:lnTo>
                  <a:pt x="939529" y="93730"/>
                </a:lnTo>
                <a:lnTo>
                  <a:pt x="939529" y="26773"/>
                </a:lnTo>
                <a:lnTo>
                  <a:pt x="953634" y="26773"/>
                </a:lnTo>
                <a:lnTo>
                  <a:pt x="943186" y="1264"/>
                </a:lnTo>
                <a:close/>
              </a:path>
              <a:path w="1113790" h="95885">
                <a:moveTo>
                  <a:pt x="1020076" y="26818"/>
                </a:moveTo>
                <a:lnTo>
                  <a:pt x="1006802" y="26818"/>
                </a:lnTo>
                <a:lnTo>
                  <a:pt x="1006802" y="93730"/>
                </a:lnTo>
                <a:lnTo>
                  <a:pt x="1020076" y="93730"/>
                </a:lnTo>
                <a:lnTo>
                  <a:pt x="1020076" y="26818"/>
                </a:lnTo>
                <a:close/>
              </a:path>
              <a:path w="1113790" h="95885">
                <a:moveTo>
                  <a:pt x="953634" y="26773"/>
                </a:moveTo>
                <a:lnTo>
                  <a:pt x="940387" y="26773"/>
                </a:lnTo>
                <a:lnTo>
                  <a:pt x="967657" y="93594"/>
                </a:lnTo>
                <a:lnTo>
                  <a:pt x="978674" y="93594"/>
                </a:lnTo>
                <a:lnTo>
                  <a:pt x="987026" y="73141"/>
                </a:lnTo>
                <a:lnTo>
                  <a:pt x="972624" y="73141"/>
                </a:lnTo>
                <a:lnTo>
                  <a:pt x="953634" y="26773"/>
                </a:lnTo>
                <a:close/>
              </a:path>
              <a:path w="1113790" h="95885">
                <a:moveTo>
                  <a:pt x="1020076" y="1264"/>
                </a:moveTo>
                <a:lnTo>
                  <a:pt x="1003145" y="1264"/>
                </a:lnTo>
                <a:lnTo>
                  <a:pt x="973707" y="73141"/>
                </a:lnTo>
                <a:lnTo>
                  <a:pt x="987026" y="73141"/>
                </a:lnTo>
                <a:lnTo>
                  <a:pt x="1005944" y="26818"/>
                </a:lnTo>
                <a:lnTo>
                  <a:pt x="1020076" y="26818"/>
                </a:lnTo>
                <a:lnTo>
                  <a:pt x="1020076" y="1264"/>
                </a:lnTo>
                <a:close/>
              </a:path>
              <a:path w="1113790" h="95885">
                <a:moveTo>
                  <a:pt x="1079957" y="1264"/>
                </a:moveTo>
                <a:lnTo>
                  <a:pt x="1063839" y="1264"/>
                </a:lnTo>
                <a:lnTo>
                  <a:pt x="1030564" y="93730"/>
                </a:lnTo>
                <a:lnTo>
                  <a:pt x="1045373" y="93730"/>
                </a:lnTo>
                <a:lnTo>
                  <a:pt x="1053841" y="69259"/>
                </a:lnTo>
                <a:lnTo>
                  <a:pt x="1047856" y="69259"/>
                </a:lnTo>
                <a:lnTo>
                  <a:pt x="1047856" y="57520"/>
                </a:lnTo>
                <a:lnTo>
                  <a:pt x="1057903" y="57520"/>
                </a:lnTo>
                <a:lnTo>
                  <a:pt x="1071559" y="18059"/>
                </a:lnTo>
                <a:lnTo>
                  <a:pt x="1086001" y="18059"/>
                </a:lnTo>
                <a:lnTo>
                  <a:pt x="1079957" y="1264"/>
                </a:lnTo>
                <a:close/>
              </a:path>
              <a:path w="1113790" h="95885">
                <a:moveTo>
                  <a:pt x="1086001" y="18059"/>
                </a:moveTo>
                <a:lnTo>
                  <a:pt x="1072282" y="18059"/>
                </a:lnTo>
                <a:lnTo>
                  <a:pt x="1098423" y="93730"/>
                </a:lnTo>
                <a:lnTo>
                  <a:pt x="1113232" y="93730"/>
                </a:lnTo>
                <a:lnTo>
                  <a:pt x="1104426" y="69259"/>
                </a:lnTo>
                <a:lnTo>
                  <a:pt x="1095895" y="69259"/>
                </a:lnTo>
                <a:lnTo>
                  <a:pt x="1095895" y="57520"/>
                </a:lnTo>
                <a:lnTo>
                  <a:pt x="1100202" y="57520"/>
                </a:lnTo>
                <a:lnTo>
                  <a:pt x="1086001" y="18059"/>
                </a:lnTo>
                <a:close/>
              </a:path>
              <a:path w="1113790" h="95885">
                <a:moveTo>
                  <a:pt x="1057903" y="57520"/>
                </a:moveTo>
                <a:lnTo>
                  <a:pt x="1047856" y="57520"/>
                </a:lnTo>
                <a:lnTo>
                  <a:pt x="1047856" y="69259"/>
                </a:lnTo>
                <a:lnTo>
                  <a:pt x="1053841" y="69259"/>
                </a:lnTo>
                <a:lnTo>
                  <a:pt x="1057903" y="57520"/>
                </a:lnTo>
                <a:close/>
              </a:path>
              <a:path w="1113790" h="95885">
                <a:moveTo>
                  <a:pt x="1085914" y="57520"/>
                </a:moveTo>
                <a:lnTo>
                  <a:pt x="1057903" y="57520"/>
                </a:lnTo>
                <a:lnTo>
                  <a:pt x="1053841" y="69259"/>
                </a:lnTo>
                <a:lnTo>
                  <a:pt x="1089969" y="69259"/>
                </a:lnTo>
                <a:lnTo>
                  <a:pt x="1085914" y="57520"/>
                </a:lnTo>
                <a:close/>
              </a:path>
              <a:path w="1113790" h="95885">
                <a:moveTo>
                  <a:pt x="1100202" y="57520"/>
                </a:moveTo>
                <a:lnTo>
                  <a:pt x="1095895" y="57520"/>
                </a:lnTo>
                <a:lnTo>
                  <a:pt x="1095895" y="69259"/>
                </a:lnTo>
                <a:lnTo>
                  <a:pt x="1104426" y="69259"/>
                </a:lnTo>
                <a:lnTo>
                  <a:pt x="1100202" y="5752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167585" y="2762764"/>
            <a:ext cx="585037" cy="940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167585" y="2988908"/>
            <a:ext cx="709351" cy="11973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67585" y="3215324"/>
            <a:ext cx="169709" cy="9756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157407" y="3751282"/>
            <a:ext cx="478629" cy="9386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5085947" y="7170207"/>
            <a:ext cx="1386205" cy="826769"/>
            <a:chOff x="7692003" y="7320117"/>
            <a:chExt cx="1386205" cy="826769"/>
          </a:xfrm>
        </p:grpSpPr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07895" y="7320117"/>
              <a:ext cx="1354046" cy="79462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92003" y="7320117"/>
              <a:ext cx="1385832" cy="82641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723788" y="7326474"/>
              <a:ext cx="1322705" cy="763270"/>
            </a:xfrm>
            <a:custGeom>
              <a:avLst/>
              <a:gdLst/>
              <a:ahLst/>
              <a:cxnLst/>
              <a:rect l="l" t="t" r="r" b="b"/>
              <a:pathLst>
                <a:path w="1322704" h="763270">
                  <a:moveTo>
                    <a:pt x="1322261" y="0"/>
                  </a:moveTo>
                  <a:lnTo>
                    <a:pt x="0" y="0"/>
                  </a:lnTo>
                  <a:lnTo>
                    <a:pt x="0" y="762843"/>
                  </a:lnTo>
                  <a:lnTo>
                    <a:pt x="1322261" y="762843"/>
                  </a:lnTo>
                  <a:lnTo>
                    <a:pt x="1322261" y="0"/>
                  </a:lnTo>
                  <a:close/>
                </a:path>
              </a:pathLst>
            </a:custGeom>
            <a:solidFill>
              <a:srgbClr val="80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97517" y="7440612"/>
              <a:ext cx="961390" cy="120014"/>
            </a:xfrm>
            <a:custGeom>
              <a:avLst/>
              <a:gdLst/>
              <a:ahLst/>
              <a:cxnLst/>
              <a:rect l="l" t="t" r="r" b="b"/>
              <a:pathLst>
                <a:path w="961390" h="120015">
                  <a:moveTo>
                    <a:pt x="57339" y="0"/>
                  </a:moveTo>
                  <a:lnTo>
                    <a:pt x="0" y="0"/>
                  </a:lnTo>
                  <a:lnTo>
                    <a:pt x="0" y="92465"/>
                  </a:lnTo>
                  <a:lnTo>
                    <a:pt x="13951" y="92465"/>
                  </a:lnTo>
                  <a:lnTo>
                    <a:pt x="13951" y="52147"/>
                  </a:lnTo>
                  <a:lnTo>
                    <a:pt x="53231" y="52147"/>
                  </a:lnTo>
                  <a:lnTo>
                    <a:pt x="53231" y="40182"/>
                  </a:lnTo>
                  <a:lnTo>
                    <a:pt x="13951" y="40182"/>
                  </a:lnTo>
                  <a:lnTo>
                    <a:pt x="13951" y="12009"/>
                  </a:lnTo>
                  <a:lnTo>
                    <a:pt x="57339" y="12009"/>
                  </a:lnTo>
                  <a:lnTo>
                    <a:pt x="57339" y="0"/>
                  </a:lnTo>
                  <a:close/>
                </a:path>
                <a:path w="961390" h="120015">
                  <a:moveTo>
                    <a:pt x="101238" y="22213"/>
                  </a:moveTo>
                  <a:lnTo>
                    <a:pt x="88235" y="22213"/>
                  </a:lnTo>
                  <a:lnTo>
                    <a:pt x="82561" y="23703"/>
                  </a:lnTo>
                  <a:lnTo>
                    <a:pt x="72869" y="29663"/>
                  </a:lnTo>
                  <a:lnTo>
                    <a:pt x="69107" y="33846"/>
                  </a:lnTo>
                  <a:lnTo>
                    <a:pt x="63749" y="44622"/>
                  </a:lnTo>
                  <a:lnTo>
                    <a:pt x="62409" y="50913"/>
                  </a:lnTo>
                  <a:lnTo>
                    <a:pt x="62409" y="65270"/>
                  </a:lnTo>
                  <a:lnTo>
                    <a:pt x="88235" y="93865"/>
                  </a:lnTo>
                  <a:lnTo>
                    <a:pt x="101238" y="93865"/>
                  </a:lnTo>
                  <a:lnTo>
                    <a:pt x="106912" y="92375"/>
                  </a:lnTo>
                  <a:lnTo>
                    <a:pt x="116604" y="86415"/>
                  </a:lnTo>
                  <a:lnTo>
                    <a:pt x="120108" y="82533"/>
                  </a:lnTo>
                  <a:lnTo>
                    <a:pt x="90537" y="82533"/>
                  </a:lnTo>
                  <a:lnTo>
                    <a:pt x="87016" y="81419"/>
                  </a:lnTo>
                  <a:lnTo>
                    <a:pt x="76044" y="62516"/>
                  </a:lnTo>
                  <a:lnTo>
                    <a:pt x="76044" y="53637"/>
                  </a:lnTo>
                  <a:lnTo>
                    <a:pt x="90537" y="33500"/>
                  </a:lnTo>
                  <a:lnTo>
                    <a:pt x="120055" y="33500"/>
                  </a:lnTo>
                  <a:lnTo>
                    <a:pt x="116604" y="29663"/>
                  </a:lnTo>
                  <a:lnTo>
                    <a:pt x="106912" y="23703"/>
                  </a:lnTo>
                  <a:lnTo>
                    <a:pt x="101238" y="22213"/>
                  </a:lnTo>
                  <a:close/>
                </a:path>
                <a:path w="961390" h="120015">
                  <a:moveTo>
                    <a:pt x="120055" y="33500"/>
                  </a:moveTo>
                  <a:lnTo>
                    <a:pt x="98995" y="33500"/>
                  </a:lnTo>
                  <a:lnTo>
                    <a:pt x="102487" y="34629"/>
                  </a:lnTo>
                  <a:lnTo>
                    <a:pt x="108025" y="39144"/>
                  </a:lnTo>
                  <a:lnTo>
                    <a:pt x="110072" y="42139"/>
                  </a:lnTo>
                  <a:lnTo>
                    <a:pt x="111396" y="45871"/>
                  </a:lnTo>
                  <a:lnTo>
                    <a:pt x="112751" y="49573"/>
                  </a:lnTo>
                  <a:lnTo>
                    <a:pt x="113428" y="53637"/>
                  </a:lnTo>
                  <a:lnTo>
                    <a:pt x="113428" y="62516"/>
                  </a:lnTo>
                  <a:lnTo>
                    <a:pt x="112751" y="66595"/>
                  </a:lnTo>
                  <a:lnTo>
                    <a:pt x="111396" y="70297"/>
                  </a:lnTo>
                  <a:lnTo>
                    <a:pt x="110072" y="73999"/>
                  </a:lnTo>
                  <a:lnTo>
                    <a:pt x="108025" y="76964"/>
                  </a:lnTo>
                  <a:lnTo>
                    <a:pt x="102487" y="81419"/>
                  </a:lnTo>
                  <a:lnTo>
                    <a:pt x="98995" y="82533"/>
                  </a:lnTo>
                  <a:lnTo>
                    <a:pt x="120108" y="82533"/>
                  </a:lnTo>
                  <a:lnTo>
                    <a:pt x="120366" y="82247"/>
                  </a:lnTo>
                  <a:lnTo>
                    <a:pt x="125724" y="71531"/>
                  </a:lnTo>
                  <a:lnTo>
                    <a:pt x="127063" y="65270"/>
                  </a:lnTo>
                  <a:lnTo>
                    <a:pt x="127063" y="50913"/>
                  </a:lnTo>
                  <a:lnTo>
                    <a:pt x="125724" y="44622"/>
                  </a:lnTo>
                  <a:lnTo>
                    <a:pt x="120366" y="33846"/>
                  </a:lnTo>
                  <a:lnTo>
                    <a:pt x="120055" y="33500"/>
                  </a:lnTo>
                  <a:close/>
                </a:path>
                <a:path w="961390" h="120015">
                  <a:moveTo>
                    <a:pt x="152383" y="23116"/>
                  </a:moveTo>
                  <a:lnTo>
                    <a:pt x="139335" y="23116"/>
                  </a:lnTo>
                  <a:lnTo>
                    <a:pt x="139335" y="92465"/>
                  </a:lnTo>
                  <a:lnTo>
                    <a:pt x="152834" y="92465"/>
                  </a:lnTo>
                  <a:lnTo>
                    <a:pt x="152834" y="47105"/>
                  </a:lnTo>
                  <a:lnTo>
                    <a:pt x="153557" y="44426"/>
                  </a:lnTo>
                  <a:lnTo>
                    <a:pt x="156446" y="39701"/>
                  </a:lnTo>
                  <a:lnTo>
                    <a:pt x="158403" y="37850"/>
                  </a:lnTo>
                  <a:lnTo>
                    <a:pt x="163369" y="35171"/>
                  </a:lnTo>
                  <a:lnTo>
                    <a:pt x="166214" y="34494"/>
                  </a:lnTo>
                  <a:lnTo>
                    <a:pt x="176447" y="34494"/>
                  </a:lnTo>
                  <a:lnTo>
                    <a:pt x="176447" y="34132"/>
                  </a:lnTo>
                  <a:lnTo>
                    <a:pt x="152383" y="34132"/>
                  </a:lnTo>
                  <a:lnTo>
                    <a:pt x="152383" y="23116"/>
                  </a:lnTo>
                  <a:close/>
                </a:path>
                <a:path w="961390" h="120015">
                  <a:moveTo>
                    <a:pt x="176447" y="34494"/>
                  </a:moveTo>
                  <a:lnTo>
                    <a:pt x="170789" y="34494"/>
                  </a:lnTo>
                  <a:lnTo>
                    <a:pt x="172173" y="34599"/>
                  </a:lnTo>
                  <a:lnTo>
                    <a:pt x="173558" y="34810"/>
                  </a:lnTo>
                  <a:lnTo>
                    <a:pt x="174943" y="34990"/>
                  </a:lnTo>
                  <a:lnTo>
                    <a:pt x="175960" y="35171"/>
                  </a:lnTo>
                  <a:lnTo>
                    <a:pt x="176447" y="35306"/>
                  </a:lnTo>
                  <a:lnTo>
                    <a:pt x="176447" y="34494"/>
                  </a:lnTo>
                  <a:close/>
                </a:path>
                <a:path w="961390" h="120015">
                  <a:moveTo>
                    <a:pt x="171556" y="22078"/>
                  </a:moveTo>
                  <a:lnTo>
                    <a:pt x="166650" y="22078"/>
                  </a:lnTo>
                  <a:lnTo>
                    <a:pt x="163008" y="23161"/>
                  </a:lnTo>
                  <a:lnTo>
                    <a:pt x="156597" y="27465"/>
                  </a:lnTo>
                  <a:lnTo>
                    <a:pt x="154369" y="30400"/>
                  </a:lnTo>
                  <a:lnTo>
                    <a:pt x="153105" y="34132"/>
                  </a:lnTo>
                  <a:lnTo>
                    <a:pt x="176447" y="34132"/>
                  </a:lnTo>
                  <a:lnTo>
                    <a:pt x="176447" y="22394"/>
                  </a:lnTo>
                  <a:lnTo>
                    <a:pt x="175785" y="22303"/>
                  </a:lnTo>
                  <a:lnTo>
                    <a:pt x="174867" y="22228"/>
                  </a:lnTo>
                  <a:lnTo>
                    <a:pt x="171556" y="22078"/>
                  </a:lnTo>
                  <a:close/>
                </a:path>
                <a:path w="961390" h="120015">
                  <a:moveTo>
                    <a:pt x="194047" y="99418"/>
                  </a:moveTo>
                  <a:lnTo>
                    <a:pt x="182443" y="104204"/>
                  </a:lnTo>
                  <a:lnTo>
                    <a:pt x="183677" y="107034"/>
                  </a:lnTo>
                  <a:lnTo>
                    <a:pt x="185543" y="109637"/>
                  </a:lnTo>
                  <a:lnTo>
                    <a:pt x="190540" y="114393"/>
                  </a:lnTo>
                  <a:lnTo>
                    <a:pt x="193761" y="116304"/>
                  </a:lnTo>
                  <a:lnTo>
                    <a:pt x="201677" y="119194"/>
                  </a:lnTo>
                  <a:lnTo>
                    <a:pt x="206418" y="119916"/>
                  </a:lnTo>
                  <a:lnTo>
                    <a:pt x="217825" y="119916"/>
                  </a:lnTo>
                  <a:lnTo>
                    <a:pt x="223123" y="118998"/>
                  </a:lnTo>
                  <a:lnTo>
                    <a:pt x="232544" y="115326"/>
                  </a:lnTo>
                  <a:lnTo>
                    <a:pt x="236291" y="112497"/>
                  </a:lnTo>
                  <a:lnTo>
                    <a:pt x="238799" y="109035"/>
                  </a:lnTo>
                  <a:lnTo>
                    <a:pt x="208329" y="109035"/>
                  </a:lnTo>
                  <a:lnTo>
                    <a:pt x="205274" y="108508"/>
                  </a:lnTo>
                  <a:lnTo>
                    <a:pt x="200548" y="106401"/>
                  </a:lnTo>
                  <a:lnTo>
                    <a:pt x="198682" y="105122"/>
                  </a:lnTo>
                  <a:lnTo>
                    <a:pt x="195943" y="102142"/>
                  </a:lnTo>
                  <a:lnTo>
                    <a:pt x="194859" y="100743"/>
                  </a:lnTo>
                  <a:lnTo>
                    <a:pt x="194047" y="99418"/>
                  </a:lnTo>
                  <a:close/>
                </a:path>
                <a:path w="961390" h="120015">
                  <a:moveTo>
                    <a:pt x="243214" y="79824"/>
                  </a:moveTo>
                  <a:lnTo>
                    <a:pt x="229760" y="79824"/>
                  </a:lnTo>
                  <a:lnTo>
                    <a:pt x="229760" y="98877"/>
                  </a:lnTo>
                  <a:lnTo>
                    <a:pt x="228089" y="102820"/>
                  </a:lnTo>
                  <a:lnTo>
                    <a:pt x="221407" y="107786"/>
                  </a:lnTo>
                  <a:lnTo>
                    <a:pt x="217178" y="109035"/>
                  </a:lnTo>
                  <a:lnTo>
                    <a:pt x="238799" y="109035"/>
                  </a:lnTo>
                  <a:lnTo>
                    <a:pt x="241830" y="104851"/>
                  </a:lnTo>
                  <a:lnTo>
                    <a:pt x="243214" y="99960"/>
                  </a:lnTo>
                  <a:lnTo>
                    <a:pt x="243214" y="79824"/>
                  </a:lnTo>
                  <a:close/>
                </a:path>
                <a:path w="961390" h="120015">
                  <a:moveTo>
                    <a:pt x="213205" y="22213"/>
                  </a:moveTo>
                  <a:lnTo>
                    <a:pt x="203332" y="22213"/>
                  </a:lnTo>
                  <a:lnTo>
                    <a:pt x="198351" y="23628"/>
                  </a:lnTo>
                  <a:lnTo>
                    <a:pt x="189562" y="29256"/>
                  </a:lnTo>
                  <a:lnTo>
                    <a:pt x="186100" y="33290"/>
                  </a:lnTo>
                  <a:lnTo>
                    <a:pt x="181074" y="43824"/>
                  </a:lnTo>
                  <a:lnTo>
                    <a:pt x="179825" y="50145"/>
                  </a:lnTo>
                  <a:lnTo>
                    <a:pt x="179825" y="64894"/>
                  </a:lnTo>
                  <a:lnTo>
                    <a:pt x="203332" y="91427"/>
                  </a:lnTo>
                  <a:lnTo>
                    <a:pt x="213054" y="91427"/>
                  </a:lnTo>
                  <a:lnTo>
                    <a:pt x="228678" y="80230"/>
                  </a:lnTo>
                  <a:lnTo>
                    <a:pt x="207787" y="80230"/>
                  </a:lnTo>
                  <a:lnTo>
                    <a:pt x="204416" y="79267"/>
                  </a:lnTo>
                  <a:lnTo>
                    <a:pt x="193500" y="52674"/>
                  </a:lnTo>
                  <a:lnTo>
                    <a:pt x="194137" y="48911"/>
                  </a:lnTo>
                  <a:lnTo>
                    <a:pt x="207727" y="33681"/>
                  </a:lnTo>
                  <a:lnTo>
                    <a:pt x="228611" y="33681"/>
                  </a:lnTo>
                  <a:lnTo>
                    <a:pt x="228180" y="32913"/>
                  </a:lnTo>
                  <a:lnTo>
                    <a:pt x="227021" y="31243"/>
                  </a:lnTo>
                  <a:lnTo>
                    <a:pt x="224041" y="27450"/>
                  </a:lnTo>
                  <a:lnTo>
                    <a:pt x="221979" y="25795"/>
                  </a:lnTo>
                  <a:lnTo>
                    <a:pt x="219330" y="24380"/>
                  </a:lnTo>
                  <a:lnTo>
                    <a:pt x="216681" y="22935"/>
                  </a:lnTo>
                  <a:lnTo>
                    <a:pt x="213205" y="22213"/>
                  </a:lnTo>
                  <a:close/>
                </a:path>
                <a:path w="961390" h="120015">
                  <a:moveTo>
                    <a:pt x="228611" y="33681"/>
                  </a:moveTo>
                  <a:lnTo>
                    <a:pt x="215733" y="33681"/>
                  </a:lnTo>
                  <a:lnTo>
                    <a:pt x="219044" y="34689"/>
                  </a:lnTo>
                  <a:lnTo>
                    <a:pt x="224402" y="38692"/>
                  </a:lnTo>
                  <a:lnTo>
                    <a:pt x="226434" y="41462"/>
                  </a:lnTo>
                  <a:lnTo>
                    <a:pt x="229203" y="48565"/>
                  </a:lnTo>
                  <a:lnTo>
                    <a:pt x="229895" y="52674"/>
                  </a:lnTo>
                  <a:lnTo>
                    <a:pt x="229895" y="62125"/>
                  </a:lnTo>
                  <a:lnTo>
                    <a:pt x="215673" y="80230"/>
                  </a:lnTo>
                  <a:lnTo>
                    <a:pt x="228678" y="80230"/>
                  </a:lnTo>
                  <a:lnTo>
                    <a:pt x="228902" y="79824"/>
                  </a:lnTo>
                  <a:lnTo>
                    <a:pt x="243214" y="79824"/>
                  </a:lnTo>
                  <a:lnTo>
                    <a:pt x="243214" y="34358"/>
                  </a:lnTo>
                  <a:lnTo>
                    <a:pt x="228992" y="34358"/>
                  </a:lnTo>
                  <a:lnTo>
                    <a:pt x="228611" y="33681"/>
                  </a:lnTo>
                  <a:close/>
                </a:path>
                <a:path w="961390" h="120015">
                  <a:moveTo>
                    <a:pt x="243214" y="23116"/>
                  </a:moveTo>
                  <a:lnTo>
                    <a:pt x="229985" y="23116"/>
                  </a:lnTo>
                  <a:lnTo>
                    <a:pt x="229985" y="34358"/>
                  </a:lnTo>
                  <a:lnTo>
                    <a:pt x="243214" y="34358"/>
                  </a:lnTo>
                  <a:lnTo>
                    <a:pt x="243214" y="23116"/>
                  </a:lnTo>
                  <a:close/>
                </a:path>
                <a:path w="961390" h="120015">
                  <a:moveTo>
                    <a:pt x="294235" y="22213"/>
                  </a:moveTo>
                  <a:lnTo>
                    <a:pt x="281232" y="22213"/>
                  </a:lnTo>
                  <a:lnTo>
                    <a:pt x="275558" y="23703"/>
                  </a:lnTo>
                  <a:lnTo>
                    <a:pt x="265866" y="29663"/>
                  </a:lnTo>
                  <a:lnTo>
                    <a:pt x="262104" y="33846"/>
                  </a:lnTo>
                  <a:lnTo>
                    <a:pt x="256746" y="44622"/>
                  </a:lnTo>
                  <a:lnTo>
                    <a:pt x="255407" y="50913"/>
                  </a:lnTo>
                  <a:lnTo>
                    <a:pt x="255407" y="65270"/>
                  </a:lnTo>
                  <a:lnTo>
                    <a:pt x="281232" y="93865"/>
                  </a:lnTo>
                  <a:lnTo>
                    <a:pt x="294235" y="93865"/>
                  </a:lnTo>
                  <a:lnTo>
                    <a:pt x="299909" y="92375"/>
                  </a:lnTo>
                  <a:lnTo>
                    <a:pt x="309601" y="86415"/>
                  </a:lnTo>
                  <a:lnTo>
                    <a:pt x="313105" y="82533"/>
                  </a:lnTo>
                  <a:lnTo>
                    <a:pt x="283535" y="82533"/>
                  </a:lnTo>
                  <a:lnTo>
                    <a:pt x="280013" y="81419"/>
                  </a:lnTo>
                  <a:lnTo>
                    <a:pt x="269042" y="62516"/>
                  </a:lnTo>
                  <a:lnTo>
                    <a:pt x="269042" y="53637"/>
                  </a:lnTo>
                  <a:lnTo>
                    <a:pt x="283535" y="33500"/>
                  </a:lnTo>
                  <a:lnTo>
                    <a:pt x="313052" y="33500"/>
                  </a:lnTo>
                  <a:lnTo>
                    <a:pt x="309601" y="29663"/>
                  </a:lnTo>
                  <a:lnTo>
                    <a:pt x="299909" y="23703"/>
                  </a:lnTo>
                  <a:lnTo>
                    <a:pt x="294235" y="22213"/>
                  </a:lnTo>
                  <a:close/>
                </a:path>
                <a:path w="961390" h="120015">
                  <a:moveTo>
                    <a:pt x="313052" y="33500"/>
                  </a:moveTo>
                  <a:lnTo>
                    <a:pt x="291993" y="33500"/>
                  </a:lnTo>
                  <a:lnTo>
                    <a:pt x="295484" y="34629"/>
                  </a:lnTo>
                  <a:lnTo>
                    <a:pt x="301023" y="39144"/>
                  </a:lnTo>
                  <a:lnTo>
                    <a:pt x="303069" y="42139"/>
                  </a:lnTo>
                  <a:lnTo>
                    <a:pt x="304394" y="45871"/>
                  </a:lnTo>
                  <a:lnTo>
                    <a:pt x="305748" y="49573"/>
                  </a:lnTo>
                  <a:lnTo>
                    <a:pt x="306426" y="53637"/>
                  </a:lnTo>
                  <a:lnTo>
                    <a:pt x="306426" y="62516"/>
                  </a:lnTo>
                  <a:lnTo>
                    <a:pt x="305748" y="66595"/>
                  </a:lnTo>
                  <a:lnTo>
                    <a:pt x="304394" y="70297"/>
                  </a:lnTo>
                  <a:lnTo>
                    <a:pt x="303069" y="73999"/>
                  </a:lnTo>
                  <a:lnTo>
                    <a:pt x="301023" y="76964"/>
                  </a:lnTo>
                  <a:lnTo>
                    <a:pt x="295484" y="81419"/>
                  </a:lnTo>
                  <a:lnTo>
                    <a:pt x="291993" y="82533"/>
                  </a:lnTo>
                  <a:lnTo>
                    <a:pt x="313105" y="82533"/>
                  </a:lnTo>
                  <a:lnTo>
                    <a:pt x="313363" y="82247"/>
                  </a:lnTo>
                  <a:lnTo>
                    <a:pt x="318721" y="71531"/>
                  </a:lnTo>
                  <a:lnTo>
                    <a:pt x="320061" y="65270"/>
                  </a:lnTo>
                  <a:lnTo>
                    <a:pt x="320061" y="50913"/>
                  </a:lnTo>
                  <a:lnTo>
                    <a:pt x="318721" y="44622"/>
                  </a:lnTo>
                  <a:lnTo>
                    <a:pt x="313363" y="33846"/>
                  </a:lnTo>
                  <a:lnTo>
                    <a:pt x="313052" y="33500"/>
                  </a:lnTo>
                  <a:close/>
                </a:path>
                <a:path w="961390" h="120015">
                  <a:moveTo>
                    <a:pt x="350482" y="6501"/>
                  </a:moveTo>
                  <a:lnTo>
                    <a:pt x="336982" y="6501"/>
                  </a:lnTo>
                  <a:lnTo>
                    <a:pt x="337044" y="79312"/>
                  </a:lnTo>
                  <a:lnTo>
                    <a:pt x="353658" y="93429"/>
                  </a:lnTo>
                  <a:lnTo>
                    <a:pt x="359377" y="93338"/>
                  </a:lnTo>
                  <a:lnTo>
                    <a:pt x="361183" y="93158"/>
                  </a:lnTo>
                  <a:lnTo>
                    <a:pt x="362627" y="92827"/>
                  </a:lnTo>
                  <a:lnTo>
                    <a:pt x="364072" y="92526"/>
                  </a:lnTo>
                  <a:lnTo>
                    <a:pt x="365186" y="92225"/>
                  </a:lnTo>
                  <a:lnTo>
                    <a:pt x="365968" y="91924"/>
                  </a:lnTo>
                  <a:lnTo>
                    <a:pt x="363659" y="81359"/>
                  </a:lnTo>
                  <a:lnTo>
                    <a:pt x="357315" y="81359"/>
                  </a:lnTo>
                  <a:lnTo>
                    <a:pt x="355945" y="81133"/>
                  </a:lnTo>
                  <a:lnTo>
                    <a:pt x="350482" y="74722"/>
                  </a:lnTo>
                  <a:lnTo>
                    <a:pt x="350482" y="6501"/>
                  </a:lnTo>
                  <a:close/>
                </a:path>
                <a:path w="961390" h="120015">
                  <a:moveTo>
                    <a:pt x="363530" y="80772"/>
                  </a:moveTo>
                  <a:lnTo>
                    <a:pt x="360821" y="81283"/>
                  </a:lnTo>
                  <a:lnTo>
                    <a:pt x="359873" y="81359"/>
                  </a:lnTo>
                  <a:lnTo>
                    <a:pt x="363659" y="81359"/>
                  </a:lnTo>
                  <a:lnTo>
                    <a:pt x="363530" y="80772"/>
                  </a:lnTo>
                  <a:close/>
                </a:path>
                <a:path w="961390" h="120015">
                  <a:moveTo>
                    <a:pt x="336982" y="23116"/>
                  </a:moveTo>
                  <a:lnTo>
                    <a:pt x="326824" y="23116"/>
                  </a:lnTo>
                  <a:lnTo>
                    <a:pt x="326824" y="33952"/>
                  </a:lnTo>
                  <a:lnTo>
                    <a:pt x="336982" y="33952"/>
                  </a:lnTo>
                  <a:lnTo>
                    <a:pt x="336982" y="23116"/>
                  </a:lnTo>
                  <a:close/>
                </a:path>
                <a:path w="961390" h="120015">
                  <a:moveTo>
                    <a:pt x="364704" y="23116"/>
                  </a:moveTo>
                  <a:lnTo>
                    <a:pt x="350482" y="23116"/>
                  </a:lnTo>
                  <a:lnTo>
                    <a:pt x="350482" y="33952"/>
                  </a:lnTo>
                  <a:lnTo>
                    <a:pt x="364704" y="33952"/>
                  </a:lnTo>
                  <a:lnTo>
                    <a:pt x="364704" y="23116"/>
                  </a:lnTo>
                  <a:close/>
                </a:path>
                <a:path w="961390" h="120015">
                  <a:moveTo>
                    <a:pt x="420874" y="23116"/>
                  </a:moveTo>
                  <a:lnTo>
                    <a:pt x="407691" y="23116"/>
                  </a:lnTo>
                  <a:lnTo>
                    <a:pt x="407691" y="118471"/>
                  </a:lnTo>
                  <a:lnTo>
                    <a:pt x="421190" y="118471"/>
                  </a:lnTo>
                  <a:lnTo>
                    <a:pt x="421190" y="81675"/>
                  </a:lnTo>
                  <a:lnTo>
                    <a:pt x="433115" y="81675"/>
                  </a:lnTo>
                  <a:lnTo>
                    <a:pt x="420919" y="62667"/>
                  </a:lnTo>
                  <a:lnTo>
                    <a:pt x="420919" y="52975"/>
                  </a:lnTo>
                  <a:lnTo>
                    <a:pt x="432888" y="34358"/>
                  </a:lnTo>
                  <a:lnTo>
                    <a:pt x="420874" y="34358"/>
                  </a:lnTo>
                  <a:lnTo>
                    <a:pt x="420874" y="23116"/>
                  </a:lnTo>
                  <a:close/>
                </a:path>
                <a:path w="961390" h="120015">
                  <a:moveTo>
                    <a:pt x="433115" y="81675"/>
                  </a:moveTo>
                  <a:lnTo>
                    <a:pt x="422003" y="81675"/>
                  </a:lnTo>
                  <a:lnTo>
                    <a:pt x="422816" y="83150"/>
                  </a:lnTo>
                  <a:lnTo>
                    <a:pt x="437835" y="93820"/>
                  </a:lnTo>
                  <a:lnTo>
                    <a:pt x="447648" y="93820"/>
                  </a:lnTo>
                  <a:lnTo>
                    <a:pt x="452629" y="92390"/>
                  </a:lnTo>
                  <a:lnTo>
                    <a:pt x="461358" y="86641"/>
                  </a:lnTo>
                  <a:lnTo>
                    <a:pt x="464790" y="82533"/>
                  </a:lnTo>
                  <a:lnTo>
                    <a:pt x="464895" y="82307"/>
                  </a:lnTo>
                  <a:lnTo>
                    <a:pt x="435141" y="82307"/>
                  </a:lnTo>
                  <a:lnTo>
                    <a:pt x="433115" y="81675"/>
                  </a:lnTo>
                  <a:close/>
                </a:path>
                <a:path w="961390" h="120015">
                  <a:moveTo>
                    <a:pt x="464893" y="33681"/>
                  </a:moveTo>
                  <a:lnTo>
                    <a:pt x="443088" y="33681"/>
                  </a:lnTo>
                  <a:lnTo>
                    <a:pt x="446474" y="34734"/>
                  </a:lnTo>
                  <a:lnTo>
                    <a:pt x="451922" y="38948"/>
                  </a:lnTo>
                  <a:lnTo>
                    <a:pt x="453969" y="41823"/>
                  </a:lnTo>
                  <a:lnTo>
                    <a:pt x="455323" y="45465"/>
                  </a:lnTo>
                  <a:lnTo>
                    <a:pt x="456708" y="49107"/>
                  </a:lnTo>
                  <a:lnTo>
                    <a:pt x="457360" y="52975"/>
                  </a:lnTo>
                  <a:lnTo>
                    <a:pt x="457359" y="62667"/>
                  </a:lnTo>
                  <a:lnTo>
                    <a:pt x="456693" y="66595"/>
                  </a:lnTo>
                  <a:lnTo>
                    <a:pt x="455278" y="70297"/>
                  </a:lnTo>
                  <a:lnTo>
                    <a:pt x="453894" y="73999"/>
                  </a:lnTo>
                  <a:lnTo>
                    <a:pt x="451847" y="76934"/>
                  </a:lnTo>
                  <a:lnTo>
                    <a:pt x="446429" y="81238"/>
                  </a:lnTo>
                  <a:lnTo>
                    <a:pt x="443058" y="82307"/>
                  </a:lnTo>
                  <a:lnTo>
                    <a:pt x="464895" y="82307"/>
                  </a:lnTo>
                  <a:lnTo>
                    <a:pt x="469786" y="71847"/>
                  </a:lnTo>
                  <a:lnTo>
                    <a:pt x="471035" y="65421"/>
                  </a:lnTo>
                  <a:lnTo>
                    <a:pt x="471035" y="50431"/>
                  </a:lnTo>
                  <a:lnTo>
                    <a:pt x="469771" y="44020"/>
                  </a:lnTo>
                  <a:lnTo>
                    <a:pt x="464893" y="33681"/>
                  </a:lnTo>
                  <a:close/>
                </a:path>
                <a:path w="961390" h="120015">
                  <a:moveTo>
                    <a:pt x="447512" y="22213"/>
                  </a:moveTo>
                  <a:lnTo>
                    <a:pt x="437610" y="22213"/>
                  </a:lnTo>
                  <a:lnTo>
                    <a:pt x="434148" y="22935"/>
                  </a:lnTo>
                  <a:lnTo>
                    <a:pt x="431530" y="24380"/>
                  </a:lnTo>
                  <a:lnTo>
                    <a:pt x="428911" y="25795"/>
                  </a:lnTo>
                  <a:lnTo>
                    <a:pt x="426864" y="27450"/>
                  </a:lnTo>
                  <a:lnTo>
                    <a:pt x="423914" y="31243"/>
                  </a:lnTo>
                  <a:lnTo>
                    <a:pt x="422786" y="32913"/>
                  </a:lnTo>
                  <a:lnTo>
                    <a:pt x="422003" y="34358"/>
                  </a:lnTo>
                  <a:lnTo>
                    <a:pt x="432888" y="34358"/>
                  </a:lnTo>
                  <a:lnTo>
                    <a:pt x="435111" y="33681"/>
                  </a:lnTo>
                  <a:lnTo>
                    <a:pt x="464893" y="33681"/>
                  </a:lnTo>
                  <a:lnTo>
                    <a:pt x="464744" y="33365"/>
                  </a:lnTo>
                  <a:lnTo>
                    <a:pt x="461298" y="29286"/>
                  </a:lnTo>
                  <a:lnTo>
                    <a:pt x="452509" y="23628"/>
                  </a:lnTo>
                  <a:lnTo>
                    <a:pt x="447512" y="22213"/>
                  </a:lnTo>
                  <a:close/>
                </a:path>
                <a:path w="961390" h="120015">
                  <a:moveTo>
                    <a:pt x="534636" y="33139"/>
                  </a:moveTo>
                  <a:lnTo>
                    <a:pt x="515404" y="33139"/>
                  </a:lnTo>
                  <a:lnTo>
                    <a:pt x="518685" y="34223"/>
                  </a:lnTo>
                  <a:lnTo>
                    <a:pt x="523110" y="38557"/>
                  </a:lnTo>
                  <a:lnTo>
                    <a:pt x="524130" y="41356"/>
                  </a:lnTo>
                  <a:lnTo>
                    <a:pt x="524223" y="47497"/>
                  </a:lnTo>
                  <a:lnTo>
                    <a:pt x="523636" y="48670"/>
                  </a:lnTo>
                  <a:lnTo>
                    <a:pt x="521289" y="50115"/>
                  </a:lnTo>
                  <a:lnTo>
                    <a:pt x="519407" y="50642"/>
                  </a:lnTo>
                  <a:lnTo>
                    <a:pt x="516819" y="50973"/>
                  </a:lnTo>
                  <a:lnTo>
                    <a:pt x="503425" y="52538"/>
                  </a:lnTo>
                  <a:lnTo>
                    <a:pt x="500204" y="53110"/>
                  </a:lnTo>
                  <a:lnTo>
                    <a:pt x="480149" y="77551"/>
                  </a:lnTo>
                  <a:lnTo>
                    <a:pt x="481136" y="81253"/>
                  </a:lnTo>
                  <a:lnTo>
                    <a:pt x="485259" y="87514"/>
                  </a:lnTo>
                  <a:lnTo>
                    <a:pt x="488074" y="89907"/>
                  </a:lnTo>
                  <a:lnTo>
                    <a:pt x="495177" y="93188"/>
                  </a:lnTo>
                  <a:lnTo>
                    <a:pt x="499150" y="94000"/>
                  </a:lnTo>
                  <a:lnTo>
                    <a:pt x="507368" y="94000"/>
                  </a:lnTo>
                  <a:lnTo>
                    <a:pt x="523952" y="83165"/>
                  </a:lnTo>
                  <a:lnTo>
                    <a:pt x="502657" y="83165"/>
                  </a:lnTo>
                  <a:lnTo>
                    <a:pt x="499512" y="82322"/>
                  </a:lnTo>
                  <a:lnTo>
                    <a:pt x="494575" y="78921"/>
                  </a:lnTo>
                  <a:lnTo>
                    <a:pt x="493341" y="76392"/>
                  </a:lnTo>
                  <a:lnTo>
                    <a:pt x="493341" y="70643"/>
                  </a:lnTo>
                  <a:lnTo>
                    <a:pt x="511717" y="61674"/>
                  </a:lnTo>
                  <a:lnTo>
                    <a:pt x="516819" y="60906"/>
                  </a:lnTo>
                  <a:lnTo>
                    <a:pt x="524268" y="58513"/>
                  </a:lnTo>
                  <a:lnTo>
                    <a:pt x="537768" y="58513"/>
                  </a:lnTo>
                  <a:lnTo>
                    <a:pt x="537768" y="41356"/>
                  </a:lnTo>
                  <a:lnTo>
                    <a:pt x="536895" y="37248"/>
                  </a:lnTo>
                  <a:lnTo>
                    <a:pt x="534636" y="33139"/>
                  </a:lnTo>
                  <a:close/>
                </a:path>
                <a:path w="961390" h="120015">
                  <a:moveTo>
                    <a:pt x="537768" y="82984"/>
                  </a:moveTo>
                  <a:lnTo>
                    <a:pt x="524585" y="82984"/>
                  </a:lnTo>
                  <a:lnTo>
                    <a:pt x="524585" y="92465"/>
                  </a:lnTo>
                  <a:lnTo>
                    <a:pt x="537768" y="92465"/>
                  </a:lnTo>
                  <a:lnTo>
                    <a:pt x="537768" y="82984"/>
                  </a:lnTo>
                  <a:close/>
                </a:path>
                <a:path w="961390" h="120015">
                  <a:moveTo>
                    <a:pt x="537768" y="58513"/>
                  </a:moveTo>
                  <a:lnTo>
                    <a:pt x="524268" y="58513"/>
                  </a:lnTo>
                  <a:lnTo>
                    <a:pt x="524144" y="70643"/>
                  </a:lnTo>
                  <a:lnTo>
                    <a:pt x="523561" y="72765"/>
                  </a:lnTo>
                  <a:lnTo>
                    <a:pt x="520762" y="77551"/>
                  </a:lnTo>
                  <a:lnTo>
                    <a:pt x="518730" y="79477"/>
                  </a:lnTo>
                  <a:lnTo>
                    <a:pt x="513403" y="82427"/>
                  </a:lnTo>
                  <a:lnTo>
                    <a:pt x="510212" y="83165"/>
                  </a:lnTo>
                  <a:lnTo>
                    <a:pt x="523952" y="83165"/>
                  </a:lnTo>
                  <a:lnTo>
                    <a:pt x="524043" y="82984"/>
                  </a:lnTo>
                  <a:lnTo>
                    <a:pt x="537768" y="82984"/>
                  </a:lnTo>
                  <a:lnTo>
                    <a:pt x="537768" y="58513"/>
                  </a:lnTo>
                  <a:close/>
                </a:path>
                <a:path w="961390" h="120015">
                  <a:moveTo>
                    <a:pt x="513628" y="22213"/>
                  </a:moveTo>
                  <a:lnTo>
                    <a:pt x="506675" y="22213"/>
                  </a:lnTo>
                  <a:lnTo>
                    <a:pt x="502687" y="22815"/>
                  </a:lnTo>
                  <a:lnTo>
                    <a:pt x="482234" y="39912"/>
                  </a:lnTo>
                  <a:lnTo>
                    <a:pt x="494921" y="42801"/>
                  </a:lnTo>
                  <a:lnTo>
                    <a:pt x="495915" y="40363"/>
                  </a:lnTo>
                  <a:lnTo>
                    <a:pt x="497706" y="38151"/>
                  </a:lnTo>
                  <a:lnTo>
                    <a:pt x="502913" y="34147"/>
                  </a:lnTo>
                  <a:lnTo>
                    <a:pt x="506495" y="33139"/>
                  </a:lnTo>
                  <a:lnTo>
                    <a:pt x="534636" y="33139"/>
                  </a:lnTo>
                  <a:lnTo>
                    <a:pt x="533404" y="30897"/>
                  </a:lnTo>
                  <a:lnTo>
                    <a:pt x="531161" y="28444"/>
                  </a:lnTo>
                  <a:lnTo>
                    <a:pt x="525713" y="25012"/>
                  </a:lnTo>
                  <a:lnTo>
                    <a:pt x="522794" y="23838"/>
                  </a:lnTo>
                  <a:lnTo>
                    <a:pt x="519663" y="23206"/>
                  </a:lnTo>
                  <a:lnTo>
                    <a:pt x="516563" y="22544"/>
                  </a:lnTo>
                  <a:lnTo>
                    <a:pt x="513628" y="22213"/>
                  </a:lnTo>
                  <a:close/>
                </a:path>
                <a:path w="961390" h="120015">
                  <a:moveTo>
                    <a:pt x="562930" y="72690"/>
                  </a:moveTo>
                  <a:lnTo>
                    <a:pt x="549882" y="74677"/>
                  </a:lnTo>
                  <a:lnTo>
                    <a:pt x="550995" y="80817"/>
                  </a:lnTo>
                  <a:lnTo>
                    <a:pt x="554005" y="85558"/>
                  </a:lnTo>
                  <a:lnTo>
                    <a:pt x="563818" y="92210"/>
                  </a:lnTo>
                  <a:lnTo>
                    <a:pt x="570154" y="93865"/>
                  </a:lnTo>
                  <a:lnTo>
                    <a:pt x="583518" y="93865"/>
                  </a:lnTo>
                  <a:lnTo>
                    <a:pt x="588439" y="92947"/>
                  </a:lnTo>
                  <a:lnTo>
                    <a:pt x="596957" y="89275"/>
                  </a:lnTo>
                  <a:lnTo>
                    <a:pt x="600283" y="86746"/>
                  </a:lnTo>
                  <a:lnTo>
                    <a:pt x="603066" y="82984"/>
                  </a:lnTo>
                  <a:lnTo>
                    <a:pt x="573766" y="82984"/>
                  </a:lnTo>
                  <a:lnTo>
                    <a:pt x="570470" y="82126"/>
                  </a:lnTo>
                  <a:lnTo>
                    <a:pt x="565413" y="78665"/>
                  </a:lnTo>
                  <a:lnTo>
                    <a:pt x="563742" y="76091"/>
                  </a:lnTo>
                  <a:lnTo>
                    <a:pt x="562930" y="72690"/>
                  </a:lnTo>
                  <a:close/>
                </a:path>
                <a:path w="961390" h="120015">
                  <a:moveTo>
                    <a:pt x="586182" y="22213"/>
                  </a:moveTo>
                  <a:lnTo>
                    <a:pt x="573480" y="22213"/>
                  </a:lnTo>
                  <a:lnTo>
                    <a:pt x="568859" y="23086"/>
                  </a:lnTo>
                  <a:lnTo>
                    <a:pt x="560793" y="26547"/>
                  </a:lnTo>
                  <a:lnTo>
                    <a:pt x="557632" y="28940"/>
                  </a:lnTo>
                  <a:lnTo>
                    <a:pt x="553057" y="35081"/>
                  </a:lnTo>
                  <a:lnTo>
                    <a:pt x="551913" y="38662"/>
                  </a:lnTo>
                  <a:lnTo>
                    <a:pt x="551913" y="47692"/>
                  </a:lnTo>
                  <a:lnTo>
                    <a:pt x="553448" y="51771"/>
                  </a:lnTo>
                  <a:lnTo>
                    <a:pt x="559619" y="58212"/>
                  </a:lnTo>
                  <a:lnTo>
                    <a:pt x="564405" y="60560"/>
                  </a:lnTo>
                  <a:lnTo>
                    <a:pt x="585926" y="65361"/>
                  </a:lnTo>
                  <a:lnTo>
                    <a:pt x="588379" y="66474"/>
                  </a:lnTo>
                  <a:lnTo>
                    <a:pt x="591600" y="69424"/>
                  </a:lnTo>
                  <a:lnTo>
                    <a:pt x="592412" y="71245"/>
                  </a:lnTo>
                  <a:lnTo>
                    <a:pt x="592412" y="76091"/>
                  </a:lnTo>
                  <a:lnTo>
                    <a:pt x="591088" y="78364"/>
                  </a:lnTo>
                  <a:lnTo>
                    <a:pt x="585790" y="82066"/>
                  </a:lnTo>
                  <a:lnTo>
                    <a:pt x="582254" y="82984"/>
                  </a:lnTo>
                  <a:lnTo>
                    <a:pt x="603066" y="82984"/>
                  </a:lnTo>
                  <a:lnTo>
                    <a:pt x="605069" y="80275"/>
                  </a:lnTo>
                  <a:lnTo>
                    <a:pt x="606273" y="76573"/>
                  </a:lnTo>
                  <a:lnTo>
                    <a:pt x="606273" y="67513"/>
                  </a:lnTo>
                  <a:lnTo>
                    <a:pt x="604708" y="63525"/>
                  </a:lnTo>
                  <a:lnTo>
                    <a:pt x="598447" y="57384"/>
                  </a:lnTo>
                  <a:lnTo>
                    <a:pt x="593692" y="55112"/>
                  </a:lnTo>
                  <a:lnTo>
                    <a:pt x="572471" y="50206"/>
                  </a:lnTo>
                  <a:lnTo>
                    <a:pt x="569702" y="49047"/>
                  </a:lnTo>
                  <a:lnTo>
                    <a:pt x="566271" y="46217"/>
                  </a:lnTo>
                  <a:lnTo>
                    <a:pt x="565413" y="44351"/>
                  </a:lnTo>
                  <a:lnTo>
                    <a:pt x="565528" y="39159"/>
                  </a:lnTo>
                  <a:lnTo>
                    <a:pt x="566692" y="37172"/>
                  </a:lnTo>
                  <a:lnTo>
                    <a:pt x="571809" y="33771"/>
                  </a:lnTo>
                  <a:lnTo>
                    <a:pt x="575000" y="32913"/>
                  </a:lnTo>
                  <a:lnTo>
                    <a:pt x="602404" y="32913"/>
                  </a:lnTo>
                  <a:lnTo>
                    <a:pt x="600690" y="30310"/>
                  </a:lnTo>
                  <a:lnTo>
                    <a:pt x="592081" y="23838"/>
                  </a:lnTo>
                  <a:lnTo>
                    <a:pt x="586182" y="22213"/>
                  </a:lnTo>
                  <a:close/>
                </a:path>
                <a:path w="961390" h="120015">
                  <a:moveTo>
                    <a:pt x="602404" y="32913"/>
                  </a:moveTo>
                  <a:lnTo>
                    <a:pt x="581622" y="32913"/>
                  </a:lnTo>
                  <a:lnTo>
                    <a:pt x="583954" y="33365"/>
                  </a:lnTo>
                  <a:lnTo>
                    <a:pt x="587687" y="35171"/>
                  </a:lnTo>
                  <a:lnTo>
                    <a:pt x="589162" y="36330"/>
                  </a:lnTo>
                  <a:lnTo>
                    <a:pt x="591359" y="39159"/>
                  </a:lnTo>
                  <a:lnTo>
                    <a:pt x="592171" y="40649"/>
                  </a:lnTo>
                  <a:lnTo>
                    <a:pt x="592683" y="42214"/>
                  </a:lnTo>
                  <a:lnTo>
                    <a:pt x="604919" y="40047"/>
                  </a:lnTo>
                  <a:lnTo>
                    <a:pt x="603534" y="34629"/>
                  </a:lnTo>
                  <a:lnTo>
                    <a:pt x="602404" y="32913"/>
                  </a:lnTo>
                  <a:close/>
                </a:path>
                <a:path w="961390" h="120015">
                  <a:moveTo>
                    <a:pt x="628297" y="72690"/>
                  </a:moveTo>
                  <a:lnTo>
                    <a:pt x="615249" y="74677"/>
                  </a:lnTo>
                  <a:lnTo>
                    <a:pt x="616362" y="80817"/>
                  </a:lnTo>
                  <a:lnTo>
                    <a:pt x="619372" y="85558"/>
                  </a:lnTo>
                  <a:lnTo>
                    <a:pt x="629185" y="92210"/>
                  </a:lnTo>
                  <a:lnTo>
                    <a:pt x="635521" y="93865"/>
                  </a:lnTo>
                  <a:lnTo>
                    <a:pt x="648885" y="93865"/>
                  </a:lnTo>
                  <a:lnTo>
                    <a:pt x="653806" y="92947"/>
                  </a:lnTo>
                  <a:lnTo>
                    <a:pt x="662324" y="89275"/>
                  </a:lnTo>
                  <a:lnTo>
                    <a:pt x="665650" y="86746"/>
                  </a:lnTo>
                  <a:lnTo>
                    <a:pt x="668433" y="82984"/>
                  </a:lnTo>
                  <a:lnTo>
                    <a:pt x="639133" y="82984"/>
                  </a:lnTo>
                  <a:lnTo>
                    <a:pt x="635837" y="82126"/>
                  </a:lnTo>
                  <a:lnTo>
                    <a:pt x="630780" y="78665"/>
                  </a:lnTo>
                  <a:lnTo>
                    <a:pt x="629110" y="76091"/>
                  </a:lnTo>
                  <a:lnTo>
                    <a:pt x="628297" y="72690"/>
                  </a:lnTo>
                  <a:close/>
                </a:path>
                <a:path w="961390" h="120015">
                  <a:moveTo>
                    <a:pt x="651549" y="22213"/>
                  </a:moveTo>
                  <a:lnTo>
                    <a:pt x="638847" y="22213"/>
                  </a:lnTo>
                  <a:lnTo>
                    <a:pt x="634227" y="23086"/>
                  </a:lnTo>
                  <a:lnTo>
                    <a:pt x="626160" y="26547"/>
                  </a:lnTo>
                  <a:lnTo>
                    <a:pt x="622999" y="28940"/>
                  </a:lnTo>
                  <a:lnTo>
                    <a:pt x="618424" y="35081"/>
                  </a:lnTo>
                  <a:lnTo>
                    <a:pt x="617280" y="38662"/>
                  </a:lnTo>
                  <a:lnTo>
                    <a:pt x="617280" y="47692"/>
                  </a:lnTo>
                  <a:lnTo>
                    <a:pt x="618816" y="51771"/>
                  </a:lnTo>
                  <a:lnTo>
                    <a:pt x="624986" y="58212"/>
                  </a:lnTo>
                  <a:lnTo>
                    <a:pt x="629772" y="60560"/>
                  </a:lnTo>
                  <a:lnTo>
                    <a:pt x="651293" y="65361"/>
                  </a:lnTo>
                  <a:lnTo>
                    <a:pt x="653746" y="66474"/>
                  </a:lnTo>
                  <a:lnTo>
                    <a:pt x="656967" y="69424"/>
                  </a:lnTo>
                  <a:lnTo>
                    <a:pt x="657779" y="71245"/>
                  </a:lnTo>
                  <a:lnTo>
                    <a:pt x="657779" y="76091"/>
                  </a:lnTo>
                  <a:lnTo>
                    <a:pt x="656455" y="78364"/>
                  </a:lnTo>
                  <a:lnTo>
                    <a:pt x="651158" y="82066"/>
                  </a:lnTo>
                  <a:lnTo>
                    <a:pt x="647621" y="82984"/>
                  </a:lnTo>
                  <a:lnTo>
                    <a:pt x="668433" y="82984"/>
                  </a:lnTo>
                  <a:lnTo>
                    <a:pt x="670436" y="80275"/>
                  </a:lnTo>
                  <a:lnTo>
                    <a:pt x="671640" y="76573"/>
                  </a:lnTo>
                  <a:lnTo>
                    <a:pt x="671640" y="67513"/>
                  </a:lnTo>
                  <a:lnTo>
                    <a:pt x="670075" y="63525"/>
                  </a:lnTo>
                  <a:lnTo>
                    <a:pt x="663814" y="57384"/>
                  </a:lnTo>
                  <a:lnTo>
                    <a:pt x="659059" y="55112"/>
                  </a:lnTo>
                  <a:lnTo>
                    <a:pt x="637838" y="50206"/>
                  </a:lnTo>
                  <a:lnTo>
                    <a:pt x="635069" y="49047"/>
                  </a:lnTo>
                  <a:lnTo>
                    <a:pt x="631638" y="46217"/>
                  </a:lnTo>
                  <a:lnTo>
                    <a:pt x="630780" y="44351"/>
                  </a:lnTo>
                  <a:lnTo>
                    <a:pt x="630895" y="39159"/>
                  </a:lnTo>
                  <a:lnTo>
                    <a:pt x="632059" y="37172"/>
                  </a:lnTo>
                  <a:lnTo>
                    <a:pt x="637176" y="33771"/>
                  </a:lnTo>
                  <a:lnTo>
                    <a:pt x="640367" y="32913"/>
                  </a:lnTo>
                  <a:lnTo>
                    <a:pt x="667771" y="32913"/>
                  </a:lnTo>
                  <a:lnTo>
                    <a:pt x="666057" y="30310"/>
                  </a:lnTo>
                  <a:lnTo>
                    <a:pt x="657448" y="23838"/>
                  </a:lnTo>
                  <a:lnTo>
                    <a:pt x="651549" y="22213"/>
                  </a:lnTo>
                  <a:close/>
                </a:path>
                <a:path w="961390" h="120015">
                  <a:moveTo>
                    <a:pt x="667771" y="32913"/>
                  </a:moveTo>
                  <a:lnTo>
                    <a:pt x="646989" y="32913"/>
                  </a:lnTo>
                  <a:lnTo>
                    <a:pt x="649321" y="33365"/>
                  </a:lnTo>
                  <a:lnTo>
                    <a:pt x="653054" y="35171"/>
                  </a:lnTo>
                  <a:lnTo>
                    <a:pt x="654529" y="36330"/>
                  </a:lnTo>
                  <a:lnTo>
                    <a:pt x="656726" y="39159"/>
                  </a:lnTo>
                  <a:lnTo>
                    <a:pt x="657539" y="40649"/>
                  </a:lnTo>
                  <a:lnTo>
                    <a:pt x="658050" y="42214"/>
                  </a:lnTo>
                  <a:lnTo>
                    <a:pt x="670286" y="40047"/>
                  </a:lnTo>
                  <a:lnTo>
                    <a:pt x="668901" y="34629"/>
                  </a:lnTo>
                  <a:lnTo>
                    <a:pt x="667771" y="32913"/>
                  </a:lnTo>
                  <a:close/>
                </a:path>
                <a:path w="961390" h="120015">
                  <a:moveTo>
                    <a:pt x="692264" y="23116"/>
                  </a:moveTo>
                  <a:lnTo>
                    <a:pt x="678313" y="23116"/>
                  </a:lnTo>
                  <a:lnTo>
                    <a:pt x="698721" y="92465"/>
                  </a:lnTo>
                  <a:lnTo>
                    <a:pt x="712446" y="92465"/>
                  </a:lnTo>
                  <a:lnTo>
                    <a:pt x="717629" y="74044"/>
                  </a:lnTo>
                  <a:lnTo>
                    <a:pt x="705854" y="74044"/>
                  </a:lnTo>
                  <a:lnTo>
                    <a:pt x="692264" y="23116"/>
                  </a:lnTo>
                  <a:close/>
                </a:path>
                <a:path w="961390" h="120015">
                  <a:moveTo>
                    <a:pt x="739268" y="42395"/>
                  </a:moveTo>
                  <a:lnTo>
                    <a:pt x="727571" y="42395"/>
                  </a:lnTo>
                  <a:lnTo>
                    <a:pt x="741658" y="92465"/>
                  </a:lnTo>
                  <a:lnTo>
                    <a:pt x="755428" y="92465"/>
                  </a:lnTo>
                  <a:lnTo>
                    <a:pt x="760903" y="73819"/>
                  </a:lnTo>
                  <a:lnTo>
                    <a:pt x="747663" y="73819"/>
                  </a:lnTo>
                  <a:lnTo>
                    <a:pt x="739268" y="42395"/>
                  </a:lnTo>
                  <a:close/>
                </a:path>
                <a:path w="961390" h="120015">
                  <a:moveTo>
                    <a:pt x="734118" y="23116"/>
                  </a:moveTo>
                  <a:lnTo>
                    <a:pt x="720167" y="23116"/>
                  </a:lnTo>
                  <a:lnTo>
                    <a:pt x="706532" y="74044"/>
                  </a:lnTo>
                  <a:lnTo>
                    <a:pt x="717629" y="74044"/>
                  </a:lnTo>
                  <a:lnTo>
                    <a:pt x="726533" y="42395"/>
                  </a:lnTo>
                  <a:lnTo>
                    <a:pt x="739268" y="42395"/>
                  </a:lnTo>
                  <a:lnTo>
                    <a:pt x="734118" y="23116"/>
                  </a:lnTo>
                  <a:close/>
                </a:path>
                <a:path w="961390" h="120015">
                  <a:moveTo>
                    <a:pt x="775791" y="23116"/>
                  </a:moveTo>
                  <a:lnTo>
                    <a:pt x="761840" y="23116"/>
                  </a:lnTo>
                  <a:lnTo>
                    <a:pt x="748340" y="73819"/>
                  </a:lnTo>
                  <a:lnTo>
                    <a:pt x="760903" y="73819"/>
                  </a:lnTo>
                  <a:lnTo>
                    <a:pt x="775791" y="23116"/>
                  </a:lnTo>
                  <a:close/>
                </a:path>
                <a:path w="961390" h="120015">
                  <a:moveTo>
                    <a:pt x="819407" y="22213"/>
                  </a:moveTo>
                  <a:lnTo>
                    <a:pt x="806404" y="22213"/>
                  </a:lnTo>
                  <a:lnTo>
                    <a:pt x="800730" y="23703"/>
                  </a:lnTo>
                  <a:lnTo>
                    <a:pt x="791038" y="29663"/>
                  </a:lnTo>
                  <a:lnTo>
                    <a:pt x="787276" y="33846"/>
                  </a:lnTo>
                  <a:lnTo>
                    <a:pt x="781918" y="44622"/>
                  </a:lnTo>
                  <a:lnTo>
                    <a:pt x="780579" y="50913"/>
                  </a:lnTo>
                  <a:lnTo>
                    <a:pt x="780579" y="65270"/>
                  </a:lnTo>
                  <a:lnTo>
                    <a:pt x="806404" y="93865"/>
                  </a:lnTo>
                  <a:lnTo>
                    <a:pt x="819407" y="93865"/>
                  </a:lnTo>
                  <a:lnTo>
                    <a:pt x="825081" y="92375"/>
                  </a:lnTo>
                  <a:lnTo>
                    <a:pt x="834773" y="86415"/>
                  </a:lnTo>
                  <a:lnTo>
                    <a:pt x="838277" y="82533"/>
                  </a:lnTo>
                  <a:lnTo>
                    <a:pt x="808707" y="82533"/>
                  </a:lnTo>
                  <a:lnTo>
                    <a:pt x="805185" y="81419"/>
                  </a:lnTo>
                  <a:lnTo>
                    <a:pt x="794214" y="62516"/>
                  </a:lnTo>
                  <a:lnTo>
                    <a:pt x="794214" y="53637"/>
                  </a:lnTo>
                  <a:lnTo>
                    <a:pt x="808707" y="33500"/>
                  </a:lnTo>
                  <a:lnTo>
                    <a:pt x="838224" y="33500"/>
                  </a:lnTo>
                  <a:lnTo>
                    <a:pt x="834773" y="29663"/>
                  </a:lnTo>
                  <a:lnTo>
                    <a:pt x="825081" y="23703"/>
                  </a:lnTo>
                  <a:lnTo>
                    <a:pt x="819407" y="22213"/>
                  </a:lnTo>
                  <a:close/>
                </a:path>
                <a:path w="961390" h="120015">
                  <a:moveTo>
                    <a:pt x="838224" y="33500"/>
                  </a:moveTo>
                  <a:lnTo>
                    <a:pt x="817165" y="33500"/>
                  </a:lnTo>
                  <a:lnTo>
                    <a:pt x="820656" y="34629"/>
                  </a:lnTo>
                  <a:lnTo>
                    <a:pt x="826195" y="39144"/>
                  </a:lnTo>
                  <a:lnTo>
                    <a:pt x="828241" y="42139"/>
                  </a:lnTo>
                  <a:lnTo>
                    <a:pt x="829566" y="45871"/>
                  </a:lnTo>
                  <a:lnTo>
                    <a:pt x="830920" y="49573"/>
                  </a:lnTo>
                  <a:lnTo>
                    <a:pt x="831597" y="53637"/>
                  </a:lnTo>
                  <a:lnTo>
                    <a:pt x="831597" y="62516"/>
                  </a:lnTo>
                  <a:lnTo>
                    <a:pt x="830920" y="66595"/>
                  </a:lnTo>
                  <a:lnTo>
                    <a:pt x="829566" y="70297"/>
                  </a:lnTo>
                  <a:lnTo>
                    <a:pt x="828241" y="73999"/>
                  </a:lnTo>
                  <a:lnTo>
                    <a:pt x="826195" y="76964"/>
                  </a:lnTo>
                  <a:lnTo>
                    <a:pt x="820656" y="81419"/>
                  </a:lnTo>
                  <a:lnTo>
                    <a:pt x="817165" y="82533"/>
                  </a:lnTo>
                  <a:lnTo>
                    <a:pt x="838277" y="82533"/>
                  </a:lnTo>
                  <a:lnTo>
                    <a:pt x="838535" y="82247"/>
                  </a:lnTo>
                  <a:lnTo>
                    <a:pt x="843893" y="71531"/>
                  </a:lnTo>
                  <a:lnTo>
                    <a:pt x="845233" y="65270"/>
                  </a:lnTo>
                  <a:lnTo>
                    <a:pt x="845233" y="50913"/>
                  </a:lnTo>
                  <a:lnTo>
                    <a:pt x="843893" y="44622"/>
                  </a:lnTo>
                  <a:lnTo>
                    <a:pt x="838535" y="33846"/>
                  </a:lnTo>
                  <a:lnTo>
                    <a:pt x="838224" y="33500"/>
                  </a:lnTo>
                  <a:close/>
                </a:path>
                <a:path w="961390" h="120015">
                  <a:moveTo>
                    <a:pt x="870552" y="23116"/>
                  </a:moveTo>
                  <a:lnTo>
                    <a:pt x="857504" y="23116"/>
                  </a:lnTo>
                  <a:lnTo>
                    <a:pt x="857504" y="92465"/>
                  </a:lnTo>
                  <a:lnTo>
                    <a:pt x="871004" y="92465"/>
                  </a:lnTo>
                  <a:lnTo>
                    <a:pt x="871004" y="47105"/>
                  </a:lnTo>
                  <a:lnTo>
                    <a:pt x="871726" y="44426"/>
                  </a:lnTo>
                  <a:lnTo>
                    <a:pt x="874616" y="39701"/>
                  </a:lnTo>
                  <a:lnTo>
                    <a:pt x="876572" y="37850"/>
                  </a:lnTo>
                  <a:lnTo>
                    <a:pt x="881539" y="35171"/>
                  </a:lnTo>
                  <a:lnTo>
                    <a:pt x="884383" y="34494"/>
                  </a:lnTo>
                  <a:lnTo>
                    <a:pt x="894617" y="34494"/>
                  </a:lnTo>
                  <a:lnTo>
                    <a:pt x="894617" y="34132"/>
                  </a:lnTo>
                  <a:lnTo>
                    <a:pt x="870552" y="34132"/>
                  </a:lnTo>
                  <a:lnTo>
                    <a:pt x="870552" y="23116"/>
                  </a:lnTo>
                  <a:close/>
                </a:path>
                <a:path w="961390" h="120015">
                  <a:moveTo>
                    <a:pt x="894617" y="34494"/>
                  </a:moveTo>
                  <a:lnTo>
                    <a:pt x="888958" y="34494"/>
                  </a:lnTo>
                  <a:lnTo>
                    <a:pt x="890343" y="34599"/>
                  </a:lnTo>
                  <a:lnTo>
                    <a:pt x="891727" y="34810"/>
                  </a:lnTo>
                  <a:lnTo>
                    <a:pt x="893112" y="34990"/>
                  </a:lnTo>
                  <a:lnTo>
                    <a:pt x="894129" y="35171"/>
                  </a:lnTo>
                  <a:lnTo>
                    <a:pt x="894617" y="35306"/>
                  </a:lnTo>
                  <a:lnTo>
                    <a:pt x="894617" y="34494"/>
                  </a:lnTo>
                  <a:close/>
                </a:path>
                <a:path w="961390" h="120015">
                  <a:moveTo>
                    <a:pt x="889726" y="22078"/>
                  </a:moveTo>
                  <a:lnTo>
                    <a:pt x="884819" y="22078"/>
                  </a:lnTo>
                  <a:lnTo>
                    <a:pt x="881177" y="23161"/>
                  </a:lnTo>
                  <a:lnTo>
                    <a:pt x="874766" y="27465"/>
                  </a:lnTo>
                  <a:lnTo>
                    <a:pt x="872539" y="30400"/>
                  </a:lnTo>
                  <a:lnTo>
                    <a:pt x="871275" y="34132"/>
                  </a:lnTo>
                  <a:lnTo>
                    <a:pt x="894617" y="34132"/>
                  </a:lnTo>
                  <a:lnTo>
                    <a:pt x="894617" y="22394"/>
                  </a:lnTo>
                  <a:lnTo>
                    <a:pt x="893955" y="22303"/>
                  </a:lnTo>
                  <a:lnTo>
                    <a:pt x="893037" y="22228"/>
                  </a:lnTo>
                  <a:lnTo>
                    <a:pt x="889726" y="22078"/>
                  </a:lnTo>
                  <a:close/>
                </a:path>
                <a:path w="961390" h="120015">
                  <a:moveTo>
                    <a:pt x="931374" y="22213"/>
                  </a:moveTo>
                  <a:lnTo>
                    <a:pt x="921502" y="22213"/>
                  </a:lnTo>
                  <a:lnTo>
                    <a:pt x="916520" y="23628"/>
                  </a:lnTo>
                  <a:lnTo>
                    <a:pt x="897994" y="50431"/>
                  </a:lnTo>
                  <a:lnTo>
                    <a:pt x="897994" y="65421"/>
                  </a:lnTo>
                  <a:lnTo>
                    <a:pt x="921381" y="93820"/>
                  </a:lnTo>
                  <a:lnTo>
                    <a:pt x="931194" y="93820"/>
                  </a:lnTo>
                  <a:lnTo>
                    <a:pt x="946678" y="82307"/>
                  </a:lnTo>
                  <a:lnTo>
                    <a:pt x="925956" y="82307"/>
                  </a:lnTo>
                  <a:lnTo>
                    <a:pt x="922585" y="81238"/>
                  </a:lnTo>
                  <a:lnTo>
                    <a:pt x="911669" y="52975"/>
                  </a:lnTo>
                  <a:lnTo>
                    <a:pt x="912306" y="49107"/>
                  </a:lnTo>
                  <a:lnTo>
                    <a:pt x="925896" y="33681"/>
                  </a:lnTo>
                  <a:lnTo>
                    <a:pt x="946645" y="33681"/>
                  </a:lnTo>
                  <a:lnTo>
                    <a:pt x="946213" y="32913"/>
                  </a:lnTo>
                  <a:lnTo>
                    <a:pt x="945070" y="31243"/>
                  </a:lnTo>
                  <a:lnTo>
                    <a:pt x="942150" y="27450"/>
                  </a:lnTo>
                  <a:lnTo>
                    <a:pt x="940103" y="25795"/>
                  </a:lnTo>
                  <a:lnTo>
                    <a:pt x="937454" y="24380"/>
                  </a:lnTo>
                  <a:lnTo>
                    <a:pt x="934836" y="22935"/>
                  </a:lnTo>
                  <a:lnTo>
                    <a:pt x="931374" y="22213"/>
                  </a:lnTo>
                  <a:close/>
                </a:path>
                <a:path w="961390" h="120015">
                  <a:moveTo>
                    <a:pt x="961338" y="81675"/>
                  </a:moveTo>
                  <a:lnTo>
                    <a:pt x="948155" y="81675"/>
                  </a:lnTo>
                  <a:lnTo>
                    <a:pt x="948155" y="92465"/>
                  </a:lnTo>
                  <a:lnTo>
                    <a:pt x="961338" y="92465"/>
                  </a:lnTo>
                  <a:lnTo>
                    <a:pt x="961338" y="81675"/>
                  </a:lnTo>
                  <a:close/>
                </a:path>
                <a:path w="961390" h="120015">
                  <a:moveTo>
                    <a:pt x="946645" y="33681"/>
                  </a:moveTo>
                  <a:lnTo>
                    <a:pt x="933903" y="33681"/>
                  </a:lnTo>
                  <a:lnTo>
                    <a:pt x="937214" y="34689"/>
                  </a:lnTo>
                  <a:lnTo>
                    <a:pt x="942571" y="38723"/>
                  </a:lnTo>
                  <a:lnTo>
                    <a:pt x="944603" y="41537"/>
                  </a:lnTo>
                  <a:lnTo>
                    <a:pt x="947372" y="48761"/>
                  </a:lnTo>
                  <a:lnTo>
                    <a:pt x="948065" y="52975"/>
                  </a:lnTo>
                  <a:lnTo>
                    <a:pt x="948065" y="62667"/>
                  </a:lnTo>
                  <a:lnTo>
                    <a:pt x="947357" y="66941"/>
                  </a:lnTo>
                  <a:lnTo>
                    <a:pt x="945943" y="70613"/>
                  </a:lnTo>
                  <a:lnTo>
                    <a:pt x="944558" y="74285"/>
                  </a:lnTo>
                  <a:lnTo>
                    <a:pt x="942511" y="77160"/>
                  </a:lnTo>
                  <a:lnTo>
                    <a:pt x="937123" y="81283"/>
                  </a:lnTo>
                  <a:lnTo>
                    <a:pt x="933842" y="82307"/>
                  </a:lnTo>
                  <a:lnTo>
                    <a:pt x="946678" y="82307"/>
                  </a:lnTo>
                  <a:lnTo>
                    <a:pt x="947026" y="81675"/>
                  </a:lnTo>
                  <a:lnTo>
                    <a:pt x="961338" y="81675"/>
                  </a:lnTo>
                  <a:lnTo>
                    <a:pt x="961338" y="34358"/>
                  </a:lnTo>
                  <a:lnTo>
                    <a:pt x="947026" y="34358"/>
                  </a:lnTo>
                  <a:lnTo>
                    <a:pt x="946645" y="33681"/>
                  </a:lnTo>
                  <a:close/>
                </a:path>
                <a:path w="961390" h="120015">
                  <a:moveTo>
                    <a:pt x="961338" y="0"/>
                  </a:moveTo>
                  <a:lnTo>
                    <a:pt x="947839" y="0"/>
                  </a:lnTo>
                  <a:lnTo>
                    <a:pt x="947839" y="34358"/>
                  </a:lnTo>
                  <a:lnTo>
                    <a:pt x="961338" y="34358"/>
                  </a:lnTo>
                  <a:lnTo>
                    <a:pt x="961338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6532171" y="1019783"/>
            <a:ext cx="1386205" cy="826769"/>
            <a:chOff x="9138227" y="1169693"/>
            <a:chExt cx="1386205" cy="826769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54120" y="1169693"/>
              <a:ext cx="1354046" cy="79462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38227" y="1169693"/>
              <a:ext cx="1385832" cy="8264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170012" y="1176050"/>
              <a:ext cx="1322705" cy="763270"/>
            </a:xfrm>
            <a:custGeom>
              <a:avLst/>
              <a:gdLst/>
              <a:ahLst/>
              <a:cxnLst/>
              <a:rect l="l" t="t" r="r" b="b"/>
              <a:pathLst>
                <a:path w="1322704" h="763269">
                  <a:moveTo>
                    <a:pt x="1322261" y="0"/>
                  </a:moveTo>
                  <a:lnTo>
                    <a:pt x="0" y="0"/>
                  </a:lnTo>
                  <a:lnTo>
                    <a:pt x="0" y="762843"/>
                  </a:lnTo>
                  <a:lnTo>
                    <a:pt x="1322261" y="762843"/>
                  </a:lnTo>
                  <a:lnTo>
                    <a:pt x="1322261" y="0"/>
                  </a:lnTo>
                  <a:close/>
                </a:path>
              </a:pathLst>
            </a:custGeom>
            <a:solidFill>
              <a:srgbClr val="80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43741" y="1290187"/>
              <a:ext cx="334010" cy="93980"/>
            </a:xfrm>
            <a:custGeom>
              <a:avLst/>
              <a:gdLst/>
              <a:ahLst/>
              <a:cxnLst/>
              <a:rect l="l" t="t" r="r" b="b"/>
              <a:pathLst>
                <a:path w="334009" h="93980">
                  <a:moveTo>
                    <a:pt x="13951" y="0"/>
                  </a:moveTo>
                  <a:lnTo>
                    <a:pt x="0" y="0"/>
                  </a:lnTo>
                  <a:lnTo>
                    <a:pt x="0" y="92465"/>
                  </a:lnTo>
                  <a:lnTo>
                    <a:pt x="13951" y="92465"/>
                  </a:lnTo>
                  <a:lnTo>
                    <a:pt x="13951" y="52147"/>
                  </a:lnTo>
                  <a:lnTo>
                    <a:pt x="74044" y="52147"/>
                  </a:lnTo>
                  <a:lnTo>
                    <a:pt x="74044" y="40182"/>
                  </a:lnTo>
                  <a:lnTo>
                    <a:pt x="13951" y="40182"/>
                  </a:lnTo>
                  <a:lnTo>
                    <a:pt x="13951" y="0"/>
                  </a:lnTo>
                  <a:close/>
                </a:path>
                <a:path w="334009" h="93980">
                  <a:moveTo>
                    <a:pt x="74044" y="52147"/>
                  </a:moveTo>
                  <a:lnTo>
                    <a:pt x="60048" y="52147"/>
                  </a:lnTo>
                  <a:lnTo>
                    <a:pt x="60048" y="92465"/>
                  </a:lnTo>
                  <a:lnTo>
                    <a:pt x="74044" y="92465"/>
                  </a:lnTo>
                  <a:lnTo>
                    <a:pt x="74044" y="52147"/>
                  </a:lnTo>
                  <a:close/>
                </a:path>
                <a:path w="334009" h="93980">
                  <a:moveTo>
                    <a:pt x="74044" y="0"/>
                  </a:moveTo>
                  <a:lnTo>
                    <a:pt x="60048" y="0"/>
                  </a:lnTo>
                  <a:lnTo>
                    <a:pt x="60048" y="40182"/>
                  </a:lnTo>
                  <a:lnTo>
                    <a:pt x="74044" y="40182"/>
                  </a:lnTo>
                  <a:lnTo>
                    <a:pt x="74044" y="0"/>
                  </a:lnTo>
                  <a:close/>
                </a:path>
                <a:path w="334009" h="93980">
                  <a:moveTo>
                    <a:pt x="126194" y="22213"/>
                  </a:moveTo>
                  <a:lnTo>
                    <a:pt x="113191" y="22213"/>
                  </a:lnTo>
                  <a:lnTo>
                    <a:pt x="107517" y="23703"/>
                  </a:lnTo>
                  <a:lnTo>
                    <a:pt x="97825" y="29663"/>
                  </a:lnTo>
                  <a:lnTo>
                    <a:pt x="94063" y="33846"/>
                  </a:lnTo>
                  <a:lnTo>
                    <a:pt x="88705" y="44622"/>
                  </a:lnTo>
                  <a:lnTo>
                    <a:pt x="87366" y="50913"/>
                  </a:lnTo>
                  <a:lnTo>
                    <a:pt x="87366" y="65270"/>
                  </a:lnTo>
                  <a:lnTo>
                    <a:pt x="113191" y="93865"/>
                  </a:lnTo>
                  <a:lnTo>
                    <a:pt x="126194" y="93865"/>
                  </a:lnTo>
                  <a:lnTo>
                    <a:pt x="131868" y="92375"/>
                  </a:lnTo>
                  <a:lnTo>
                    <a:pt x="141560" y="86415"/>
                  </a:lnTo>
                  <a:lnTo>
                    <a:pt x="145064" y="82533"/>
                  </a:lnTo>
                  <a:lnTo>
                    <a:pt x="115494" y="82533"/>
                  </a:lnTo>
                  <a:lnTo>
                    <a:pt x="111972" y="81419"/>
                  </a:lnTo>
                  <a:lnTo>
                    <a:pt x="101001" y="62516"/>
                  </a:lnTo>
                  <a:lnTo>
                    <a:pt x="101001" y="53637"/>
                  </a:lnTo>
                  <a:lnTo>
                    <a:pt x="115494" y="33500"/>
                  </a:lnTo>
                  <a:lnTo>
                    <a:pt x="145011" y="33500"/>
                  </a:lnTo>
                  <a:lnTo>
                    <a:pt x="141560" y="29663"/>
                  </a:lnTo>
                  <a:lnTo>
                    <a:pt x="131868" y="23703"/>
                  </a:lnTo>
                  <a:lnTo>
                    <a:pt x="126194" y="22213"/>
                  </a:lnTo>
                  <a:close/>
                </a:path>
                <a:path w="334009" h="93980">
                  <a:moveTo>
                    <a:pt x="145011" y="33500"/>
                  </a:moveTo>
                  <a:lnTo>
                    <a:pt x="123952" y="33500"/>
                  </a:lnTo>
                  <a:lnTo>
                    <a:pt x="127443" y="34629"/>
                  </a:lnTo>
                  <a:lnTo>
                    <a:pt x="132982" y="39144"/>
                  </a:lnTo>
                  <a:lnTo>
                    <a:pt x="135028" y="42139"/>
                  </a:lnTo>
                  <a:lnTo>
                    <a:pt x="136353" y="45871"/>
                  </a:lnTo>
                  <a:lnTo>
                    <a:pt x="137707" y="49573"/>
                  </a:lnTo>
                  <a:lnTo>
                    <a:pt x="138384" y="53637"/>
                  </a:lnTo>
                  <a:lnTo>
                    <a:pt x="138384" y="62516"/>
                  </a:lnTo>
                  <a:lnTo>
                    <a:pt x="137707" y="66595"/>
                  </a:lnTo>
                  <a:lnTo>
                    <a:pt x="136353" y="70297"/>
                  </a:lnTo>
                  <a:lnTo>
                    <a:pt x="135028" y="73999"/>
                  </a:lnTo>
                  <a:lnTo>
                    <a:pt x="132982" y="76964"/>
                  </a:lnTo>
                  <a:lnTo>
                    <a:pt x="127443" y="81419"/>
                  </a:lnTo>
                  <a:lnTo>
                    <a:pt x="123952" y="82533"/>
                  </a:lnTo>
                  <a:lnTo>
                    <a:pt x="145064" y="82533"/>
                  </a:lnTo>
                  <a:lnTo>
                    <a:pt x="145322" y="82247"/>
                  </a:lnTo>
                  <a:lnTo>
                    <a:pt x="150680" y="71531"/>
                  </a:lnTo>
                  <a:lnTo>
                    <a:pt x="152020" y="65270"/>
                  </a:lnTo>
                  <a:lnTo>
                    <a:pt x="152020" y="50913"/>
                  </a:lnTo>
                  <a:lnTo>
                    <a:pt x="150680" y="44622"/>
                  </a:lnTo>
                  <a:lnTo>
                    <a:pt x="145322" y="33846"/>
                  </a:lnTo>
                  <a:lnTo>
                    <a:pt x="145011" y="33500"/>
                  </a:lnTo>
                  <a:close/>
                </a:path>
                <a:path w="334009" h="93980">
                  <a:moveTo>
                    <a:pt x="177249" y="23116"/>
                  </a:moveTo>
                  <a:lnTo>
                    <a:pt x="164291" y="23116"/>
                  </a:lnTo>
                  <a:lnTo>
                    <a:pt x="164291" y="92465"/>
                  </a:lnTo>
                  <a:lnTo>
                    <a:pt x="177791" y="92465"/>
                  </a:lnTo>
                  <a:lnTo>
                    <a:pt x="177791" y="46579"/>
                  </a:lnTo>
                  <a:lnTo>
                    <a:pt x="178438" y="43824"/>
                  </a:lnTo>
                  <a:lnTo>
                    <a:pt x="187564" y="34403"/>
                  </a:lnTo>
                  <a:lnTo>
                    <a:pt x="177249" y="34403"/>
                  </a:lnTo>
                  <a:lnTo>
                    <a:pt x="177249" y="23116"/>
                  </a:lnTo>
                  <a:close/>
                </a:path>
                <a:path w="334009" h="93980">
                  <a:moveTo>
                    <a:pt x="215411" y="33862"/>
                  </a:moveTo>
                  <a:lnTo>
                    <a:pt x="195775" y="33862"/>
                  </a:lnTo>
                  <a:lnTo>
                    <a:pt x="198830" y="35005"/>
                  </a:lnTo>
                  <a:lnTo>
                    <a:pt x="203526" y="39580"/>
                  </a:lnTo>
                  <a:lnTo>
                    <a:pt x="204670" y="42530"/>
                  </a:lnTo>
                  <a:lnTo>
                    <a:pt x="204700" y="92465"/>
                  </a:lnTo>
                  <a:lnTo>
                    <a:pt x="218154" y="92465"/>
                  </a:lnTo>
                  <a:lnTo>
                    <a:pt x="218234" y="43824"/>
                  </a:lnTo>
                  <a:lnTo>
                    <a:pt x="219373" y="40604"/>
                  </a:lnTo>
                  <a:lnTo>
                    <a:pt x="224249" y="35216"/>
                  </a:lnTo>
                  <a:lnTo>
                    <a:pt x="226299" y="34403"/>
                  </a:lnTo>
                  <a:lnTo>
                    <a:pt x="215626" y="34403"/>
                  </a:lnTo>
                  <a:lnTo>
                    <a:pt x="215411" y="33862"/>
                  </a:lnTo>
                  <a:close/>
                </a:path>
                <a:path w="334009" h="93980">
                  <a:moveTo>
                    <a:pt x="257164" y="33862"/>
                  </a:moveTo>
                  <a:lnTo>
                    <a:pt x="235612" y="33862"/>
                  </a:lnTo>
                  <a:lnTo>
                    <a:pt x="238667" y="34915"/>
                  </a:lnTo>
                  <a:lnTo>
                    <a:pt x="243784" y="39129"/>
                  </a:lnTo>
                  <a:lnTo>
                    <a:pt x="245063" y="42530"/>
                  </a:lnTo>
                  <a:lnTo>
                    <a:pt x="245063" y="92465"/>
                  </a:lnTo>
                  <a:lnTo>
                    <a:pt x="258563" y="92465"/>
                  </a:lnTo>
                  <a:lnTo>
                    <a:pt x="258563" y="38015"/>
                  </a:lnTo>
                  <a:lnTo>
                    <a:pt x="257164" y="33862"/>
                  </a:lnTo>
                  <a:close/>
                </a:path>
                <a:path w="334009" h="93980">
                  <a:moveTo>
                    <a:pt x="201614" y="22213"/>
                  </a:moveTo>
                  <a:lnTo>
                    <a:pt x="192404" y="22213"/>
                  </a:lnTo>
                  <a:lnTo>
                    <a:pt x="188476" y="23297"/>
                  </a:lnTo>
                  <a:lnTo>
                    <a:pt x="181914" y="27601"/>
                  </a:lnTo>
                  <a:lnTo>
                    <a:pt x="179552" y="30581"/>
                  </a:lnTo>
                  <a:lnTo>
                    <a:pt x="178107" y="34403"/>
                  </a:lnTo>
                  <a:lnTo>
                    <a:pt x="187564" y="34403"/>
                  </a:lnTo>
                  <a:lnTo>
                    <a:pt x="189454" y="33862"/>
                  </a:lnTo>
                  <a:lnTo>
                    <a:pt x="215411" y="33862"/>
                  </a:lnTo>
                  <a:lnTo>
                    <a:pt x="214097" y="30581"/>
                  </a:lnTo>
                  <a:lnTo>
                    <a:pt x="211788" y="27631"/>
                  </a:lnTo>
                  <a:lnTo>
                    <a:pt x="205497" y="23297"/>
                  </a:lnTo>
                  <a:lnTo>
                    <a:pt x="201614" y="22213"/>
                  </a:lnTo>
                  <a:close/>
                </a:path>
                <a:path w="334009" h="93980">
                  <a:moveTo>
                    <a:pt x="243453" y="22213"/>
                  </a:moveTo>
                  <a:lnTo>
                    <a:pt x="232166" y="22213"/>
                  </a:lnTo>
                  <a:lnTo>
                    <a:pt x="227861" y="23327"/>
                  </a:lnTo>
                  <a:lnTo>
                    <a:pt x="220637" y="27751"/>
                  </a:lnTo>
                  <a:lnTo>
                    <a:pt x="218004" y="30701"/>
                  </a:lnTo>
                  <a:lnTo>
                    <a:pt x="216348" y="34403"/>
                  </a:lnTo>
                  <a:lnTo>
                    <a:pt x="226299" y="34403"/>
                  </a:lnTo>
                  <a:lnTo>
                    <a:pt x="227666" y="33862"/>
                  </a:lnTo>
                  <a:lnTo>
                    <a:pt x="257164" y="33862"/>
                  </a:lnTo>
                  <a:lnTo>
                    <a:pt x="256561" y="32071"/>
                  </a:lnTo>
                  <a:lnTo>
                    <a:pt x="248585" y="24185"/>
                  </a:lnTo>
                  <a:lnTo>
                    <a:pt x="243453" y="22213"/>
                  </a:lnTo>
                  <a:close/>
                </a:path>
                <a:path w="334009" h="93980">
                  <a:moveTo>
                    <a:pt x="306713" y="22213"/>
                  </a:moveTo>
                  <a:lnTo>
                    <a:pt x="296359" y="22213"/>
                  </a:lnTo>
                  <a:lnTo>
                    <a:pt x="290730" y="23733"/>
                  </a:lnTo>
                  <a:lnTo>
                    <a:pt x="270766" y="65541"/>
                  </a:lnTo>
                  <a:lnTo>
                    <a:pt x="272068" y="71712"/>
                  </a:lnTo>
                  <a:lnTo>
                    <a:pt x="296916" y="93865"/>
                  </a:lnTo>
                  <a:lnTo>
                    <a:pt x="308805" y="93865"/>
                  </a:lnTo>
                  <a:lnTo>
                    <a:pt x="313305" y="93097"/>
                  </a:lnTo>
                  <a:lnTo>
                    <a:pt x="321221" y="89997"/>
                  </a:lnTo>
                  <a:lnTo>
                    <a:pt x="324517" y="87815"/>
                  </a:lnTo>
                  <a:lnTo>
                    <a:pt x="329291" y="82713"/>
                  </a:lnTo>
                  <a:lnTo>
                    <a:pt x="299941" y="82713"/>
                  </a:lnTo>
                  <a:lnTo>
                    <a:pt x="296494" y="81870"/>
                  </a:lnTo>
                  <a:lnTo>
                    <a:pt x="284199" y="65541"/>
                  </a:lnTo>
                  <a:lnTo>
                    <a:pt x="284199" y="61854"/>
                  </a:lnTo>
                  <a:lnTo>
                    <a:pt x="278374" y="61854"/>
                  </a:lnTo>
                  <a:lnTo>
                    <a:pt x="278374" y="51741"/>
                  </a:lnTo>
                  <a:lnTo>
                    <a:pt x="284199" y="51741"/>
                  </a:lnTo>
                  <a:lnTo>
                    <a:pt x="284199" y="49543"/>
                  </a:lnTo>
                  <a:lnTo>
                    <a:pt x="299098" y="33365"/>
                  </a:lnTo>
                  <a:lnTo>
                    <a:pt x="327207" y="33365"/>
                  </a:lnTo>
                  <a:lnTo>
                    <a:pt x="326985" y="33019"/>
                  </a:lnTo>
                  <a:lnTo>
                    <a:pt x="321146" y="27480"/>
                  </a:lnTo>
                  <a:lnTo>
                    <a:pt x="317850" y="25449"/>
                  </a:lnTo>
                  <a:lnTo>
                    <a:pt x="310506" y="22860"/>
                  </a:lnTo>
                  <a:lnTo>
                    <a:pt x="306713" y="22213"/>
                  </a:lnTo>
                  <a:close/>
                </a:path>
                <a:path w="334009" h="93980">
                  <a:moveTo>
                    <a:pt x="319867" y="72825"/>
                  </a:moveTo>
                  <a:lnTo>
                    <a:pt x="306442" y="82713"/>
                  </a:lnTo>
                  <a:lnTo>
                    <a:pt x="329291" y="82713"/>
                  </a:lnTo>
                  <a:lnTo>
                    <a:pt x="329784" y="82186"/>
                  </a:lnTo>
                  <a:lnTo>
                    <a:pt x="331620" y="78890"/>
                  </a:lnTo>
                  <a:lnTo>
                    <a:pt x="332644" y="75128"/>
                  </a:lnTo>
                  <a:lnTo>
                    <a:pt x="319867" y="72825"/>
                  </a:lnTo>
                  <a:close/>
                </a:path>
                <a:path w="334009" h="93980">
                  <a:moveTo>
                    <a:pt x="284199" y="51741"/>
                  </a:moveTo>
                  <a:lnTo>
                    <a:pt x="278374" y="51741"/>
                  </a:lnTo>
                  <a:lnTo>
                    <a:pt x="278374" y="61854"/>
                  </a:lnTo>
                  <a:lnTo>
                    <a:pt x="284199" y="61854"/>
                  </a:lnTo>
                  <a:lnTo>
                    <a:pt x="284199" y="51741"/>
                  </a:lnTo>
                  <a:close/>
                </a:path>
                <a:path w="334009" h="93980">
                  <a:moveTo>
                    <a:pt x="327207" y="33365"/>
                  </a:moveTo>
                  <a:lnTo>
                    <a:pt x="306382" y="33365"/>
                  </a:lnTo>
                  <a:lnTo>
                    <a:pt x="309422" y="34163"/>
                  </a:lnTo>
                  <a:lnTo>
                    <a:pt x="314629" y="37353"/>
                  </a:lnTo>
                  <a:lnTo>
                    <a:pt x="316661" y="39535"/>
                  </a:lnTo>
                  <a:lnTo>
                    <a:pt x="319551" y="45043"/>
                  </a:lnTo>
                  <a:lnTo>
                    <a:pt x="320273" y="48189"/>
                  </a:lnTo>
                  <a:lnTo>
                    <a:pt x="320273" y="51741"/>
                  </a:lnTo>
                  <a:lnTo>
                    <a:pt x="284199" y="51741"/>
                  </a:lnTo>
                  <a:lnTo>
                    <a:pt x="284199" y="61854"/>
                  </a:lnTo>
                  <a:lnTo>
                    <a:pt x="333502" y="61854"/>
                  </a:lnTo>
                  <a:lnTo>
                    <a:pt x="333502" y="50777"/>
                  </a:lnTo>
                  <a:lnTo>
                    <a:pt x="332659" y="45435"/>
                  </a:lnTo>
                  <a:lnTo>
                    <a:pt x="329288" y="36616"/>
                  </a:lnTo>
                  <a:lnTo>
                    <a:pt x="327207" y="33365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34531" y="1834869"/>
              <a:ext cx="150495" cy="28575"/>
            </a:xfrm>
            <a:custGeom>
              <a:avLst/>
              <a:gdLst/>
              <a:ahLst/>
              <a:cxnLst/>
              <a:rect l="l" t="t" r="r" b="b"/>
              <a:pathLst>
                <a:path w="150495" h="28575">
                  <a:moveTo>
                    <a:pt x="14818" y="0"/>
                  </a:moveTo>
                  <a:lnTo>
                    <a:pt x="9982" y="0"/>
                  </a:lnTo>
                  <a:lnTo>
                    <a:pt x="0" y="27739"/>
                  </a:lnTo>
                  <a:lnTo>
                    <a:pt x="4442" y="27739"/>
                  </a:lnTo>
                  <a:lnTo>
                    <a:pt x="6983" y="20398"/>
                  </a:lnTo>
                  <a:lnTo>
                    <a:pt x="5187" y="20398"/>
                  </a:lnTo>
                  <a:lnTo>
                    <a:pt x="5187" y="16876"/>
                  </a:lnTo>
                  <a:lnTo>
                    <a:pt x="8201" y="16876"/>
                  </a:lnTo>
                  <a:lnTo>
                    <a:pt x="12298" y="5038"/>
                  </a:lnTo>
                  <a:lnTo>
                    <a:pt x="16631" y="5038"/>
                  </a:lnTo>
                  <a:lnTo>
                    <a:pt x="14818" y="0"/>
                  </a:lnTo>
                  <a:close/>
                </a:path>
                <a:path w="150495" h="28575">
                  <a:moveTo>
                    <a:pt x="16631" y="5038"/>
                  </a:moveTo>
                  <a:lnTo>
                    <a:pt x="12515" y="5038"/>
                  </a:lnTo>
                  <a:lnTo>
                    <a:pt x="20357" y="27739"/>
                  </a:lnTo>
                  <a:lnTo>
                    <a:pt x="24800" y="27739"/>
                  </a:lnTo>
                  <a:lnTo>
                    <a:pt x="22158" y="20398"/>
                  </a:lnTo>
                  <a:lnTo>
                    <a:pt x="19599" y="20398"/>
                  </a:lnTo>
                  <a:lnTo>
                    <a:pt x="19599" y="16876"/>
                  </a:lnTo>
                  <a:lnTo>
                    <a:pt x="20891" y="16876"/>
                  </a:lnTo>
                  <a:lnTo>
                    <a:pt x="16631" y="5038"/>
                  </a:lnTo>
                  <a:close/>
                </a:path>
                <a:path w="150495" h="28575">
                  <a:moveTo>
                    <a:pt x="8201" y="16876"/>
                  </a:moveTo>
                  <a:lnTo>
                    <a:pt x="5187" y="16876"/>
                  </a:lnTo>
                  <a:lnTo>
                    <a:pt x="5187" y="20398"/>
                  </a:lnTo>
                  <a:lnTo>
                    <a:pt x="6983" y="20398"/>
                  </a:lnTo>
                  <a:lnTo>
                    <a:pt x="8201" y="16876"/>
                  </a:lnTo>
                  <a:close/>
                </a:path>
                <a:path w="150495" h="28575">
                  <a:moveTo>
                    <a:pt x="16605" y="16876"/>
                  </a:moveTo>
                  <a:lnTo>
                    <a:pt x="8201" y="16876"/>
                  </a:lnTo>
                  <a:lnTo>
                    <a:pt x="6983" y="20398"/>
                  </a:lnTo>
                  <a:lnTo>
                    <a:pt x="17821" y="20398"/>
                  </a:lnTo>
                  <a:lnTo>
                    <a:pt x="16605" y="16876"/>
                  </a:lnTo>
                  <a:close/>
                </a:path>
                <a:path w="150495" h="28575">
                  <a:moveTo>
                    <a:pt x="20891" y="16876"/>
                  </a:moveTo>
                  <a:lnTo>
                    <a:pt x="19599" y="16876"/>
                  </a:lnTo>
                  <a:lnTo>
                    <a:pt x="19599" y="20398"/>
                  </a:lnTo>
                  <a:lnTo>
                    <a:pt x="22158" y="20398"/>
                  </a:lnTo>
                  <a:lnTo>
                    <a:pt x="20891" y="16876"/>
                  </a:lnTo>
                  <a:close/>
                </a:path>
                <a:path w="150495" h="28575">
                  <a:moveTo>
                    <a:pt x="36833" y="6664"/>
                  </a:moveTo>
                  <a:lnTo>
                    <a:pt x="33871" y="6664"/>
                  </a:lnTo>
                  <a:lnTo>
                    <a:pt x="32376" y="7088"/>
                  </a:lnTo>
                  <a:lnTo>
                    <a:pt x="26906" y="20082"/>
                  </a:lnTo>
                  <a:lnTo>
                    <a:pt x="27189" y="21554"/>
                  </a:lnTo>
                  <a:lnTo>
                    <a:pt x="28679" y="24759"/>
                  </a:lnTo>
                  <a:lnTo>
                    <a:pt x="29708" y="25992"/>
                  </a:lnTo>
                  <a:lnTo>
                    <a:pt x="32336" y="27717"/>
                  </a:lnTo>
                  <a:lnTo>
                    <a:pt x="33835" y="28146"/>
                  </a:lnTo>
                  <a:lnTo>
                    <a:pt x="36778" y="28146"/>
                  </a:lnTo>
                  <a:lnTo>
                    <a:pt x="41424" y="24692"/>
                  </a:lnTo>
                  <a:lnTo>
                    <a:pt x="35207" y="24692"/>
                  </a:lnTo>
                  <a:lnTo>
                    <a:pt x="34196" y="24371"/>
                  </a:lnTo>
                  <a:lnTo>
                    <a:pt x="30921" y="18800"/>
                  </a:lnTo>
                  <a:lnTo>
                    <a:pt x="31047" y="15129"/>
                  </a:lnTo>
                  <a:lnTo>
                    <a:pt x="35189" y="10104"/>
                  </a:lnTo>
                  <a:lnTo>
                    <a:pt x="41414" y="10104"/>
                  </a:lnTo>
                  <a:lnTo>
                    <a:pt x="41284" y="9874"/>
                  </a:lnTo>
                  <a:lnTo>
                    <a:pt x="40941" y="9373"/>
                  </a:lnTo>
                  <a:lnTo>
                    <a:pt x="40065" y="8235"/>
                  </a:lnTo>
                  <a:lnTo>
                    <a:pt x="39451" y="7738"/>
                  </a:lnTo>
                  <a:lnTo>
                    <a:pt x="37871" y="6880"/>
                  </a:lnTo>
                  <a:lnTo>
                    <a:pt x="36833" y="6664"/>
                  </a:lnTo>
                  <a:close/>
                </a:path>
                <a:path w="150495" h="28575">
                  <a:moveTo>
                    <a:pt x="45822" y="24502"/>
                  </a:moveTo>
                  <a:lnTo>
                    <a:pt x="41867" y="24502"/>
                  </a:lnTo>
                  <a:lnTo>
                    <a:pt x="41867" y="27739"/>
                  </a:lnTo>
                  <a:lnTo>
                    <a:pt x="45822" y="27739"/>
                  </a:lnTo>
                  <a:lnTo>
                    <a:pt x="45822" y="24502"/>
                  </a:lnTo>
                  <a:close/>
                </a:path>
                <a:path w="150495" h="28575">
                  <a:moveTo>
                    <a:pt x="41414" y="10104"/>
                  </a:moveTo>
                  <a:lnTo>
                    <a:pt x="37591" y="10104"/>
                  </a:lnTo>
                  <a:lnTo>
                    <a:pt x="38602" y="10420"/>
                  </a:lnTo>
                  <a:lnTo>
                    <a:pt x="40192" y="11616"/>
                  </a:lnTo>
                  <a:lnTo>
                    <a:pt x="40801" y="12461"/>
                  </a:lnTo>
                  <a:lnTo>
                    <a:pt x="41632" y="14628"/>
                  </a:lnTo>
                  <a:lnTo>
                    <a:pt x="41714" y="15129"/>
                  </a:lnTo>
                  <a:lnTo>
                    <a:pt x="41840" y="18800"/>
                  </a:lnTo>
                  <a:lnTo>
                    <a:pt x="41628" y="20082"/>
                  </a:lnTo>
                  <a:lnTo>
                    <a:pt x="40788" y="22285"/>
                  </a:lnTo>
                  <a:lnTo>
                    <a:pt x="40174" y="23148"/>
                  </a:lnTo>
                  <a:lnTo>
                    <a:pt x="38557" y="24385"/>
                  </a:lnTo>
                  <a:lnTo>
                    <a:pt x="37573" y="24692"/>
                  </a:lnTo>
                  <a:lnTo>
                    <a:pt x="41424" y="24692"/>
                  </a:lnTo>
                  <a:lnTo>
                    <a:pt x="41528" y="24502"/>
                  </a:lnTo>
                  <a:lnTo>
                    <a:pt x="45822" y="24502"/>
                  </a:lnTo>
                  <a:lnTo>
                    <a:pt x="45822" y="10307"/>
                  </a:lnTo>
                  <a:lnTo>
                    <a:pt x="41528" y="10307"/>
                  </a:lnTo>
                  <a:lnTo>
                    <a:pt x="41414" y="10104"/>
                  </a:lnTo>
                  <a:close/>
                </a:path>
                <a:path w="150495" h="28575">
                  <a:moveTo>
                    <a:pt x="45822" y="0"/>
                  </a:moveTo>
                  <a:lnTo>
                    <a:pt x="41772" y="0"/>
                  </a:lnTo>
                  <a:lnTo>
                    <a:pt x="41772" y="10307"/>
                  </a:lnTo>
                  <a:lnTo>
                    <a:pt x="45822" y="10307"/>
                  </a:lnTo>
                  <a:lnTo>
                    <a:pt x="45822" y="0"/>
                  </a:lnTo>
                  <a:close/>
                </a:path>
                <a:path w="150495" h="28575">
                  <a:moveTo>
                    <a:pt x="60289" y="6664"/>
                  </a:moveTo>
                  <a:lnTo>
                    <a:pt x="57327" y="6664"/>
                  </a:lnTo>
                  <a:lnTo>
                    <a:pt x="55833" y="7088"/>
                  </a:lnTo>
                  <a:lnTo>
                    <a:pt x="50363" y="20082"/>
                  </a:lnTo>
                  <a:lnTo>
                    <a:pt x="50645" y="21554"/>
                  </a:lnTo>
                  <a:lnTo>
                    <a:pt x="52135" y="24759"/>
                  </a:lnTo>
                  <a:lnTo>
                    <a:pt x="53165" y="25992"/>
                  </a:lnTo>
                  <a:lnTo>
                    <a:pt x="55792" y="27717"/>
                  </a:lnTo>
                  <a:lnTo>
                    <a:pt x="57291" y="28146"/>
                  </a:lnTo>
                  <a:lnTo>
                    <a:pt x="60235" y="28146"/>
                  </a:lnTo>
                  <a:lnTo>
                    <a:pt x="64880" y="24692"/>
                  </a:lnTo>
                  <a:lnTo>
                    <a:pt x="58664" y="24692"/>
                  </a:lnTo>
                  <a:lnTo>
                    <a:pt x="57652" y="24371"/>
                  </a:lnTo>
                  <a:lnTo>
                    <a:pt x="54378" y="18800"/>
                  </a:lnTo>
                  <a:lnTo>
                    <a:pt x="54503" y="15129"/>
                  </a:lnTo>
                  <a:lnTo>
                    <a:pt x="58646" y="10104"/>
                  </a:lnTo>
                  <a:lnTo>
                    <a:pt x="64870" y="10104"/>
                  </a:lnTo>
                  <a:lnTo>
                    <a:pt x="64741" y="9874"/>
                  </a:lnTo>
                  <a:lnTo>
                    <a:pt x="64398" y="9373"/>
                  </a:lnTo>
                  <a:lnTo>
                    <a:pt x="63522" y="8235"/>
                  </a:lnTo>
                  <a:lnTo>
                    <a:pt x="62908" y="7738"/>
                  </a:lnTo>
                  <a:lnTo>
                    <a:pt x="61328" y="6880"/>
                  </a:lnTo>
                  <a:lnTo>
                    <a:pt x="60289" y="6664"/>
                  </a:lnTo>
                  <a:close/>
                </a:path>
                <a:path w="150495" h="28575">
                  <a:moveTo>
                    <a:pt x="69278" y="24502"/>
                  </a:moveTo>
                  <a:lnTo>
                    <a:pt x="65323" y="24502"/>
                  </a:lnTo>
                  <a:lnTo>
                    <a:pt x="65323" y="27739"/>
                  </a:lnTo>
                  <a:lnTo>
                    <a:pt x="69278" y="27739"/>
                  </a:lnTo>
                  <a:lnTo>
                    <a:pt x="69278" y="24502"/>
                  </a:lnTo>
                  <a:close/>
                </a:path>
                <a:path w="150495" h="28575">
                  <a:moveTo>
                    <a:pt x="64870" y="10104"/>
                  </a:moveTo>
                  <a:lnTo>
                    <a:pt x="61048" y="10104"/>
                  </a:lnTo>
                  <a:lnTo>
                    <a:pt x="62059" y="10420"/>
                  </a:lnTo>
                  <a:lnTo>
                    <a:pt x="63648" y="11616"/>
                  </a:lnTo>
                  <a:lnTo>
                    <a:pt x="64258" y="12461"/>
                  </a:lnTo>
                  <a:lnTo>
                    <a:pt x="65089" y="14628"/>
                  </a:lnTo>
                  <a:lnTo>
                    <a:pt x="65171" y="15129"/>
                  </a:lnTo>
                  <a:lnTo>
                    <a:pt x="65296" y="18800"/>
                  </a:lnTo>
                  <a:lnTo>
                    <a:pt x="65084" y="20082"/>
                  </a:lnTo>
                  <a:lnTo>
                    <a:pt x="64244" y="22285"/>
                  </a:lnTo>
                  <a:lnTo>
                    <a:pt x="63630" y="23148"/>
                  </a:lnTo>
                  <a:lnTo>
                    <a:pt x="62014" y="24385"/>
                  </a:lnTo>
                  <a:lnTo>
                    <a:pt x="61030" y="24692"/>
                  </a:lnTo>
                  <a:lnTo>
                    <a:pt x="64880" y="24692"/>
                  </a:lnTo>
                  <a:lnTo>
                    <a:pt x="64985" y="24502"/>
                  </a:lnTo>
                  <a:lnTo>
                    <a:pt x="69278" y="24502"/>
                  </a:lnTo>
                  <a:lnTo>
                    <a:pt x="69278" y="10307"/>
                  </a:lnTo>
                  <a:lnTo>
                    <a:pt x="64985" y="10307"/>
                  </a:lnTo>
                  <a:lnTo>
                    <a:pt x="64870" y="10104"/>
                  </a:lnTo>
                  <a:close/>
                </a:path>
                <a:path w="150495" h="28575">
                  <a:moveTo>
                    <a:pt x="69278" y="0"/>
                  </a:moveTo>
                  <a:lnTo>
                    <a:pt x="65229" y="0"/>
                  </a:lnTo>
                  <a:lnTo>
                    <a:pt x="65229" y="10307"/>
                  </a:lnTo>
                  <a:lnTo>
                    <a:pt x="69278" y="10307"/>
                  </a:lnTo>
                  <a:lnTo>
                    <a:pt x="69278" y="0"/>
                  </a:lnTo>
                  <a:close/>
                </a:path>
                <a:path w="150495" h="28575">
                  <a:moveTo>
                    <a:pt x="89759" y="1950"/>
                  </a:moveTo>
                  <a:lnTo>
                    <a:pt x="85709" y="1950"/>
                  </a:lnTo>
                  <a:lnTo>
                    <a:pt x="85800" y="24060"/>
                  </a:lnTo>
                  <a:lnTo>
                    <a:pt x="90711" y="28028"/>
                  </a:lnTo>
                  <a:lnTo>
                    <a:pt x="92427" y="28001"/>
                  </a:lnTo>
                  <a:lnTo>
                    <a:pt x="92969" y="27947"/>
                  </a:lnTo>
                  <a:lnTo>
                    <a:pt x="94170" y="27667"/>
                  </a:lnTo>
                  <a:lnTo>
                    <a:pt x="94288" y="27044"/>
                  </a:lnTo>
                  <a:lnTo>
                    <a:pt x="93712" y="24407"/>
                  </a:lnTo>
                  <a:lnTo>
                    <a:pt x="91809" y="24407"/>
                  </a:lnTo>
                  <a:lnTo>
                    <a:pt x="91398" y="24340"/>
                  </a:lnTo>
                  <a:lnTo>
                    <a:pt x="90648" y="24060"/>
                  </a:lnTo>
                  <a:lnTo>
                    <a:pt x="90346" y="23793"/>
                  </a:lnTo>
                  <a:lnTo>
                    <a:pt x="89876" y="23008"/>
                  </a:lnTo>
                  <a:lnTo>
                    <a:pt x="89759" y="1950"/>
                  </a:lnTo>
                  <a:close/>
                </a:path>
                <a:path w="150495" h="28575">
                  <a:moveTo>
                    <a:pt x="93673" y="24231"/>
                  </a:moveTo>
                  <a:lnTo>
                    <a:pt x="92861" y="24385"/>
                  </a:lnTo>
                  <a:lnTo>
                    <a:pt x="92576" y="24407"/>
                  </a:lnTo>
                  <a:lnTo>
                    <a:pt x="93712" y="24407"/>
                  </a:lnTo>
                  <a:lnTo>
                    <a:pt x="93673" y="24231"/>
                  </a:lnTo>
                  <a:close/>
                </a:path>
                <a:path w="150495" h="28575">
                  <a:moveTo>
                    <a:pt x="85709" y="6934"/>
                  </a:moveTo>
                  <a:lnTo>
                    <a:pt x="82661" y="6934"/>
                  </a:lnTo>
                  <a:lnTo>
                    <a:pt x="82661" y="10185"/>
                  </a:lnTo>
                  <a:lnTo>
                    <a:pt x="85709" y="10185"/>
                  </a:lnTo>
                  <a:lnTo>
                    <a:pt x="85709" y="6934"/>
                  </a:lnTo>
                  <a:close/>
                </a:path>
                <a:path w="150495" h="28575">
                  <a:moveTo>
                    <a:pt x="94025" y="6934"/>
                  </a:moveTo>
                  <a:lnTo>
                    <a:pt x="89759" y="6934"/>
                  </a:lnTo>
                  <a:lnTo>
                    <a:pt x="89759" y="10185"/>
                  </a:lnTo>
                  <a:lnTo>
                    <a:pt x="94025" y="10185"/>
                  </a:lnTo>
                  <a:lnTo>
                    <a:pt x="94025" y="6934"/>
                  </a:lnTo>
                  <a:close/>
                </a:path>
                <a:path w="150495" h="28575">
                  <a:moveTo>
                    <a:pt x="107718" y="6664"/>
                  </a:moveTo>
                  <a:lnTo>
                    <a:pt x="104612" y="6664"/>
                  </a:lnTo>
                  <a:lnTo>
                    <a:pt x="102924" y="7120"/>
                  </a:lnTo>
                  <a:lnTo>
                    <a:pt x="96934" y="19662"/>
                  </a:lnTo>
                  <a:lnTo>
                    <a:pt x="97325" y="21513"/>
                  </a:lnTo>
                  <a:lnTo>
                    <a:pt x="104779" y="28159"/>
                  </a:lnTo>
                  <a:lnTo>
                    <a:pt x="108346" y="28159"/>
                  </a:lnTo>
                  <a:lnTo>
                    <a:pt x="109696" y="27929"/>
                  </a:lnTo>
                  <a:lnTo>
                    <a:pt x="112071" y="26999"/>
                  </a:lnTo>
                  <a:lnTo>
                    <a:pt x="113060" y="26344"/>
                  </a:lnTo>
                  <a:lnTo>
                    <a:pt x="114492" y="24814"/>
                  </a:lnTo>
                  <a:lnTo>
                    <a:pt x="105687" y="24814"/>
                  </a:lnTo>
                  <a:lnTo>
                    <a:pt x="104653" y="24561"/>
                  </a:lnTo>
                  <a:lnTo>
                    <a:pt x="102883" y="23540"/>
                  </a:lnTo>
                  <a:lnTo>
                    <a:pt x="102192" y="22795"/>
                  </a:lnTo>
                  <a:lnTo>
                    <a:pt x="101208" y="20845"/>
                  </a:lnTo>
                  <a:lnTo>
                    <a:pt x="100964" y="19662"/>
                  </a:lnTo>
                  <a:lnTo>
                    <a:pt x="100964" y="18556"/>
                  </a:lnTo>
                  <a:lnTo>
                    <a:pt x="99217" y="18556"/>
                  </a:lnTo>
                  <a:lnTo>
                    <a:pt x="99217" y="15522"/>
                  </a:lnTo>
                  <a:lnTo>
                    <a:pt x="100964" y="15522"/>
                  </a:lnTo>
                  <a:lnTo>
                    <a:pt x="101059" y="14456"/>
                  </a:lnTo>
                  <a:lnTo>
                    <a:pt x="105434" y="10009"/>
                  </a:lnTo>
                  <a:lnTo>
                    <a:pt x="113867" y="10009"/>
                  </a:lnTo>
                  <a:lnTo>
                    <a:pt x="112048" y="8244"/>
                  </a:lnTo>
                  <a:lnTo>
                    <a:pt x="111059" y="7634"/>
                  </a:lnTo>
                  <a:lnTo>
                    <a:pt x="108856" y="6858"/>
                  </a:lnTo>
                  <a:lnTo>
                    <a:pt x="107718" y="6664"/>
                  </a:lnTo>
                  <a:close/>
                </a:path>
                <a:path w="150495" h="28575">
                  <a:moveTo>
                    <a:pt x="111664" y="21847"/>
                  </a:moveTo>
                  <a:lnTo>
                    <a:pt x="107637" y="24814"/>
                  </a:lnTo>
                  <a:lnTo>
                    <a:pt x="114492" y="24814"/>
                  </a:lnTo>
                  <a:lnTo>
                    <a:pt x="114693" y="24561"/>
                  </a:lnTo>
                  <a:lnTo>
                    <a:pt x="115191" y="23667"/>
                  </a:lnTo>
                  <a:lnTo>
                    <a:pt x="115498" y="22538"/>
                  </a:lnTo>
                  <a:lnTo>
                    <a:pt x="111664" y="21847"/>
                  </a:lnTo>
                  <a:close/>
                </a:path>
                <a:path w="150495" h="28575">
                  <a:moveTo>
                    <a:pt x="100964" y="15522"/>
                  </a:moveTo>
                  <a:lnTo>
                    <a:pt x="99217" y="15522"/>
                  </a:lnTo>
                  <a:lnTo>
                    <a:pt x="99217" y="18556"/>
                  </a:lnTo>
                  <a:lnTo>
                    <a:pt x="100964" y="18556"/>
                  </a:lnTo>
                  <a:lnTo>
                    <a:pt x="100964" y="15522"/>
                  </a:lnTo>
                  <a:close/>
                </a:path>
                <a:path w="150495" h="28575">
                  <a:moveTo>
                    <a:pt x="113867" y="10009"/>
                  </a:moveTo>
                  <a:lnTo>
                    <a:pt x="107619" y="10009"/>
                  </a:lnTo>
                  <a:lnTo>
                    <a:pt x="108531" y="10248"/>
                  </a:lnTo>
                  <a:lnTo>
                    <a:pt x="110093" y="11206"/>
                  </a:lnTo>
                  <a:lnTo>
                    <a:pt x="110703" y="11860"/>
                  </a:lnTo>
                  <a:lnTo>
                    <a:pt x="111544" y="13463"/>
                  </a:lnTo>
                  <a:lnTo>
                    <a:pt x="111786" y="14456"/>
                  </a:lnTo>
                  <a:lnTo>
                    <a:pt x="111786" y="15522"/>
                  </a:lnTo>
                  <a:lnTo>
                    <a:pt x="100964" y="15522"/>
                  </a:lnTo>
                  <a:lnTo>
                    <a:pt x="100964" y="18556"/>
                  </a:lnTo>
                  <a:lnTo>
                    <a:pt x="115755" y="18556"/>
                  </a:lnTo>
                  <a:lnTo>
                    <a:pt x="115633" y="14456"/>
                  </a:lnTo>
                  <a:lnTo>
                    <a:pt x="115545" y="13901"/>
                  </a:lnTo>
                  <a:lnTo>
                    <a:pt x="115438" y="13463"/>
                  </a:lnTo>
                  <a:lnTo>
                    <a:pt x="114491" y="10984"/>
                  </a:lnTo>
                  <a:lnTo>
                    <a:pt x="113867" y="10009"/>
                  </a:lnTo>
                  <a:close/>
                </a:path>
                <a:path w="150495" h="28575">
                  <a:moveTo>
                    <a:pt x="122541" y="6934"/>
                  </a:moveTo>
                  <a:lnTo>
                    <a:pt x="118099" y="6934"/>
                  </a:lnTo>
                  <a:lnTo>
                    <a:pt x="124492" y="17337"/>
                  </a:lnTo>
                  <a:lnTo>
                    <a:pt x="118017" y="27739"/>
                  </a:lnTo>
                  <a:lnTo>
                    <a:pt x="122460" y="27739"/>
                  </a:lnTo>
                  <a:lnTo>
                    <a:pt x="127133" y="19965"/>
                  </a:lnTo>
                  <a:lnTo>
                    <a:pt x="131359" y="19965"/>
                  </a:lnTo>
                  <a:lnTo>
                    <a:pt x="129706" y="17337"/>
                  </a:lnTo>
                  <a:lnTo>
                    <a:pt x="131143" y="15034"/>
                  </a:lnTo>
                  <a:lnTo>
                    <a:pt x="127133" y="15034"/>
                  </a:lnTo>
                  <a:lnTo>
                    <a:pt x="122541" y="6934"/>
                  </a:lnTo>
                  <a:close/>
                </a:path>
                <a:path w="150495" h="28575">
                  <a:moveTo>
                    <a:pt x="131359" y="19965"/>
                  </a:moveTo>
                  <a:lnTo>
                    <a:pt x="127133" y="19965"/>
                  </a:lnTo>
                  <a:lnTo>
                    <a:pt x="131819" y="27739"/>
                  </a:lnTo>
                  <a:lnTo>
                    <a:pt x="136249" y="27739"/>
                  </a:lnTo>
                  <a:lnTo>
                    <a:pt x="131359" y="19965"/>
                  </a:lnTo>
                  <a:close/>
                </a:path>
                <a:path w="150495" h="28575">
                  <a:moveTo>
                    <a:pt x="136194" y="6934"/>
                  </a:moveTo>
                  <a:lnTo>
                    <a:pt x="131765" y="6934"/>
                  </a:lnTo>
                  <a:lnTo>
                    <a:pt x="127133" y="15034"/>
                  </a:lnTo>
                  <a:lnTo>
                    <a:pt x="131143" y="15034"/>
                  </a:lnTo>
                  <a:lnTo>
                    <a:pt x="136194" y="6934"/>
                  </a:lnTo>
                  <a:close/>
                </a:path>
                <a:path w="150495" h="28575">
                  <a:moveTo>
                    <a:pt x="145378" y="1950"/>
                  </a:moveTo>
                  <a:lnTo>
                    <a:pt x="141328" y="1950"/>
                  </a:lnTo>
                  <a:lnTo>
                    <a:pt x="141419" y="24060"/>
                  </a:lnTo>
                  <a:lnTo>
                    <a:pt x="146331" y="28028"/>
                  </a:lnTo>
                  <a:lnTo>
                    <a:pt x="148046" y="28001"/>
                  </a:lnTo>
                  <a:lnTo>
                    <a:pt x="148588" y="27947"/>
                  </a:lnTo>
                  <a:lnTo>
                    <a:pt x="149789" y="27667"/>
                  </a:lnTo>
                  <a:lnTo>
                    <a:pt x="149908" y="27044"/>
                  </a:lnTo>
                  <a:lnTo>
                    <a:pt x="149331" y="24407"/>
                  </a:lnTo>
                  <a:lnTo>
                    <a:pt x="147428" y="24407"/>
                  </a:lnTo>
                  <a:lnTo>
                    <a:pt x="147017" y="24340"/>
                  </a:lnTo>
                  <a:lnTo>
                    <a:pt x="146268" y="24060"/>
                  </a:lnTo>
                  <a:lnTo>
                    <a:pt x="145965" y="23793"/>
                  </a:lnTo>
                  <a:lnTo>
                    <a:pt x="145496" y="23008"/>
                  </a:lnTo>
                  <a:lnTo>
                    <a:pt x="145378" y="1950"/>
                  </a:lnTo>
                  <a:close/>
                </a:path>
                <a:path w="150495" h="28575">
                  <a:moveTo>
                    <a:pt x="149293" y="24231"/>
                  </a:moveTo>
                  <a:lnTo>
                    <a:pt x="148480" y="24385"/>
                  </a:lnTo>
                  <a:lnTo>
                    <a:pt x="148195" y="24407"/>
                  </a:lnTo>
                  <a:lnTo>
                    <a:pt x="149331" y="24407"/>
                  </a:lnTo>
                  <a:lnTo>
                    <a:pt x="149293" y="24231"/>
                  </a:lnTo>
                  <a:close/>
                </a:path>
                <a:path w="150495" h="28575">
                  <a:moveTo>
                    <a:pt x="141328" y="6934"/>
                  </a:moveTo>
                  <a:lnTo>
                    <a:pt x="138281" y="6934"/>
                  </a:lnTo>
                  <a:lnTo>
                    <a:pt x="138281" y="10185"/>
                  </a:lnTo>
                  <a:lnTo>
                    <a:pt x="141328" y="10185"/>
                  </a:lnTo>
                  <a:lnTo>
                    <a:pt x="141328" y="6934"/>
                  </a:lnTo>
                  <a:close/>
                </a:path>
                <a:path w="150495" h="28575">
                  <a:moveTo>
                    <a:pt x="149645" y="6934"/>
                  </a:moveTo>
                  <a:lnTo>
                    <a:pt x="145378" y="6934"/>
                  </a:lnTo>
                  <a:lnTo>
                    <a:pt x="145378" y="10185"/>
                  </a:lnTo>
                  <a:lnTo>
                    <a:pt x="149645" y="10185"/>
                  </a:lnTo>
                  <a:lnTo>
                    <a:pt x="149645" y="6934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528475" y="1550594"/>
            <a:ext cx="1278255" cy="763270"/>
            <a:chOff x="6134531" y="1700504"/>
            <a:chExt cx="1278255" cy="763270"/>
          </a:xfrm>
        </p:grpSpPr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50424" y="1700504"/>
              <a:ext cx="1245977" cy="7310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34531" y="1700504"/>
              <a:ext cx="1277762" cy="76284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66316" y="1706861"/>
              <a:ext cx="1214192" cy="699273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9523152" y="768680"/>
            <a:ext cx="1386205" cy="826769"/>
            <a:chOff x="12129208" y="918590"/>
            <a:chExt cx="1386205" cy="826769"/>
          </a:xfrm>
        </p:grpSpPr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45101" y="918590"/>
              <a:ext cx="1354046" cy="79462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29208" y="918590"/>
              <a:ext cx="1385832" cy="82641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2160993" y="924947"/>
              <a:ext cx="1322705" cy="763270"/>
            </a:xfrm>
            <a:custGeom>
              <a:avLst/>
              <a:gdLst/>
              <a:ahLst/>
              <a:cxnLst/>
              <a:rect l="l" t="t" r="r" b="b"/>
              <a:pathLst>
                <a:path w="1322705" h="763269">
                  <a:moveTo>
                    <a:pt x="1322261" y="0"/>
                  </a:moveTo>
                  <a:lnTo>
                    <a:pt x="0" y="0"/>
                  </a:lnTo>
                  <a:lnTo>
                    <a:pt x="0" y="762843"/>
                  </a:lnTo>
                  <a:lnTo>
                    <a:pt x="1322261" y="762843"/>
                  </a:lnTo>
                  <a:lnTo>
                    <a:pt x="1322261" y="0"/>
                  </a:lnTo>
                  <a:close/>
                </a:path>
              </a:pathLst>
            </a:custGeom>
            <a:solidFill>
              <a:srgbClr val="80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234722" y="1034751"/>
              <a:ext cx="356870" cy="98425"/>
            </a:xfrm>
            <a:custGeom>
              <a:avLst/>
              <a:gdLst/>
              <a:ahLst/>
              <a:cxnLst/>
              <a:rect l="l" t="t" r="r" b="b"/>
              <a:pathLst>
                <a:path w="356870" h="98425">
                  <a:moveTo>
                    <a:pt x="40152" y="4334"/>
                  </a:moveTo>
                  <a:lnTo>
                    <a:pt x="0" y="4334"/>
                  </a:lnTo>
                  <a:lnTo>
                    <a:pt x="0" y="96800"/>
                  </a:lnTo>
                  <a:lnTo>
                    <a:pt x="13951" y="96800"/>
                  </a:lnTo>
                  <a:lnTo>
                    <a:pt x="13951" y="64292"/>
                  </a:lnTo>
                  <a:lnTo>
                    <a:pt x="10248" y="64292"/>
                  </a:lnTo>
                  <a:lnTo>
                    <a:pt x="10248" y="52463"/>
                  </a:lnTo>
                  <a:lnTo>
                    <a:pt x="13951" y="52463"/>
                  </a:lnTo>
                  <a:lnTo>
                    <a:pt x="13951" y="16298"/>
                  </a:lnTo>
                  <a:lnTo>
                    <a:pt x="60052" y="16298"/>
                  </a:lnTo>
                  <a:lnTo>
                    <a:pt x="59100" y="14462"/>
                  </a:lnTo>
                  <a:lnTo>
                    <a:pt x="55563" y="10880"/>
                  </a:lnTo>
                  <a:lnTo>
                    <a:pt x="46112" y="5643"/>
                  </a:lnTo>
                  <a:lnTo>
                    <a:pt x="40152" y="4334"/>
                  </a:lnTo>
                  <a:close/>
                </a:path>
                <a:path w="356870" h="98425">
                  <a:moveTo>
                    <a:pt x="13951" y="52463"/>
                  </a:moveTo>
                  <a:lnTo>
                    <a:pt x="10248" y="52463"/>
                  </a:lnTo>
                  <a:lnTo>
                    <a:pt x="10248" y="64292"/>
                  </a:lnTo>
                  <a:lnTo>
                    <a:pt x="13951" y="64292"/>
                  </a:lnTo>
                  <a:lnTo>
                    <a:pt x="13951" y="52463"/>
                  </a:lnTo>
                  <a:close/>
                </a:path>
                <a:path w="356870" h="98425">
                  <a:moveTo>
                    <a:pt x="60052" y="16298"/>
                  </a:moveTo>
                  <a:lnTo>
                    <a:pt x="36104" y="16298"/>
                  </a:lnTo>
                  <a:lnTo>
                    <a:pt x="39836" y="17066"/>
                  </a:lnTo>
                  <a:lnTo>
                    <a:pt x="45525" y="20136"/>
                  </a:lnTo>
                  <a:lnTo>
                    <a:pt x="47617" y="22258"/>
                  </a:lnTo>
                  <a:lnTo>
                    <a:pt x="50266" y="27676"/>
                  </a:lnTo>
                  <a:lnTo>
                    <a:pt x="50928" y="30776"/>
                  </a:lnTo>
                  <a:lnTo>
                    <a:pt x="50928" y="37759"/>
                  </a:lnTo>
                  <a:lnTo>
                    <a:pt x="36194" y="52463"/>
                  </a:lnTo>
                  <a:lnTo>
                    <a:pt x="13951" y="52463"/>
                  </a:lnTo>
                  <a:lnTo>
                    <a:pt x="13951" y="64292"/>
                  </a:lnTo>
                  <a:lnTo>
                    <a:pt x="40077" y="64292"/>
                  </a:lnTo>
                  <a:lnTo>
                    <a:pt x="46022" y="62983"/>
                  </a:lnTo>
                  <a:lnTo>
                    <a:pt x="55503" y="57715"/>
                  </a:lnTo>
                  <a:lnTo>
                    <a:pt x="59055" y="54134"/>
                  </a:lnTo>
                  <a:lnTo>
                    <a:pt x="63780" y="45074"/>
                  </a:lnTo>
                  <a:lnTo>
                    <a:pt x="64969" y="39957"/>
                  </a:lnTo>
                  <a:lnTo>
                    <a:pt x="64969" y="28609"/>
                  </a:lnTo>
                  <a:lnTo>
                    <a:pt x="63796" y="23522"/>
                  </a:lnTo>
                  <a:lnTo>
                    <a:pt x="60052" y="16298"/>
                  </a:lnTo>
                  <a:close/>
                </a:path>
                <a:path w="356870" h="98425">
                  <a:moveTo>
                    <a:pt x="90492" y="27450"/>
                  </a:moveTo>
                  <a:lnTo>
                    <a:pt x="77444" y="27450"/>
                  </a:lnTo>
                  <a:lnTo>
                    <a:pt x="77444" y="96800"/>
                  </a:lnTo>
                  <a:lnTo>
                    <a:pt x="90944" y="96800"/>
                  </a:lnTo>
                  <a:lnTo>
                    <a:pt x="90944" y="51440"/>
                  </a:lnTo>
                  <a:lnTo>
                    <a:pt x="91666" y="48761"/>
                  </a:lnTo>
                  <a:lnTo>
                    <a:pt x="94556" y="44035"/>
                  </a:lnTo>
                  <a:lnTo>
                    <a:pt x="96512" y="42184"/>
                  </a:lnTo>
                  <a:lnTo>
                    <a:pt x="101479" y="39505"/>
                  </a:lnTo>
                  <a:lnTo>
                    <a:pt x="104323" y="38828"/>
                  </a:lnTo>
                  <a:lnTo>
                    <a:pt x="114557" y="38828"/>
                  </a:lnTo>
                  <a:lnTo>
                    <a:pt x="114557" y="38467"/>
                  </a:lnTo>
                  <a:lnTo>
                    <a:pt x="90492" y="38467"/>
                  </a:lnTo>
                  <a:lnTo>
                    <a:pt x="90492" y="27450"/>
                  </a:lnTo>
                  <a:close/>
                </a:path>
                <a:path w="356870" h="98425">
                  <a:moveTo>
                    <a:pt x="114557" y="38828"/>
                  </a:moveTo>
                  <a:lnTo>
                    <a:pt x="108898" y="38828"/>
                  </a:lnTo>
                  <a:lnTo>
                    <a:pt x="110283" y="38933"/>
                  </a:lnTo>
                  <a:lnTo>
                    <a:pt x="111667" y="39144"/>
                  </a:lnTo>
                  <a:lnTo>
                    <a:pt x="113052" y="39325"/>
                  </a:lnTo>
                  <a:lnTo>
                    <a:pt x="114069" y="39505"/>
                  </a:lnTo>
                  <a:lnTo>
                    <a:pt x="114557" y="39641"/>
                  </a:lnTo>
                  <a:lnTo>
                    <a:pt x="114557" y="38828"/>
                  </a:lnTo>
                  <a:close/>
                </a:path>
                <a:path w="356870" h="98425">
                  <a:moveTo>
                    <a:pt x="109666" y="26412"/>
                  </a:moveTo>
                  <a:lnTo>
                    <a:pt x="104759" y="26412"/>
                  </a:lnTo>
                  <a:lnTo>
                    <a:pt x="101117" y="27495"/>
                  </a:lnTo>
                  <a:lnTo>
                    <a:pt x="94706" y="31800"/>
                  </a:lnTo>
                  <a:lnTo>
                    <a:pt x="92479" y="34734"/>
                  </a:lnTo>
                  <a:lnTo>
                    <a:pt x="91215" y="38467"/>
                  </a:lnTo>
                  <a:lnTo>
                    <a:pt x="114557" y="38467"/>
                  </a:lnTo>
                  <a:lnTo>
                    <a:pt x="114557" y="26728"/>
                  </a:lnTo>
                  <a:lnTo>
                    <a:pt x="113895" y="26638"/>
                  </a:lnTo>
                  <a:lnTo>
                    <a:pt x="112977" y="26562"/>
                  </a:lnTo>
                  <a:lnTo>
                    <a:pt x="109666" y="26412"/>
                  </a:lnTo>
                  <a:close/>
                </a:path>
                <a:path w="356870" h="98425">
                  <a:moveTo>
                    <a:pt x="156672" y="26547"/>
                  </a:moveTo>
                  <a:lnTo>
                    <a:pt x="143669" y="26547"/>
                  </a:lnTo>
                  <a:lnTo>
                    <a:pt x="137995" y="28037"/>
                  </a:lnTo>
                  <a:lnTo>
                    <a:pt x="128303" y="33997"/>
                  </a:lnTo>
                  <a:lnTo>
                    <a:pt x="124541" y="38181"/>
                  </a:lnTo>
                  <a:lnTo>
                    <a:pt x="119183" y="48956"/>
                  </a:lnTo>
                  <a:lnTo>
                    <a:pt x="117844" y="55247"/>
                  </a:lnTo>
                  <a:lnTo>
                    <a:pt x="117844" y="69605"/>
                  </a:lnTo>
                  <a:lnTo>
                    <a:pt x="143669" y="98199"/>
                  </a:lnTo>
                  <a:lnTo>
                    <a:pt x="156672" y="98199"/>
                  </a:lnTo>
                  <a:lnTo>
                    <a:pt x="162346" y="96709"/>
                  </a:lnTo>
                  <a:lnTo>
                    <a:pt x="172038" y="90750"/>
                  </a:lnTo>
                  <a:lnTo>
                    <a:pt x="175542" y="86867"/>
                  </a:lnTo>
                  <a:lnTo>
                    <a:pt x="145972" y="86867"/>
                  </a:lnTo>
                  <a:lnTo>
                    <a:pt x="142450" y="85753"/>
                  </a:lnTo>
                  <a:lnTo>
                    <a:pt x="131479" y="66851"/>
                  </a:lnTo>
                  <a:lnTo>
                    <a:pt x="131479" y="57971"/>
                  </a:lnTo>
                  <a:lnTo>
                    <a:pt x="145972" y="37835"/>
                  </a:lnTo>
                  <a:lnTo>
                    <a:pt x="175489" y="37835"/>
                  </a:lnTo>
                  <a:lnTo>
                    <a:pt x="172038" y="33997"/>
                  </a:lnTo>
                  <a:lnTo>
                    <a:pt x="162346" y="28037"/>
                  </a:lnTo>
                  <a:lnTo>
                    <a:pt x="156672" y="26547"/>
                  </a:lnTo>
                  <a:close/>
                </a:path>
                <a:path w="356870" h="98425">
                  <a:moveTo>
                    <a:pt x="175489" y="37835"/>
                  </a:moveTo>
                  <a:lnTo>
                    <a:pt x="154430" y="37835"/>
                  </a:lnTo>
                  <a:lnTo>
                    <a:pt x="157921" y="38963"/>
                  </a:lnTo>
                  <a:lnTo>
                    <a:pt x="163460" y="43478"/>
                  </a:lnTo>
                  <a:lnTo>
                    <a:pt x="165506" y="46473"/>
                  </a:lnTo>
                  <a:lnTo>
                    <a:pt x="166831" y="50206"/>
                  </a:lnTo>
                  <a:lnTo>
                    <a:pt x="168185" y="53908"/>
                  </a:lnTo>
                  <a:lnTo>
                    <a:pt x="168862" y="57971"/>
                  </a:lnTo>
                  <a:lnTo>
                    <a:pt x="168862" y="66851"/>
                  </a:lnTo>
                  <a:lnTo>
                    <a:pt x="168185" y="70929"/>
                  </a:lnTo>
                  <a:lnTo>
                    <a:pt x="166831" y="74631"/>
                  </a:lnTo>
                  <a:lnTo>
                    <a:pt x="165506" y="78334"/>
                  </a:lnTo>
                  <a:lnTo>
                    <a:pt x="163460" y="81298"/>
                  </a:lnTo>
                  <a:lnTo>
                    <a:pt x="157921" y="85753"/>
                  </a:lnTo>
                  <a:lnTo>
                    <a:pt x="154430" y="86867"/>
                  </a:lnTo>
                  <a:lnTo>
                    <a:pt x="175542" y="86867"/>
                  </a:lnTo>
                  <a:lnTo>
                    <a:pt x="175800" y="86581"/>
                  </a:lnTo>
                  <a:lnTo>
                    <a:pt x="181158" y="75865"/>
                  </a:lnTo>
                  <a:lnTo>
                    <a:pt x="182497" y="69605"/>
                  </a:lnTo>
                  <a:lnTo>
                    <a:pt x="182497" y="55247"/>
                  </a:lnTo>
                  <a:lnTo>
                    <a:pt x="181158" y="48956"/>
                  </a:lnTo>
                  <a:lnTo>
                    <a:pt x="175800" y="38181"/>
                  </a:lnTo>
                  <a:lnTo>
                    <a:pt x="175489" y="37835"/>
                  </a:lnTo>
                  <a:close/>
                </a:path>
                <a:path w="356870" h="98425">
                  <a:moveTo>
                    <a:pt x="222626" y="0"/>
                  </a:moveTo>
                  <a:lnTo>
                    <a:pt x="216245" y="0"/>
                  </a:lnTo>
                  <a:lnTo>
                    <a:pt x="212844" y="722"/>
                  </a:lnTo>
                  <a:lnTo>
                    <a:pt x="206583" y="3581"/>
                  </a:lnTo>
                  <a:lnTo>
                    <a:pt x="204070" y="5733"/>
                  </a:lnTo>
                  <a:lnTo>
                    <a:pt x="200277" y="11482"/>
                  </a:lnTo>
                  <a:lnTo>
                    <a:pt x="199329" y="15079"/>
                  </a:lnTo>
                  <a:lnTo>
                    <a:pt x="199329" y="96800"/>
                  </a:lnTo>
                  <a:lnTo>
                    <a:pt x="212829" y="96800"/>
                  </a:lnTo>
                  <a:lnTo>
                    <a:pt x="212829" y="18150"/>
                  </a:lnTo>
                  <a:lnTo>
                    <a:pt x="213521" y="15802"/>
                  </a:lnTo>
                  <a:lnTo>
                    <a:pt x="216320" y="12551"/>
                  </a:lnTo>
                  <a:lnTo>
                    <a:pt x="218668" y="11738"/>
                  </a:lnTo>
                  <a:lnTo>
                    <a:pt x="228299" y="11738"/>
                  </a:lnTo>
                  <a:lnTo>
                    <a:pt x="231159" y="1851"/>
                  </a:lnTo>
                  <a:lnTo>
                    <a:pt x="230226" y="1489"/>
                  </a:lnTo>
                  <a:lnTo>
                    <a:pt x="228797" y="1098"/>
                  </a:lnTo>
                  <a:lnTo>
                    <a:pt x="226870" y="677"/>
                  </a:lnTo>
                  <a:lnTo>
                    <a:pt x="224944" y="225"/>
                  </a:lnTo>
                  <a:lnTo>
                    <a:pt x="222626" y="0"/>
                  </a:lnTo>
                  <a:close/>
                </a:path>
                <a:path w="356870" h="98425">
                  <a:moveTo>
                    <a:pt x="199329" y="27450"/>
                  </a:moveTo>
                  <a:lnTo>
                    <a:pt x="188584" y="27450"/>
                  </a:lnTo>
                  <a:lnTo>
                    <a:pt x="188584" y="38286"/>
                  </a:lnTo>
                  <a:lnTo>
                    <a:pt x="199329" y="38286"/>
                  </a:lnTo>
                  <a:lnTo>
                    <a:pt x="199329" y="27450"/>
                  </a:lnTo>
                  <a:close/>
                </a:path>
                <a:path w="356870" h="98425">
                  <a:moveTo>
                    <a:pt x="227773" y="27450"/>
                  </a:moveTo>
                  <a:lnTo>
                    <a:pt x="212829" y="27450"/>
                  </a:lnTo>
                  <a:lnTo>
                    <a:pt x="212829" y="38286"/>
                  </a:lnTo>
                  <a:lnTo>
                    <a:pt x="227773" y="38286"/>
                  </a:lnTo>
                  <a:lnTo>
                    <a:pt x="227773" y="27450"/>
                  </a:lnTo>
                  <a:close/>
                </a:path>
                <a:path w="356870" h="98425">
                  <a:moveTo>
                    <a:pt x="228299" y="11738"/>
                  </a:moveTo>
                  <a:lnTo>
                    <a:pt x="223364" y="11738"/>
                  </a:lnTo>
                  <a:lnTo>
                    <a:pt x="224568" y="11874"/>
                  </a:lnTo>
                  <a:lnTo>
                    <a:pt x="225561" y="12145"/>
                  </a:lnTo>
                  <a:lnTo>
                    <a:pt x="226554" y="12385"/>
                  </a:lnTo>
                  <a:lnTo>
                    <a:pt x="227999" y="12777"/>
                  </a:lnTo>
                  <a:lnTo>
                    <a:pt x="228299" y="11738"/>
                  </a:lnTo>
                  <a:close/>
                </a:path>
                <a:path w="356870" h="98425">
                  <a:moveTo>
                    <a:pt x="252404" y="27450"/>
                  </a:moveTo>
                  <a:lnTo>
                    <a:pt x="238905" y="27450"/>
                  </a:lnTo>
                  <a:lnTo>
                    <a:pt x="238905" y="96800"/>
                  </a:lnTo>
                  <a:lnTo>
                    <a:pt x="252404" y="96800"/>
                  </a:lnTo>
                  <a:lnTo>
                    <a:pt x="252404" y="27450"/>
                  </a:lnTo>
                  <a:close/>
                </a:path>
                <a:path w="356870" h="98425">
                  <a:moveTo>
                    <a:pt x="248070" y="632"/>
                  </a:moveTo>
                  <a:lnTo>
                    <a:pt x="243374" y="632"/>
                  </a:lnTo>
                  <a:lnTo>
                    <a:pt x="241358" y="1429"/>
                  </a:lnTo>
                  <a:lnTo>
                    <a:pt x="238017" y="4590"/>
                  </a:lnTo>
                  <a:lnTo>
                    <a:pt x="237189" y="6486"/>
                  </a:lnTo>
                  <a:lnTo>
                    <a:pt x="237189" y="10911"/>
                  </a:lnTo>
                  <a:lnTo>
                    <a:pt x="238017" y="12807"/>
                  </a:lnTo>
                  <a:lnTo>
                    <a:pt x="239672" y="14402"/>
                  </a:lnTo>
                  <a:lnTo>
                    <a:pt x="241358" y="15967"/>
                  </a:lnTo>
                  <a:lnTo>
                    <a:pt x="243374" y="16750"/>
                  </a:lnTo>
                  <a:lnTo>
                    <a:pt x="248070" y="16750"/>
                  </a:lnTo>
                  <a:lnTo>
                    <a:pt x="250072" y="15967"/>
                  </a:lnTo>
                  <a:lnTo>
                    <a:pt x="253413" y="12807"/>
                  </a:lnTo>
                  <a:lnTo>
                    <a:pt x="254255" y="10911"/>
                  </a:lnTo>
                  <a:lnTo>
                    <a:pt x="254255" y="6486"/>
                  </a:lnTo>
                  <a:lnTo>
                    <a:pt x="253413" y="4590"/>
                  </a:lnTo>
                  <a:lnTo>
                    <a:pt x="251727" y="3025"/>
                  </a:lnTo>
                  <a:lnTo>
                    <a:pt x="250072" y="1429"/>
                  </a:lnTo>
                  <a:lnTo>
                    <a:pt x="248070" y="632"/>
                  </a:lnTo>
                  <a:close/>
                </a:path>
                <a:path w="356870" h="98425">
                  <a:moveTo>
                    <a:pt x="281268" y="4334"/>
                  </a:moveTo>
                  <a:lnTo>
                    <a:pt x="267769" y="4334"/>
                  </a:lnTo>
                  <a:lnTo>
                    <a:pt x="267769" y="96800"/>
                  </a:lnTo>
                  <a:lnTo>
                    <a:pt x="281268" y="96800"/>
                  </a:lnTo>
                  <a:lnTo>
                    <a:pt x="281268" y="4334"/>
                  </a:lnTo>
                  <a:close/>
                </a:path>
                <a:path w="356870" h="98425">
                  <a:moveTo>
                    <a:pt x="329486" y="26547"/>
                  </a:moveTo>
                  <a:lnTo>
                    <a:pt x="319132" y="26547"/>
                  </a:lnTo>
                  <a:lnTo>
                    <a:pt x="313503" y="28067"/>
                  </a:lnTo>
                  <a:lnTo>
                    <a:pt x="293539" y="69876"/>
                  </a:lnTo>
                  <a:lnTo>
                    <a:pt x="294841" y="76046"/>
                  </a:lnTo>
                  <a:lnTo>
                    <a:pt x="319689" y="98199"/>
                  </a:lnTo>
                  <a:lnTo>
                    <a:pt x="331578" y="98199"/>
                  </a:lnTo>
                  <a:lnTo>
                    <a:pt x="336078" y="97432"/>
                  </a:lnTo>
                  <a:lnTo>
                    <a:pt x="343994" y="94332"/>
                  </a:lnTo>
                  <a:lnTo>
                    <a:pt x="347290" y="92149"/>
                  </a:lnTo>
                  <a:lnTo>
                    <a:pt x="352064" y="87047"/>
                  </a:lnTo>
                  <a:lnTo>
                    <a:pt x="322714" y="87047"/>
                  </a:lnTo>
                  <a:lnTo>
                    <a:pt x="319267" y="86205"/>
                  </a:lnTo>
                  <a:lnTo>
                    <a:pt x="306972" y="69876"/>
                  </a:lnTo>
                  <a:lnTo>
                    <a:pt x="306972" y="66188"/>
                  </a:lnTo>
                  <a:lnTo>
                    <a:pt x="301147" y="66188"/>
                  </a:lnTo>
                  <a:lnTo>
                    <a:pt x="301147" y="56075"/>
                  </a:lnTo>
                  <a:lnTo>
                    <a:pt x="306972" y="56075"/>
                  </a:lnTo>
                  <a:lnTo>
                    <a:pt x="306972" y="53878"/>
                  </a:lnTo>
                  <a:lnTo>
                    <a:pt x="321871" y="37699"/>
                  </a:lnTo>
                  <a:lnTo>
                    <a:pt x="349980" y="37699"/>
                  </a:lnTo>
                  <a:lnTo>
                    <a:pt x="349758" y="37353"/>
                  </a:lnTo>
                  <a:lnTo>
                    <a:pt x="343919" y="31815"/>
                  </a:lnTo>
                  <a:lnTo>
                    <a:pt x="340623" y="29783"/>
                  </a:lnTo>
                  <a:lnTo>
                    <a:pt x="333279" y="27194"/>
                  </a:lnTo>
                  <a:lnTo>
                    <a:pt x="329486" y="26547"/>
                  </a:lnTo>
                  <a:close/>
                </a:path>
                <a:path w="356870" h="98425">
                  <a:moveTo>
                    <a:pt x="342640" y="77160"/>
                  </a:moveTo>
                  <a:lnTo>
                    <a:pt x="329215" y="87047"/>
                  </a:lnTo>
                  <a:lnTo>
                    <a:pt x="352064" y="87047"/>
                  </a:lnTo>
                  <a:lnTo>
                    <a:pt x="352557" y="86521"/>
                  </a:lnTo>
                  <a:lnTo>
                    <a:pt x="354394" y="83225"/>
                  </a:lnTo>
                  <a:lnTo>
                    <a:pt x="355417" y="79462"/>
                  </a:lnTo>
                  <a:lnTo>
                    <a:pt x="342640" y="77160"/>
                  </a:lnTo>
                  <a:close/>
                </a:path>
                <a:path w="356870" h="98425">
                  <a:moveTo>
                    <a:pt x="306972" y="56075"/>
                  </a:moveTo>
                  <a:lnTo>
                    <a:pt x="301147" y="56075"/>
                  </a:lnTo>
                  <a:lnTo>
                    <a:pt x="301147" y="66188"/>
                  </a:lnTo>
                  <a:lnTo>
                    <a:pt x="306972" y="66188"/>
                  </a:lnTo>
                  <a:lnTo>
                    <a:pt x="306972" y="56075"/>
                  </a:lnTo>
                  <a:close/>
                </a:path>
                <a:path w="356870" h="98425">
                  <a:moveTo>
                    <a:pt x="349980" y="37699"/>
                  </a:moveTo>
                  <a:lnTo>
                    <a:pt x="329155" y="37699"/>
                  </a:lnTo>
                  <a:lnTo>
                    <a:pt x="332195" y="38497"/>
                  </a:lnTo>
                  <a:lnTo>
                    <a:pt x="337402" y="41687"/>
                  </a:lnTo>
                  <a:lnTo>
                    <a:pt x="339434" y="43870"/>
                  </a:lnTo>
                  <a:lnTo>
                    <a:pt x="342324" y="49378"/>
                  </a:lnTo>
                  <a:lnTo>
                    <a:pt x="343046" y="52523"/>
                  </a:lnTo>
                  <a:lnTo>
                    <a:pt x="343046" y="56075"/>
                  </a:lnTo>
                  <a:lnTo>
                    <a:pt x="306972" y="56075"/>
                  </a:lnTo>
                  <a:lnTo>
                    <a:pt x="306972" y="66188"/>
                  </a:lnTo>
                  <a:lnTo>
                    <a:pt x="356275" y="66188"/>
                  </a:lnTo>
                  <a:lnTo>
                    <a:pt x="356275" y="55112"/>
                  </a:lnTo>
                  <a:lnTo>
                    <a:pt x="355432" y="49769"/>
                  </a:lnTo>
                  <a:lnTo>
                    <a:pt x="352061" y="40950"/>
                  </a:lnTo>
                  <a:lnTo>
                    <a:pt x="349980" y="37699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25512" y="1583766"/>
              <a:ext cx="150495" cy="28575"/>
            </a:xfrm>
            <a:custGeom>
              <a:avLst/>
              <a:gdLst/>
              <a:ahLst/>
              <a:cxnLst/>
              <a:rect l="l" t="t" r="r" b="b"/>
              <a:pathLst>
                <a:path w="150495" h="28575">
                  <a:moveTo>
                    <a:pt x="14818" y="0"/>
                  </a:moveTo>
                  <a:lnTo>
                    <a:pt x="9982" y="0"/>
                  </a:lnTo>
                  <a:lnTo>
                    <a:pt x="0" y="27739"/>
                  </a:lnTo>
                  <a:lnTo>
                    <a:pt x="4442" y="27739"/>
                  </a:lnTo>
                  <a:lnTo>
                    <a:pt x="6983" y="20398"/>
                  </a:lnTo>
                  <a:lnTo>
                    <a:pt x="5187" y="20398"/>
                  </a:lnTo>
                  <a:lnTo>
                    <a:pt x="5187" y="16876"/>
                  </a:lnTo>
                  <a:lnTo>
                    <a:pt x="8201" y="16876"/>
                  </a:lnTo>
                  <a:lnTo>
                    <a:pt x="12298" y="5038"/>
                  </a:lnTo>
                  <a:lnTo>
                    <a:pt x="16631" y="5038"/>
                  </a:lnTo>
                  <a:lnTo>
                    <a:pt x="14818" y="0"/>
                  </a:lnTo>
                  <a:close/>
                </a:path>
                <a:path w="150495" h="28575">
                  <a:moveTo>
                    <a:pt x="16631" y="5038"/>
                  </a:moveTo>
                  <a:lnTo>
                    <a:pt x="12515" y="5038"/>
                  </a:lnTo>
                  <a:lnTo>
                    <a:pt x="20357" y="27739"/>
                  </a:lnTo>
                  <a:lnTo>
                    <a:pt x="24800" y="27739"/>
                  </a:lnTo>
                  <a:lnTo>
                    <a:pt x="22158" y="20398"/>
                  </a:lnTo>
                  <a:lnTo>
                    <a:pt x="19599" y="20398"/>
                  </a:lnTo>
                  <a:lnTo>
                    <a:pt x="19599" y="16876"/>
                  </a:lnTo>
                  <a:lnTo>
                    <a:pt x="20891" y="16876"/>
                  </a:lnTo>
                  <a:lnTo>
                    <a:pt x="16631" y="5038"/>
                  </a:lnTo>
                  <a:close/>
                </a:path>
                <a:path w="150495" h="28575">
                  <a:moveTo>
                    <a:pt x="8201" y="16876"/>
                  </a:moveTo>
                  <a:lnTo>
                    <a:pt x="5187" y="16876"/>
                  </a:lnTo>
                  <a:lnTo>
                    <a:pt x="5187" y="20398"/>
                  </a:lnTo>
                  <a:lnTo>
                    <a:pt x="6983" y="20398"/>
                  </a:lnTo>
                  <a:lnTo>
                    <a:pt x="8201" y="16876"/>
                  </a:lnTo>
                  <a:close/>
                </a:path>
                <a:path w="150495" h="28575">
                  <a:moveTo>
                    <a:pt x="16605" y="16876"/>
                  </a:moveTo>
                  <a:lnTo>
                    <a:pt x="8201" y="16876"/>
                  </a:lnTo>
                  <a:lnTo>
                    <a:pt x="6983" y="20398"/>
                  </a:lnTo>
                  <a:lnTo>
                    <a:pt x="17821" y="20398"/>
                  </a:lnTo>
                  <a:lnTo>
                    <a:pt x="16605" y="16876"/>
                  </a:lnTo>
                  <a:close/>
                </a:path>
                <a:path w="150495" h="28575">
                  <a:moveTo>
                    <a:pt x="20891" y="16876"/>
                  </a:moveTo>
                  <a:lnTo>
                    <a:pt x="19599" y="16876"/>
                  </a:lnTo>
                  <a:lnTo>
                    <a:pt x="19599" y="20398"/>
                  </a:lnTo>
                  <a:lnTo>
                    <a:pt x="22158" y="20398"/>
                  </a:lnTo>
                  <a:lnTo>
                    <a:pt x="20891" y="16876"/>
                  </a:lnTo>
                  <a:close/>
                </a:path>
                <a:path w="150495" h="28575">
                  <a:moveTo>
                    <a:pt x="36833" y="6664"/>
                  </a:moveTo>
                  <a:lnTo>
                    <a:pt x="33871" y="6664"/>
                  </a:lnTo>
                  <a:lnTo>
                    <a:pt x="32376" y="7088"/>
                  </a:lnTo>
                  <a:lnTo>
                    <a:pt x="26906" y="20082"/>
                  </a:lnTo>
                  <a:lnTo>
                    <a:pt x="27189" y="21554"/>
                  </a:lnTo>
                  <a:lnTo>
                    <a:pt x="28679" y="24759"/>
                  </a:lnTo>
                  <a:lnTo>
                    <a:pt x="29708" y="25992"/>
                  </a:lnTo>
                  <a:lnTo>
                    <a:pt x="32336" y="27717"/>
                  </a:lnTo>
                  <a:lnTo>
                    <a:pt x="33835" y="28146"/>
                  </a:lnTo>
                  <a:lnTo>
                    <a:pt x="36778" y="28146"/>
                  </a:lnTo>
                  <a:lnTo>
                    <a:pt x="41424" y="24692"/>
                  </a:lnTo>
                  <a:lnTo>
                    <a:pt x="35207" y="24692"/>
                  </a:lnTo>
                  <a:lnTo>
                    <a:pt x="34196" y="24371"/>
                  </a:lnTo>
                  <a:lnTo>
                    <a:pt x="30921" y="18800"/>
                  </a:lnTo>
                  <a:lnTo>
                    <a:pt x="31047" y="15129"/>
                  </a:lnTo>
                  <a:lnTo>
                    <a:pt x="35189" y="10104"/>
                  </a:lnTo>
                  <a:lnTo>
                    <a:pt x="41414" y="10104"/>
                  </a:lnTo>
                  <a:lnTo>
                    <a:pt x="41284" y="9874"/>
                  </a:lnTo>
                  <a:lnTo>
                    <a:pt x="40941" y="9373"/>
                  </a:lnTo>
                  <a:lnTo>
                    <a:pt x="40065" y="8235"/>
                  </a:lnTo>
                  <a:lnTo>
                    <a:pt x="39451" y="7738"/>
                  </a:lnTo>
                  <a:lnTo>
                    <a:pt x="37871" y="6880"/>
                  </a:lnTo>
                  <a:lnTo>
                    <a:pt x="36833" y="6664"/>
                  </a:lnTo>
                  <a:close/>
                </a:path>
                <a:path w="150495" h="28575">
                  <a:moveTo>
                    <a:pt x="45822" y="24502"/>
                  </a:moveTo>
                  <a:lnTo>
                    <a:pt x="41867" y="24502"/>
                  </a:lnTo>
                  <a:lnTo>
                    <a:pt x="41867" y="27739"/>
                  </a:lnTo>
                  <a:lnTo>
                    <a:pt x="45822" y="27739"/>
                  </a:lnTo>
                  <a:lnTo>
                    <a:pt x="45822" y="24502"/>
                  </a:lnTo>
                  <a:close/>
                </a:path>
                <a:path w="150495" h="28575">
                  <a:moveTo>
                    <a:pt x="41414" y="10104"/>
                  </a:moveTo>
                  <a:lnTo>
                    <a:pt x="37591" y="10104"/>
                  </a:lnTo>
                  <a:lnTo>
                    <a:pt x="38602" y="10420"/>
                  </a:lnTo>
                  <a:lnTo>
                    <a:pt x="40192" y="11616"/>
                  </a:lnTo>
                  <a:lnTo>
                    <a:pt x="40801" y="12461"/>
                  </a:lnTo>
                  <a:lnTo>
                    <a:pt x="41632" y="14628"/>
                  </a:lnTo>
                  <a:lnTo>
                    <a:pt x="41714" y="15129"/>
                  </a:lnTo>
                  <a:lnTo>
                    <a:pt x="41840" y="18800"/>
                  </a:lnTo>
                  <a:lnTo>
                    <a:pt x="41628" y="20082"/>
                  </a:lnTo>
                  <a:lnTo>
                    <a:pt x="40788" y="22285"/>
                  </a:lnTo>
                  <a:lnTo>
                    <a:pt x="40174" y="23148"/>
                  </a:lnTo>
                  <a:lnTo>
                    <a:pt x="38557" y="24385"/>
                  </a:lnTo>
                  <a:lnTo>
                    <a:pt x="37573" y="24692"/>
                  </a:lnTo>
                  <a:lnTo>
                    <a:pt x="41424" y="24692"/>
                  </a:lnTo>
                  <a:lnTo>
                    <a:pt x="41528" y="24502"/>
                  </a:lnTo>
                  <a:lnTo>
                    <a:pt x="45822" y="24502"/>
                  </a:lnTo>
                  <a:lnTo>
                    <a:pt x="45822" y="10307"/>
                  </a:lnTo>
                  <a:lnTo>
                    <a:pt x="41528" y="10307"/>
                  </a:lnTo>
                  <a:lnTo>
                    <a:pt x="41414" y="10104"/>
                  </a:lnTo>
                  <a:close/>
                </a:path>
                <a:path w="150495" h="28575">
                  <a:moveTo>
                    <a:pt x="45822" y="0"/>
                  </a:moveTo>
                  <a:lnTo>
                    <a:pt x="41772" y="0"/>
                  </a:lnTo>
                  <a:lnTo>
                    <a:pt x="41772" y="10307"/>
                  </a:lnTo>
                  <a:lnTo>
                    <a:pt x="45822" y="10307"/>
                  </a:lnTo>
                  <a:lnTo>
                    <a:pt x="45822" y="0"/>
                  </a:lnTo>
                  <a:close/>
                </a:path>
                <a:path w="150495" h="28575">
                  <a:moveTo>
                    <a:pt x="60289" y="6664"/>
                  </a:moveTo>
                  <a:lnTo>
                    <a:pt x="57327" y="6664"/>
                  </a:lnTo>
                  <a:lnTo>
                    <a:pt x="55833" y="7088"/>
                  </a:lnTo>
                  <a:lnTo>
                    <a:pt x="50363" y="20082"/>
                  </a:lnTo>
                  <a:lnTo>
                    <a:pt x="50645" y="21554"/>
                  </a:lnTo>
                  <a:lnTo>
                    <a:pt x="52135" y="24759"/>
                  </a:lnTo>
                  <a:lnTo>
                    <a:pt x="53165" y="25992"/>
                  </a:lnTo>
                  <a:lnTo>
                    <a:pt x="55792" y="27717"/>
                  </a:lnTo>
                  <a:lnTo>
                    <a:pt x="57291" y="28146"/>
                  </a:lnTo>
                  <a:lnTo>
                    <a:pt x="60235" y="28146"/>
                  </a:lnTo>
                  <a:lnTo>
                    <a:pt x="64880" y="24692"/>
                  </a:lnTo>
                  <a:lnTo>
                    <a:pt x="58664" y="24692"/>
                  </a:lnTo>
                  <a:lnTo>
                    <a:pt x="57652" y="24371"/>
                  </a:lnTo>
                  <a:lnTo>
                    <a:pt x="54378" y="18800"/>
                  </a:lnTo>
                  <a:lnTo>
                    <a:pt x="54503" y="15129"/>
                  </a:lnTo>
                  <a:lnTo>
                    <a:pt x="58646" y="10104"/>
                  </a:lnTo>
                  <a:lnTo>
                    <a:pt x="64870" y="10104"/>
                  </a:lnTo>
                  <a:lnTo>
                    <a:pt x="64741" y="9874"/>
                  </a:lnTo>
                  <a:lnTo>
                    <a:pt x="64398" y="9373"/>
                  </a:lnTo>
                  <a:lnTo>
                    <a:pt x="63522" y="8235"/>
                  </a:lnTo>
                  <a:lnTo>
                    <a:pt x="62908" y="7738"/>
                  </a:lnTo>
                  <a:lnTo>
                    <a:pt x="61328" y="6880"/>
                  </a:lnTo>
                  <a:lnTo>
                    <a:pt x="60289" y="6664"/>
                  </a:lnTo>
                  <a:close/>
                </a:path>
                <a:path w="150495" h="28575">
                  <a:moveTo>
                    <a:pt x="69278" y="24502"/>
                  </a:moveTo>
                  <a:lnTo>
                    <a:pt x="65323" y="24502"/>
                  </a:lnTo>
                  <a:lnTo>
                    <a:pt x="65323" y="27739"/>
                  </a:lnTo>
                  <a:lnTo>
                    <a:pt x="69278" y="27739"/>
                  </a:lnTo>
                  <a:lnTo>
                    <a:pt x="69278" y="24502"/>
                  </a:lnTo>
                  <a:close/>
                </a:path>
                <a:path w="150495" h="28575">
                  <a:moveTo>
                    <a:pt x="64870" y="10104"/>
                  </a:moveTo>
                  <a:lnTo>
                    <a:pt x="61048" y="10104"/>
                  </a:lnTo>
                  <a:lnTo>
                    <a:pt x="62059" y="10420"/>
                  </a:lnTo>
                  <a:lnTo>
                    <a:pt x="63648" y="11616"/>
                  </a:lnTo>
                  <a:lnTo>
                    <a:pt x="64258" y="12461"/>
                  </a:lnTo>
                  <a:lnTo>
                    <a:pt x="65089" y="14628"/>
                  </a:lnTo>
                  <a:lnTo>
                    <a:pt x="65171" y="15129"/>
                  </a:lnTo>
                  <a:lnTo>
                    <a:pt x="65296" y="18800"/>
                  </a:lnTo>
                  <a:lnTo>
                    <a:pt x="65084" y="20082"/>
                  </a:lnTo>
                  <a:lnTo>
                    <a:pt x="64244" y="22285"/>
                  </a:lnTo>
                  <a:lnTo>
                    <a:pt x="63630" y="23148"/>
                  </a:lnTo>
                  <a:lnTo>
                    <a:pt x="62014" y="24385"/>
                  </a:lnTo>
                  <a:lnTo>
                    <a:pt x="61030" y="24692"/>
                  </a:lnTo>
                  <a:lnTo>
                    <a:pt x="64880" y="24692"/>
                  </a:lnTo>
                  <a:lnTo>
                    <a:pt x="64985" y="24502"/>
                  </a:lnTo>
                  <a:lnTo>
                    <a:pt x="69278" y="24502"/>
                  </a:lnTo>
                  <a:lnTo>
                    <a:pt x="69278" y="10307"/>
                  </a:lnTo>
                  <a:lnTo>
                    <a:pt x="64985" y="10307"/>
                  </a:lnTo>
                  <a:lnTo>
                    <a:pt x="64870" y="10104"/>
                  </a:lnTo>
                  <a:close/>
                </a:path>
                <a:path w="150495" h="28575">
                  <a:moveTo>
                    <a:pt x="69278" y="0"/>
                  </a:moveTo>
                  <a:lnTo>
                    <a:pt x="65229" y="0"/>
                  </a:lnTo>
                  <a:lnTo>
                    <a:pt x="65229" y="10307"/>
                  </a:lnTo>
                  <a:lnTo>
                    <a:pt x="69278" y="10307"/>
                  </a:lnTo>
                  <a:lnTo>
                    <a:pt x="69278" y="0"/>
                  </a:lnTo>
                  <a:close/>
                </a:path>
                <a:path w="150495" h="28575">
                  <a:moveTo>
                    <a:pt x="89759" y="1950"/>
                  </a:moveTo>
                  <a:lnTo>
                    <a:pt x="85709" y="1950"/>
                  </a:lnTo>
                  <a:lnTo>
                    <a:pt x="85800" y="24060"/>
                  </a:lnTo>
                  <a:lnTo>
                    <a:pt x="90711" y="28028"/>
                  </a:lnTo>
                  <a:lnTo>
                    <a:pt x="92427" y="28001"/>
                  </a:lnTo>
                  <a:lnTo>
                    <a:pt x="92969" y="27947"/>
                  </a:lnTo>
                  <a:lnTo>
                    <a:pt x="94170" y="27667"/>
                  </a:lnTo>
                  <a:lnTo>
                    <a:pt x="94288" y="27044"/>
                  </a:lnTo>
                  <a:lnTo>
                    <a:pt x="93712" y="24407"/>
                  </a:lnTo>
                  <a:lnTo>
                    <a:pt x="91809" y="24407"/>
                  </a:lnTo>
                  <a:lnTo>
                    <a:pt x="91398" y="24340"/>
                  </a:lnTo>
                  <a:lnTo>
                    <a:pt x="90648" y="24060"/>
                  </a:lnTo>
                  <a:lnTo>
                    <a:pt x="90346" y="23793"/>
                  </a:lnTo>
                  <a:lnTo>
                    <a:pt x="89876" y="23008"/>
                  </a:lnTo>
                  <a:lnTo>
                    <a:pt x="89759" y="1950"/>
                  </a:lnTo>
                  <a:close/>
                </a:path>
                <a:path w="150495" h="28575">
                  <a:moveTo>
                    <a:pt x="93673" y="24231"/>
                  </a:moveTo>
                  <a:lnTo>
                    <a:pt x="92861" y="24385"/>
                  </a:lnTo>
                  <a:lnTo>
                    <a:pt x="92576" y="24407"/>
                  </a:lnTo>
                  <a:lnTo>
                    <a:pt x="93712" y="24407"/>
                  </a:lnTo>
                  <a:lnTo>
                    <a:pt x="93673" y="24231"/>
                  </a:lnTo>
                  <a:close/>
                </a:path>
                <a:path w="150495" h="28575">
                  <a:moveTo>
                    <a:pt x="85709" y="6934"/>
                  </a:moveTo>
                  <a:lnTo>
                    <a:pt x="82661" y="6934"/>
                  </a:lnTo>
                  <a:lnTo>
                    <a:pt x="82661" y="10185"/>
                  </a:lnTo>
                  <a:lnTo>
                    <a:pt x="85709" y="10185"/>
                  </a:lnTo>
                  <a:lnTo>
                    <a:pt x="85709" y="6934"/>
                  </a:lnTo>
                  <a:close/>
                </a:path>
                <a:path w="150495" h="28575">
                  <a:moveTo>
                    <a:pt x="94025" y="6934"/>
                  </a:moveTo>
                  <a:lnTo>
                    <a:pt x="89759" y="6934"/>
                  </a:lnTo>
                  <a:lnTo>
                    <a:pt x="89759" y="10185"/>
                  </a:lnTo>
                  <a:lnTo>
                    <a:pt x="94025" y="10185"/>
                  </a:lnTo>
                  <a:lnTo>
                    <a:pt x="94025" y="6934"/>
                  </a:lnTo>
                  <a:close/>
                </a:path>
                <a:path w="150495" h="28575">
                  <a:moveTo>
                    <a:pt x="107718" y="6664"/>
                  </a:moveTo>
                  <a:lnTo>
                    <a:pt x="104612" y="6664"/>
                  </a:lnTo>
                  <a:lnTo>
                    <a:pt x="102924" y="7120"/>
                  </a:lnTo>
                  <a:lnTo>
                    <a:pt x="96934" y="19662"/>
                  </a:lnTo>
                  <a:lnTo>
                    <a:pt x="97325" y="21513"/>
                  </a:lnTo>
                  <a:lnTo>
                    <a:pt x="104779" y="28159"/>
                  </a:lnTo>
                  <a:lnTo>
                    <a:pt x="108346" y="28159"/>
                  </a:lnTo>
                  <a:lnTo>
                    <a:pt x="109696" y="27929"/>
                  </a:lnTo>
                  <a:lnTo>
                    <a:pt x="112071" y="26999"/>
                  </a:lnTo>
                  <a:lnTo>
                    <a:pt x="113060" y="26344"/>
                  </a:lnTo>
                  <a:lnTo>
                    <a:pt x="114492" y="24814"/>
                  </a:lnTo>
                  <a:lnTo>
                    <a:pt x="105687" y="24814"/>
                  </a:lnTo>
                  <a:lnTo>
                    <a:pt x="104653" y="24561"/>
                  </a:lnTo>
                  <a:lnTo>
                    <a:pt x="102883" y="23540"/>
                  </a:lnTo>
                  <a:lnTo>
                    <a:pt x="102192" y="22795"/>
                  </a:lnTo>
                  <a:lnTo>
                    <a:pt x="101208" y="20845"/>
                  </a:lnTo>
                  <a:lnTo>
                    <a:pt x="100964" y="19662"/>
                  </a:lnTo>
                  <a:lnTo>
                    <a:pt x="100964" y="18556"/>
                  </a:lnTo>
                  <a:lnTo>
                    <a:pt x="99217" y="18556"/>
                  </a:lnTo>
                  <a:lnTo>
                    <a:pt x="99217" y="15522"/>
                  </a:lnTo>
                  <a:lnTo>
                    <a:pt x="100964" y="15522"/>
                  </a:lnTo>
                  <a:lnTo>
                    <a:pt x="101059" y="14456"/>
                  </a:lnTo>
                  <a:lnTo>
                    <a:pt x="105434" y="10009"/>
                  </a:lnTo>
                  <a:lnTo>
                    <a:pt x="113867" y="10009"/>
                  </a:lnTo>
                  <a:lnTo>
                    <a:pt x="112048" y="8244"/>
                  </a:lnTo>
                  <a:lnTo>
                    <a:pt x="111059" y="7634"/>
                  </a:lnTo>
                  <a:lnTo>
                    <a:pt x="108856" y="6858"/>
                  </a:lnTo>
                  <a:lnTo>
                    <a:pt x="107718" y="6664"/>
                  </a:lnTo>
                  <a:close/>
                </a:path>
                <a:path w="150495" h="28575">
                  <a:moveTo>
                    <a:pt x="111664" y="21847"/>
                  </a:moveTo>
                  <a:lnTo>
                    <a:pt x="107637" y="24814"/>
                  </a:lnTo>
                  <a:lnTo>
                    <a:pt x="114492" y="24814"/>
                  </a:lnTo>
                  <a:lnTo>
                    <a:pt x="114693" y="24561"/>
                  </a:lnTo>
                  <a:lnTo>
                    <a:pt x="115191" y="23667"/>
                  </a:lnTo>
                  <a:lnTo>
                    <a:pt x="115498" y="22538"/>
                  </a:lnTo>
                  <a:lnTo>
                    <a:pt x="111664" y="21847"/>
                  </a:lnTo>
                  <a:close/>
                </a:path>
                <a:path w="150495" h="28575">
                  <a:moveTo>
                    <a:pt x="100964" y="15522"/>
                  </a:moveTo>
                  <a:lnTo>
                    <a:pt x="99217" y="15522"/>
                  </a:lnTo>
                  <a:lnTo>
                    <a:pt x="99217" y="18556"/>
                  </a:lnTo>
                  <a:lnTo>
                    <a:pt x="100964" y="18556"/>
                  </a:lnTo>
                  <a:lnTo>
                    <a:pt x="100964" y="15522"/>
                  </a:lnTo>
                  <a:close/>
                </a:path>
                <a:path w="150495" h="28575">
                  <a:moveTo>
                    <a:pt x="113867" y="10009"/>
                  </a:moveTo>
                  <a:lnTo>
                    <a:pt x="107619" y="10009"/>
                  </a:lnTo>
                  <a:lnTo>
                    <a:pt x="108531" y="10248"/>
                  </a:lnTo>
                  <a:lnTo>
                    <a:pt x="110093" y="11206"/>
                  </a:lnTo>
                  <a:lnTo>
                    <a:pt x="110703" y="11860"/>
                  </a:lnTo>
                  <a:lnTo>
                    <a:pt x="111544" y="13463"/>
                  </a:lnTo>
                  <a:lnTo>
                    <a:pt x="111786" y="14456"/>
                  </a:lnTo>
                  <a:lnTo>
                    <a:pt x="111786" y="15522"/>
                  </a:lnTo>
                  <a:lnTo>
                    <a:pt x="100964" y="15522"/>
                  </a:lnTo>
                  <a:lnTo>
                    <a:pt x="100964" y="18556"/>
                  </a:lnTo>
                  <a:lnTo>
                    <a:pt x="115755" y="18556"/>
                  </a:lnTo>
                  <a:lnTo>
                    <a:pt x="115633" y="14456"/>
                  </a:lnTo>
                  <a:lnTo>
                    <a:pt x="115545" y="13901"/>
                  </a:lnTo>
                  <a:lnTo>
                    <a:pt x="115438" y="13463"/>
                  </a:lnTo>
                  <a:lnTo>
                    <a:pt x="114491" y="10984"/>
                  </a:lnTo>
                  <a:lnTo>
                    <a:pt x="113867" y="10009"/>
                  </a:lnTo>
                  <a:close/>
                </a:path>
                <a:path w="150495" h="28575">
                  <a:moveTo>
                    <a:pt x="122541" y="6934"/>
                  </a:moveTo>
                  <a:lnTo>
                    <a:pt x="118099" y="6934"/>
                  </a:lnTo>
                  <a:lnTo>
                    <a:pt x="124492" y="17337"/>
                  </a:lnTo>
                  <a:lnTo>
                    <a:pt x="118017" y="27739"/>
                  </a:lnTo>
                  <a:lnTo>
                    <a:pt x="122460" y="27739"/>
                  </a:lnTo>
                  <a:lnTo>
                    <a:pt x="127133" y="19965"/>
                  </a:lnTo>
                  <a:lnTo>
                    <a:pt x="131359" y="19965"/>
                  </a:lnTo>
                  <a:lnTo>
                    <a:pt x="129706" y="17337"/>
                  </a:lnTo>
                  <a:lnTo>
                    <a:pt x="131143" y="15034"/>
                  </a:lnTo>
                  <a:lnTo>
                    <a:pt x="127133" y="15034"/>
                  </a:lnTo>
                  <a:lnTo>
                    <a:pt x="122541" y="6934"/>
                  </a:lnTo>
                  <a:close/>
                </a:path>
                <a:path w="150495" h="28575">
                  <a:moveTo>
                    <a:pt x="131359" y="19965"/>
                  </a:moveTo>
                  <a:lnTo>
                    <a:pt x="127133" y="19965"/>
                  </a:lnTo>
                  <a:lnTo>
                    <a:pt x="131819" y="27739"/>
                  </a:lnTo>
                  <a:lnTo>
                    <a:pt x="136249" y="27739"/>
                  </a:lnTo>
                  <a:lnTo>
                    <a:pt x="131359" y="19965"/>
                  </a:lnTo>
                  <a:close/>
                </a:path>
                <a:path w="150495" h="28575">
                  <a:moveTo>
                    <a:pt x="136194" y="6934"/>
                  </a:moveTo>
                  <a:lnTo>
                    <a:pt x="131765" y="6934"/>
                  </a:lnTo>
                  <a:lnTo>
                    <a:pt x="127133" y="15034"/>
                  </a:lnTo>
                  <a:lnTo>
                    <a:pt x="131143" y="15034"/>
                  </a:lnTo>
                  <a:lnTo>
                    <a:pt x="136194" y="6934"/>
                  </a:lnTo>
                  <a:close/>
                </a:path>
                <a:path w="150495" h="28575">
                  <a:moveTo>
                    <a:pt x="145378" y="1950"/>
                  </a:moveTo>
                  <a:lnTo>
                    <a:pt x="141328" y="1950"/>
                  </a:lnTo>
                  <a:lnTo>
                    <a:pt x="141419" y="24060"/>
                  </a:lnTo>
                  <a:lnTo>
                    <a:pt x="146331" y="28028"/>
                  </a:lnTo>
                  <a:lnTo>
                    <a:pt x="148046" y="28001"/>
                  </a:lnTo>
                  <a:lnTo>
                    <a:pt x="148588" y="27947"/>
                  </a:lnTo>
                  <a:lnTo>
                    <a:pt x="149789" y="27667"/>
                  </a:lnTo>
                  <a:lnTo>
                    <a:pt x="149908" y="27044"/>
                  </a:lnTo>
                  <a:lnTo>
                    <a:pt x="149331" y="24407"/>
                  </a:lnTo>
                  <a:lnTo>
                    <a:pt x="147428" y="24407"/>
                  </a:lnTo>
                  <a:lnTo>
                    <a:pt x="147017" y="24340"/>
                  </a:lnTo>
                  <a:lnTo>
                    <a:pt x="146268" y="24060"/>
                  </a:lnTo>
                  <a:lnTo>
                    <a:pt x="145965" y="23793"/>
                  </a:lnTo>
                  <a:lnTo>
                    <a:pt x="145496" y="23008"/>
                  </a:lnTo>
                  <a:lnTo>
                    <a:pt x="145378" y="1950"/>
                  </a:lnTo>
                  <a:close/>
                </a:path>
                <a:path w="150495" h="28575">
                  <a:moveTo>
                    <a:pt x="149293" y="24231"/>
                  </a:moveTo>
                  <a:lnTo>
                    <a:pt x="148480" y="24385"/>
                  </a:lnTo>
                  <a:lnTo>
                    <a:pt x="148195" y="24407"/>
                  </a:lnTo>
                  <a:lnTo>
                    <a:pt x="149331" y="24407"/>
                  </a:lnTo>
                  <a:lnTo>
                    <a:pt x="149293" y="24231"/>
                  </a:lnTo>
                  <a:close/>
                </a:path>
                <a:path w="150495" h="28575">
                  <a:moveTo>
                    <a:pt x="141328" y="6934"/>
                  </a:moveTo>
                  <a:lnTo>
                    <a:pt x="138281" y="6934"/>
                  </a:lnTo>
                  <a:lnTo>
                    <a:pt x="138281" y="10185"/>
                  </a:lnTo>
                  <a:lnTo>
                    <a:pt x="141328" y="10185"/>
                  </a:lnTo>
                  <a:lnTo>
                    <a:pt x="141328" y="6934"/>
                  </a:lnTo>
                  <a:close/>
                </a:path>
                <a:path w="150495" h="28575">
                  <a:moveTo>
                    <a:pt x="149645" y="6934"/>
                  </a:moveTo>
                  <a:lnTo>
                    <a:pt x="145378" y="6934"/>
                  </a:lnTo>
                  <a:lnTo>
                    <a:pt x="145378" y="10185"/>
                  </a:lnTo>
                  <a:lnTo>
                    <a:pt x="149645" y="10185"/>
                  </a:lnTo>
                  <a:lnTo>
                    <a:pt x="149645" y="6934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375192" y="11868051"/>
            <a:ext cx="1221105" cy="731520"/>
            <a:chOff x="7981248" y="12017961"/>
            <a:chExt cx="1221105" cy="731520"/>
          </a:xfrm>
        </p:grpSpPr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7141" y="12017961"/>
              <a:ext cx="1188764" cy="69927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81248" y="12017961"/>
              <a:ext cx="1220549" cy="73105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013033" y="12024318"/>
              <a:ext cx="1157605" cy="668020"/>
            </a:xfrm>
            <a:custGeom>
              <a:avLst/>
              <a:gdLst/>
              <a:ahLst/>
              <a:cxnLst/>
              <a:rect l="l" t="t" r="r" b="b"/>
              <a:pathLst>
                <a:path w="1157604" h="668020">
                  <a:moveTo>
                    <a:pt x="1156979" y="0"/>
                  </a:moveTo>
                  <a:lnTo>
                    <a:pt x="0" y="0"/>
                  </a:lnTo>
                  <a:lnTo>
                    <a:pt x="0" y="667487"/>
                  </a:lnTo>
                  <a:lnTo>
                    <a:pt x="1156979" y="667487"/>
                  </a:lnTo>
                  <a:lnTo>
                    <a:pt x="1156979" y="0"/>
                  </a:lnTo>
                  <a:close/>
                </a:path>
              </a:pathLst>
            </a:custGeom>
            <a:solidFill>
              <a:srgbClr val="80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074177" y="12119835"/>
              <a:ext cx="741680" cy="107950"/>
            </a:xfrm>
            <a:custGeom>
              <a:avLst/>
              <a:gdLst/>
              <a:ahLst/>
              <a:cxnLst/>
              <a:rect l="l" t="t" r="r" b="b"/>
              <a:pathLst>
                <a:path w="741679" h="107950">
                  <a:moveTo>
                    <a:pt x="12213" y="61617"/>
                  </a:moveTo>
                  <a:lnTo>
                    <a:pt x="0" y="61617"/>
                  </a:lnTo>
                  <a:lnTo>
                    <a:pt x="262" y="66476"/>
                  </a:lnTo>
                  <a:lnTo>
                    <a:pt x="24137" y="85255"/>
                  </a:lnTo>
                  <a:lnTo>
                    <a:pt x="36481" y="85255"/>
                  </a:lnTo>
                  <a:lnTo>
                    <a:pt x="41852" y="84231"/>
                  </a:lnTo>
                  <a:lnTo>
                    <a:pt x="50756" y="80133"/>
                  </a:lnTo>
                  <a:lnTo>
                    <a:pt x="54157" y="77336"/>
                  </a:lnTo>
                  <a:lnTo>
                    <a:pt x="55986" y="74578"/>
                  </a:lnTo>
                  <a:lnTo>
                    <a:pt x="26973" y="74578"/>
                  </a:lnTo>
                  <a:lnTo>
                    <a:pt x="24097" y="74119"/>
                  </a:lnTo>
                  <a:lnTo>
                    <a:pt x="12449" y="64532"/>
                  </a:lnTo>
                  <a:lnTo>
                    <a:pt x="12213" y="61617"/>
                  </a:lnTo>
                  <a:close/>
                </a:path>
                <a:path w="741679" h="107950">
                  <a:moveTo>
                    <a:pt x="36232" y="2127"/>
                  </a:moveTo>
                  <a:lnTo>
                    <a:pt x="25358" y="2127"/>
                  </a:lnTo>
                  <a:lnTo>
                    <a:pt x="20499" y="3099"/>
                  </a:lnTo>
                  <a:lnTo>
                    <a:pt x="2177" y="30939"/>
                  </a:lnTo>
                  <a:lnTo>
                    <a:pt x="4044" y="35431"/>
                  </a:lnTo>
                  <a:lnTo>
                    <a:pt x="11582" y="42260"/>
                  </a:lnTo>
                  <a:lnTo>
                    <a:pt x="16704" y="44847"/>
                  </a:lnTo>
                  <a:lnTo>
                    <a:pt x="35588" y="49968"/>
                  </a:lnTo>
                  <a:lnTo>
                    <a:pt x="38175" y="50848"/>
                  </a:lnTo>
                  <a:lnTo>
                    <a:pt x="42772" y="52844"/>
                  </a:lnTo>
                  <a:lnTo>
                    <a:pt x="44597" y="54105"/>
                  </a:lnTo>
                  <a:lnTo>
                    <a:pt x="47302" y="57152"/>
                  </a:lnTo>
                  <a:lnTo>
                    <a:pt x="47985" y="59108"/>
                  </a:lnTo>
                  <a:lnTo>
                    <a:pt x="47985" y="64125"/>
                  </a:lnTo>
                  <a:lnTo>
                    <a:pt x="33540" y="74578"/>
                  </a:lnTo>
                  <a:lnTo>
                    <a:pt x="55986" y="74578"/>
                  </a:lnTo>
                  <a:lnTo>
                    <a:pt x="58859" y="70245"/>
                  </a:lnTo>
                  <a:lnTo>
                    <a:pt x="59957" y="66476"/>
                  </a:lnTo>
                  <a:lnTo>
                    <a:pt x="60041" y="57992"/>
                  </a:lnTo>
                  <a:lnTo>
                    <a:pt x="59318" y="54880"/>
                  </a:lnTo>
                  <a:lnTo>
                    <a:pt x="36836" y="38924"/>
                  </a:lnTo>
                  <a:lnTo>
                    <a:pt x="27381" y="36481"/>
                  </a:lnTo>
                  <a:lnTo>
                    <a:pt x="14301" y="26501"/>
                  </a:lnTo>
                  <a:lnTo>
                    <a:pt x="14301" y="22298"/>
                  </a:lnTo>
                  <a:lnTo>
                    <a:pt x="27184" y="12646"/>
                  </a:lnTo>
                  <a:lnTo>
                    <a:pt x="54966" y="12646"/>
                  </a:lnTo>
                  <a:lnTo>
                    <a:pt x="52739" y="9560"/>
                  </a:lnTo>
                  <a:lnTo>
                    <a:pt x="49430" y="6920"/>
                  </a:lnTo>
                  <a:lnTo>
                    <a:pt x="41051" y="3086"/>
                  </a:lnTo>
                  <a:lnTo>
                    <a:pt x="36232" y="2127"/>
                  </a:lnTo>
                  <a:close/>
                </a:path>
                <a:path w="741679" h="107950">
                  <a:moveTo>
                    <a:pt x="54966" y="12646"/>
                  </a:moveTo>
                  <a:lnTo>
                    <a:pt x="35115" y="12646"/>
                  </a:lnTo>
                  <a:lnTo>
                    <a:pt x="38950" y="13683"/>
                  </a:lnTo>
                  <a:lnTo>
                    <a:pt x="45044" y="17807"/>
                  </a:lnTo>
                  <a:lnTo>
                    <a:pt x="46777" y="20696"/>
                  </a:lnTo>
                  <a:lnTo>
                    <a:pt x="47197" y="24426"/>
                  </a:lnTo>
                  <a:lnTo>
                    <a:pt x="58938" y="24426"/>
                  </a:lnTo>
                  <a:lnTo>
                    <a:pt x="58833" y="20092"/>
                  </a:lnTo>
                  <a:lnTo>
                    <a:pt x="57572" y="16257"/>
                  </a:lnTo>
                  <a:lnTo>
                    <a:pt x="54966" y="12646"/>
                  </a:lnTo>
                  <a:close/>
                </a:path>
                <a:path w="741679" h="107950">
                  <a:moveTo>
                    <a:pt x="82982" y="23401"/>
                  </a:moveTo>
                  <a:lnTo>
                    <a:pt x="71202" y="23401"/>
                  </a:lnTo>
                  <a:lnTo>
                    <a:pt x="71202" y="83915"/>
                  </a:lnTo>
                  <a:lnTo>
                    <a:pt x="82982" y="83915"/>
                  </a:lnTo>
                  <a:lnTo>
                    <a:pt x="82982" y="23401"/>
                  </a:lnTo>
                  <a:close/>
                </a:path>
                <a:path w="741679" h="107950">
                  <a:moveTo>
                    <a:pt x="79200" y="0"/>
                  </a:moveTo>
                  <a:lnTo>
                    <a:pt x="75102" y="0"/>
                  </a:lnTo>
                  <a:lnTo>
                    <a:pt x="73342" y="696"/>
                  </a:lnTo>
                  <a:lnTo>
                    <a:pt x="70427" y="3453"/>
                  </a:lnTo>
                  <a:lnTo>
                    <a:pt x="69705" y="5108"/>
                  </a:lnTo>
                  <a:lnTo>
                    <a:pt x="69705" y="8969"/>
                  </a:lnTo>
                  <a:lnTo>
                    <a:pt x="70427" y="10624"/>
                  </a:lnTo>
                  <a:lnTo>
                    <a:pt x="71872" y="12016"/>
                  </a:lnTo>
                  <a:lnTo>
                    <a:pt x="73342" y="13381"/>
                  </a:lnTo>
                  <a:lnTo>
                    <a:pt x="75102" y="14064"/>
                  </a:lnTo>
                  <a:lnTo>
                    <a:pt x="79200" y="14064"/>
                  </a:lnTo>
                  <a:lnTo>
                    <a:pt x="80946" y="13381"/>
                  </a:lnTo>
                  <a:lnTo>
                    <a:pt x="83861" y="10624"/>
                  </a:lnTo>
                  <a:lnTo>
                    <a:pt x="84597" y="8969"/>
                  </a:lnTo>
                  <a:lnTo>
                    <a:pt x="84597" y="5108"/>
                  </a:lnTo>
                  <a:lnTo>
                    <a:pt x="83861" y="3453"/>
                  </a:lnTo>
                  <a:lnTo>
                    <a:pt x="82391" y="2088"/>
                  </a:lnTo>
                  <a:lnTo>
                    <a:pt x="80946" y="696"/>
                  </a:lnTo>
                  <a:lnTo>
                    <a:pt x="79200" y="0"/>
                  </a:lnTo>
                  <a:close/>
                </a:path>
                <a:path w="741679" h="107950">
                  <a:moveTo>
                    <a:pt x="106159" y="89983"/>
                  </a:moveTo>
                  <a:lnTo>
                    <a:pt x="96034" y="94159"/>
                  </a:lnTo>
                  <a:lnTo>
                    <a:pt x="97111" y="96628"/>
                  </a:lnTo>
                  <a:lnTo>
                    <a:pt x="98739" y="98899"/>
                  </a:lnTo>
                  <a:lnTo>
                    <a:pt x="103099" y="103049"/>
                  </a:lnTo>
                  <a:lnTo>
                    <a:pt x="105909" y="104717"/>
                  </a:lnTo>
                  <a:lnTo>
                    <a:pt x="112817" y="107239"/>
                  </a:lnTo>
                  <a:lnTo>
                    <a:pt x="116954" y="107869"/>
                  </a:lnTo>
                  <a:lnTo>
                    <a:pt x="126908" y="107869"/>
                  </a:lnTo>
                  <a:lnTo>
                    <a:pt x="131531" y="107068"/>
                  </a:lnTo>
                  <a:lnTo>
                    <a:pt x="139752" y="103864"/>
                  </a:lnTo>
                  <a:lnTo>
                    <a:pt x="143021" y="101395"/>
                  </a:lnTo>
                  <a:lnTo>
                    <a:pt x="145210" y="98374"/>
                  </a:lnTo>
                  <a:lnTo>
                    <a:pt x="118622" y="98374"/>
                  </a:lnTo>
                  <a:lnTo>
                    <a:pt x="115956" y="97915"/>
                  </a:lnTo>
                  <a:lnTo>
                    <a:pt x="111832" y="96076"/>
                  </a:lnTo>
                  <a:lnTo>
                    <a:pt x="110204" y="94960"/>
                  </a:lnTo>
                  <a:lnTo>
                    <a:pt x="107814" y="92360"/>
                  </a:lnTo>
                  <a:lnTo>
                    <a:pt x="106868" y="91138"/>
                  </a:lnTo>
                  <a:lnTo>
                    <a:pt x="106159" y="89983"/>
                  </a:lnTo>
                  <a:close/>
                </a:path>
                <a:path w="741679" h="107950">
                  <a:moveTo>
                    <a:pt x="149062" y="72884"/>
                  </a:moveTo>
                  <a:lnTo>
                    <a:pt x="137322" y="72884"/>
                  </a:lnTo>
                  <a:lnTo>
                    <a:pt x="137322" y="89510"/>
                  </a:lnTo>
                  <a:lnTo>
                    <a:pt x="135864" y="92951"/>
                  </a:lnTo>
                  <a:lnTo>
                    <a:pt x="130034" y="97284"/>
                  </a:lnTo>
                  <a:lnTo>
                    <a:pt x="126343" y="98374"/>
                  </a:lnTo>
                  <a:lnTo>
                    <a:pt x="145210" y="98374"/>
                  </a:lnTo>
                  <a:lnTo>
                    <a:pt x="147854" y="94723"/>
                  </a:lnTo>
                  <a:lnTo>
                    <a:pt x="149062" y="90455"/>
                  </a:lnTo>
                  <a:lnTo>
                    <a:pt x="149062" y="72884"/>
                  </a:lnTo>
                  <a:close/>
                </a:path>
                <a:path w="741679" h="107950">
                  <a:moveTo>
                    <a:pt x="122876" y="22613"/>
                  </a:moveTo>
                  <a:lnTo>
                    <a:pt x="114262" y="22613"/>
                  </a:lnTo>
                  <a:lnTo>
                    <a:pt x="109915" y="23848"/>
                  </a:lnTo>
                  <a:lnTo>
                    <a:pt x="102245" y="28759"/>
                  </a:lnTo>
                  <a:lnTo>
                    <a:pt x="99225" y="32279"/>
                  </a:lnTo>
                  <a:lnTo>
                    <a:pt x="94839" y="41472"/>
                  </a:lnTo>
                  <a:lnTo>
                    <a:pt x="93749" y="46987"/>
                  </a:lnTo>
                  <a:lnTo>
                    <a:pt x="93749" y="59857"/>
                  </a:lnTo>
                  <a:lnTo>
                    <a:pt x="114262" y="83009"/>
                  </a:lnTo>
                  <a:lnTo>
                    <a:pt x="122745" y="83009"/>
                  </a:lnTo>
                  <a:lnTo>
                    <a:pt x="136378" y="73239"/>
                  </a:lnTo>
                  <a:lnTo>
                    <a:pt x="118149" y="73239"/>
                  </a:lnTo>
                  <a:lnTo>
                    <a:pt x="115207" y="72398"/>
                  </a:lnTo>
                  <a:lnTo>
                    <a:pt x="105682" y="49193"/>
                  </a:lnTo>
                  <a:lnTo>
                    <a:pt x="106238" y="45910"/>
                  </a:lnTo>
                  <a:lnTo>
                    <a:pt x="108628" y="39659"/>
                  </a:lnTo>
                  <a:lnTo>
                    <a:pt x="110414" y="37190"/>
                  </a:lnTo>
                  <a:lnTo>
                    <a:pt x="115141" y="33540"/>
                  </a:lnTo>
                  <a:lnTo>
                    <a:pt x="118096" y="32620"/>
                  </a:lnTo>
                  <a:lnTo>
                    <a:pt x="136320" y="32620"/>
                  </a:lnTo>
                  <a:lnTo>
                    <a:pt x="135943" y="31951"/>
                  </a:lnTo>
                  <a:lnTo>
                    <a:pt x="134932" y="30493"/>
                  </a:lnTo>
                  <a:lnTo>
                    <a:pt x="132332" y="27184"/>
                  </a:lnTo>
                  <a:lnTo>
                    <a:pt x="130533" y="25739"/>
                  </a:lnTo>
                  <a:lnTo>
                    <a:pt x="125910" y="23244"/>
                  </a:lnTo>
                  <a:lnTo>
                    <a:pt x="122876" y="22613"/>
                  </a:lnTo>
                  <a:close/>
                </a:path>
                <a:path w="741679" h="107950">
                  <a:moveTo>
                    <a:pt x="136320" y="32620"/>
                  </a:moveTo>
                  <a:lnTo>
                    <a:pt x="125083" y="32620"/>
                  </a:lnTo>
                  <a:lnTo>
                    <a:pt x="127972" y="33500"/>
                  </a:lnTo>
                  <a:lnTo>
                    <a:pt x="132647" y="36993"/>
                  </a:lnTo>
                  <a:lnTo>
                    <a:pt x="134420" y="39410"/>
                  </a:lnTo>
                  <a:lnTo>
                    <a:pt x="136836" y="45608"/>
                  </a:lnTo>
                  <a:lnTo>
                    <a:pt x="137440" y="49193"/>
                  </a:lnTo>
                  <a:lnTo>
                    <a:pt x="137440" y="57441"/>
                  </a:lnTo>
                  <a:lnTo>
                    <a:pt x="125030" y="73239"/>
                  </a:lnTo>
                  <a:lnTo>
                    <a:pt x="136378" y="73239"/>
                  </a:lnTo>
                  <a:lnTo>
                    <a:pt x="136573" y="72884"/>
                  </a:lnTo>
                  <a:lnTo>
                    <a:pt x="149062" y="72884"/>
                  </a:lnTo>
                  <a:lnTo>
                    <a:pt x="149062" y="33211"/>
                  </a:lnTo>
                  <a:lnTo>
                    <a:pt x="136652" y="33211"/>
                  </a:lnTo>
                  <a:lnTo>
                    <a:pt x="136320" y="32620"/>
                  </a:lnTo>
                  <a:close/>
                </a:path>
                <a:path w="741679" h="107950">
                  <a:moveTo>
                    <a:pt x="149062" y="23401"/>
                  </a:moveTo>
                  <a:lnTo>
                    <a:pt x="137519" y="23401"/>
                  </a:lnTo>
                  <a:lnTo>
                    <a:pt x="137519" y="33211"/>
                  </a:lnTo>
                  <a:lnTo>
                    <a:pt x="149062" y="33211"/>
                  </a:lnTo>
                  <a:lnTo>
                    <a:pt x="149062" y="23401"/>
                  </a:lnTo>
                  <a:close/>
                </a:path>
                <a:path w="741679" h="107950">
                  <a:moveTo>
                    <a:pt x="173727" y="23401"/>
                  </a:moveTo>
                  <a:lnTo>
                    <a:pt x="162420" y="23401"/>
                  </a:lnTo>
                  <a:lnTo>
                    <a:pt x="162420" y="83915"/>
                  </a:lnTo>
                  <a:lnTo>
                    <a:pt x="174200" y="83915"/>
                  </a:lnTo>
                  <a:lnTo>
                    <a:pt x="174200" y="44781"/>
                  </a:lnTo>
                  <a:lnTo>
                    <a:pt x="174804" y="42049"/>
                  </a:lnTo>
                  <a:lnTo>
                    <a:pt x="177246" y="37506"/>
                  </a:lnTo>
                  <a:lnTo>
                    <a:pt x="178914" y="35772"/>
                  </a:lnTo>
                  <a:lnTo>
                    <a:pt x="183143" y="33408"/>
                  </a:lnTo>
                  <a:lnTo>
                    <a:pt x="183791" y="33251"/>
                  </a:lnTo>
                  <a:lnTo>
                    <a:pt x="173727" y="33251"/>
                  </a:lnTo>
                  <a:lnTo>
                    <a:pt x="173727" y="23401"/>
                  </a:lnTo>
                  <a:close/>
                </a:path>
                <a:path w="741679" h="107950">
                  <a:moveTo>
                    <a:pt x="210346" y="32817"/>
                  </a:moveTo>
                  <a:lnTo>
                    <a:pt x="192296" y="32817"/>
                  </a:lnTo>
                  <a:lnTo>
                    <a:pt x="195435" y="34065"/>
                  </a:lnTo>
                  <a:lnTo>
                    <a:pt x="200005" y="39029"/>
                  </a:lnTo>
                  <a:lnTo>
                    <a:pt x="201147" y="42456"/>
                  </a:lnTo>
                  <a:lnTo>
                    <a:pt x="201147" y="83915"/>
                  </a:lnTo>
                  <a:lnTo>
                    <a:pt x="212927" y="83915"/>
                  </a:lnTo>
                  <a:lnTo>
                    <a:pt x="212927" y="40434"/>
                  </a:lnTo>
                  <a:lnTo>
                    <a:pt x="212073" y="36245"/>
                  </a:lnTo>
                  <a:lnTo>
                    <a:pt x="210346" y="32817"/>
                  </a:lnTo>
                  <a:close/>
                </a:path>
                <a:path w="741679" h="107950">
                  <a:moveTo>
                    <a:pt x="196446" y="22613"/>
                  </a:moveTo>
                  <a:lnTo>
                    <a:pt x="187779" y="22613"/>
                  </a:lnTo>
                  <a:lnTo>
                    <a:pt x="184010" y="23585"/>
                  </a:lnTo>
                  <a:lnTo>
                    <a:pt x="178047" y="27472"/>
                  </a:lnTo>
                  <a:lnTo>
                    <a:pt x="175867" y="30046"/>
                  </a:lnTo>
                  <a:lnTo>
                    <a:pt x="174475" y="33251"/>
                  </a:lnTo>
                  <a:lnTo>
                    <a:pt x="183791" y="33251"/>
                  </a:lnTo>
                  <a:lnTo>
                    <a:pt x="185572" y="32817"/>
                  </a:lnTo>
                  <a:lnTo>
                    <a:pt x="210346" y="32817"/>
                  </a:lnTo>
                  <a:lnTo>
                    <a:pt x="208659" y="29469"/>
                  </a:lnTo>
                  <a:lnTo>
                    <a:pt x="206256" y="26921"/>
                  </a:lnTo>
                  <a:lnTo>
                    <a:pt x="200057" y="23480"/>
                  </a:lnTo>
                  <a:lnTo>
                    <a:pt x="196446" y="22613"/>
                  </a:lnTo>
                  <a:close/>
                </a:path>
                <a:path w="741679" h="107950">
                  <a:moveTo>
                    <a:pt x="264984" y="23401"/>
                  </a:moveTo>
                  <a:lnTo>
                    <a:pt x="253205" y="23401"/>
                  </a:lnTo>
                  <a:lnTo>
                    <a:pt x="253205" y="66883"/>
                  </a:lnTo>
                  <a:lnTo>
                    <a:pt x="269174" y="84703"/>
                  </a:lnTo>
                  <a:lnTo>
                    <a:pt x="277605" y="84703"/>
                  </a:lnTo>
                  <a:lnTo>
                    <a:pt x="281400" y="83640"/>
                  </a:lnTo>
                  <a:lnTo>
                    <a:pt x="287519" y="79358"/>
                  </a:lnTo>
                  <a:lnTo>
                    <a:pt x="289752" y="76666"/>
                  </a:lnTo>
                  <a:lnTo>
                    <a:pt x="290906" y="73987"/>
                  </a:lnTo>
                  <a:lnTo>
                    <a:pt x="273665" y="73987"/>
                  </a:lnTo>
                  <a:lnTo>
                    <a:pt x="270697" y="72766"/>
                  </a:lnTo>
                  <a:lnTo>
                    <a:pt x="266127" y="67881"/>
                  </a:lnTo>
                  <a:lnTo>
                    <a:pt x="264984" y="64598"/>
                  </a:lnTo>
                  <a:lnTo>
                    <a:pt x="264984" y="23401"/>
                  </a:lnTo>
                  <a:close/>
                </a:path>
                <a:path w="741679" h="107950">
                  <a:moveTo>
                    <a:pt x="303357" y="73436"/>
                  </a:moveTo>
                  <a:lnTo>
                    <a:pt x="291774" y="73436"/>
                  </a:lnTo>
                  <a:lnTo>
                    <a:pt x="291774" y="83915"/>
                  </a:lnTo>
                  <a:lnTo>
                    <a:pt x="303357" y="83915"/>
                  </a:lnTo>
                  <a:lnTo>
                    <a:pt x="303357" y="73436"/>
                  </a:lnTo>
                  <a:close/>
                </a:path>
                <a:path w="741679" h="107950">
                  <a:moveTo>
                    <a:pt x="303357" y="23401"/>
                  </a:moveTo>
                  <a:lnTo>
                    <a:pt x="291538" y="23401"/>
                  </a:lnTo>
                  <a:lnTo>
                    <a:pt x="291564" y="62260"/>
                  </a:lnTo>
                  <a:lnTo>
                    <a:pt x="290842" y="65097"/>
                  </a:lnTo>
                  <a:lnTo>
                    <a:pt x="287927" y="69562"/>
                  </a:lnTo>
                  <a:lnTo>
                    <a:pt x="286101" y="71230"/>
                  </a:lnTo>
                  <a:lnTo>
                    <a:pt x="281715" y="73436"/>
                  </a:lnTo>
                  <a:lnTo>
                    <a:pt x="279522" y="73987"/>
                  </a:lnTo>
                  <a:lnTo>
                    <a:pt x="290906" y="73987"/>
                  </a:lnTo>
                  <a:lnTo>
                    <a:pt x="291144" y="73436"/>
                  </a:lnTo>
                  <a:lnTo>
                    <a:pt x="303357" y="73436"/>
                  </a:lnTo>
                  <a:lnTo>
                    <a:pt x="303357" y="23401"/>
                  </a:lnTo>
                  <a:close/>
                </a:path>
                <a:path w="741679" h="107950">
                  <a:moveTo>
                    <a:pt x="328248" y="23401"/>
                  </a:moveTo>
                  <a:lnTo>
                    <a:pt x="316744" y="23401"/>
                  </a:lnTo>
                  <a:lnTo>
                    <a:pt x="316744" y="106608"/>
                  </a:lnTo>
                  <a:lnTo>
                    <a:pt x="328524" y="106608"/>
                  </a:lnTo>
                  <a:lnTo>
                    <a:pt x="328524" y="74500"/>
                  </a:lnTo>
                  <a:lnTo>
                    <a:pt x="338929" y="74500"/>
                  </a:lnTo>
                  <a:lnTo>
                    <a:pt x="328288" y="57913"/>
                  </a:lnTo>
                  <a:lnTo>
                    <a:pt x="328288" y="49456"/>
                  </a:lnTo>
                  <a:lnTo>
                    <a:pt x="338731" y="33211"/>
                  </a:lnTo>
                  <a:lnTo>
                    <a:pt x="328248" y="33211"/>
                  </a:lnTo>
                  <a:lnTo>
                    <a:pt x="328248" y="23401"/>
                  </a:lnTo>
                  <a:close/>
                </a:path>
                <a:path w="741679" h="107950">
                  <a:moveTo>
                    <a:pt x="338929" y="74500"/>
                  </a:moveTo>
                  <a:lnTo>
                    <a:pt x="329233" y="74500"/>
                  </a:lnTo>
                  <a:lnTo>
                    <a:pt x="329942" y="75786"/>
                  </a:lnTo>
                  <a:lnTo>
                    <a:pt x="343048" y="85097"/>
                  </a:lnTo>
                  <a:lnTo>
                    <a:pt x="351611" y="85097"/>
                  </a:lnTo>
                  <a:lnTo>
                    <a:pt x="355957" y="83850"/>
                  </a:lnTo>
                  <a:lnTo>
                    <a:pt x="363574" y="78833"/>
                  </a:lnTo>
                  <a:lnTo>
                    <a:pt x="366568" y="75248"/>
                  </a:lnTo>
                  <a:lnTo>
                    <a:pt x="366661" y="75051"/>
                  </a:lnTo>
                  <a:lnTo>
                    <a:pt x="340698" y="75051"/>
                  </a:lnTo>
                  <a:lnTo>
                    <a:pt x="338929" y="74500"/>
                  </a:lnTo>
                  <a:close/>
                </a:path>
                <a:path w="741679" h="107950">
                  <a:moveTo>
                    <a:pt x="366659" y="32620"/>
                  </a:moveTo>
                  <a:lnTo>
                    <a:pt x="347632" y="32620"/>
                  </a:lnTo>
                  <a:lnTo>
                    <a:pt x="350586" y="33540"/>
                  </a:lnTo>
                  <a:lnTo>
                    <a:pt x="355340" y="37217"/>
                  </a:lnTo>
                  <a:lnTo>
                    <a:pt x="357126" y="39725"/>
                  </a:lnTo>
                  <a:lnTo>
                    <a:pt x="359516" y="46081"/>
                  </a:lnTo>
                  <a:lnTo>
                    <a:pt x="360085" y="49456"/>
                  </a:lnTo>
                  <a:lnTo>
                    <a:pt x="360085" y="57913"/>
                  </a:lnTo>
                  <a:lnTo>
                    <a:pt x="347605" y="75051"/>
                  </a:lnTo>
                  <a:lnTo>
                    <a:pt x="366661" y="75051"/>
                  </a:lnTo>
                  <a:lnTo>
                    <a:pt x="370928" y="65924"/>
                  </a:lnTo>
                  <a:lnTo>
                    <a:pt x="372018" y="60317"/>
                  </a:lnTo>
                  <a:lnTo>
                    <a:pt x="372018" y="47237"/>
                  </a:lnTo>
                  <a:lnTo>
                    <a:pt x="370915" y="41642"/>
                  </a:lnTo>
                  <a:lnTo>
                    <a:pt x="366659" y="32620"/>
                  </a:lnTo>
                  <a:close/>
                </a:path>
                <a:path w="741679" h="107950">
                  <a:moveTo>
                    <a:pt x="351492" y="22613"/>
                  </a:moveTo>
                  <a:lnTo>
                    <a:pt x="342851" y="22613"/>
                  </a:lnTo>
                  <a:lnTo>
                    <a:pt x="339831" y="23244"/>
                  </a:lnTo>
                  <a:lnTo>
                    <a:pt x="329233" y="33211"/>
                  </a:lnTo>
                  <a:lnTo>
                    <a:pt x="338731" y="33211"/>
                  </a:lnTo>
                  <a:lnTo>
                    <a:pt x="340671" y="32620"/>
                  </a:lnTo>
                  <a:lnTo>
                    <a:pt x="366659" y="32620"/>
                  </a:lnTo>
                  <a:lnTo>
                    <a:pt x="366529" y="32345"/>
                  </a:lnTo>
                  <a:lnTo>
                    <a:pt x="363522" y="28786"/>
                  </a:lnTo>
                  <a:lnTo>
                    <a:pt x="355852" y="23848"/>
                  </a:lnTo>
                  <a:lnTo>
                    <a:pt x="351492" y="22613"/>
                  </a:lnTo>
                  <a:close/>
                </a:path>
                <a:path w="741679" h="107950">
                  <a:moveTo>
                    <a:pt x="418402" y="66659"/>
                  </a:moveTo>
                  <a:lnTo>
                    <a:pt x="407017" y="68393"/>
                  </a:lnTo>
                  <a:lnTo>
                    <a:pt x="407988" y="73751"/>
                  </a:lnTo>
                  <a:lnTo>
                    <a:pt x="410615" y="77888"/>
                  </a:lnTo>
                  <a:lnTo>
                    <a:pt x="419177" y="83692"/>
                  </a:lnTo>
                  <a:lnTo>
                    <a:pt x="424706" y="85137"/>
                  </a:lnTo>
                  <a:lnTo>
                    <a:pt x="436368" y="85137"/>
                  </a:lnTo>
                  <a:lnTo>
                    <a:pt x="440662" y="84336"/>
                  </a:lnTo>
                  <a:lnTo>
                    <a:pt x="448095" y="81131"/>
                  </a:lnTo>
                  <a:lnTo>
                    <a:pt x="450997" y="78925"/>
                  </a:lnTo>
                  <a:lnTo>
                    <a:pt x="453425" y="75642"/>
                  </a:lnTo>
                  <a:lnTo>
                    <a:pt x="427858" y="75642"/>
                  </a:lnTo>
                  <a:lnTo>
                    <a:pt x="424982" y="74893"/>
                  </a:lnTo>
                  <a:lnTo>
                    <a:pt x="420569" y="71873"/>
                  </a:lnTo>
                  <a:lnTo>
                    <a:pt x="419112" y="69627"/>
                  </a:lnTo>
                  <a:lnTo>
                    <a:pt x="418402" y="66659"/>
                  </a:lnTo>
                  <a:close/>
                </a:path>
                <a:path w="741679" h="107950">
                  <a:moveTo>
                    <a:pt x="438692" y="22613"/>
                  </a:moveTo>
                  <a:lnTo>
                    <a:pt x="427608" y="22613"/>
                  </a:lnTo>
                  <a:lnTo>
                    <a:pt x="423577" y="23375"/>
                  </a:lnTo>
                  <a:lnTo>
                    <a:pt x="416538" y="26396"/>
                  </a:lnTo>
                  <a:lnTo>
                    <a:pt x="413780" y="28484"/>
                  </a:lnTo>
                  <a:lnTo>
                    <a:pt x="409788" y="33842"/>
                  </a:lnTo>
                  <a:lnTo>
                    <a:pt x="408790" y="36967"/>
                  </a:lnTo>
                  <a:lnTo>
                    <a:pt x="408790" y="44847"/>
                  </a:lnTo>
                  <a:lnTo>
                    <a:pt x="410129" y="48405"/>
                  </a:lnTo>
                  <a:lnTo>
                    <a:pt x="415513" y="54026"/>
                  </a:lnTo>
                  <a:lnTo>
                    <a:pt x="419689" y="56075"/>
                  </a:lnTo>
                  <a:lnTo>
                    <a:pt x="438469" y="60264"/>
                  </a:lnTo>
                  <a:lnTo>
                    <a:pt x="440609" y="61236"/>
                  </a:lnTo>
                  <a:lnTo>
                    <a:pt x="443420" y="63810"/>
                  </a:lnTo>
                  <a:lnTo>
                    <a:pt x="444129" y="65399"/>
                  </a:lnTo>
                  <a:lnTo>
                    <a:pt x="444129" y="69627"/>
                  </a:lnTo>
                  <a:lnTo>
                    <a:pt x="442973" y="71610"/>
                  </a:lnTo>
                  <a:lnTo>
                    <a:pt x="438351" y="74841"/>
                  </a:lnTo>
                  <a:lnTo>
                    <a:pt x="435264" y="75642"/>
                  </a:lnTo>
                  <a:lnTo>
                    <a:pt x="453425" y="75642"/>
                  </a:lnTo>
                  <a:lnTo>
                    <a:pt x="455173" y="73278"/>
                  </a:lnTo>
                  <a:lnTo>
                    <a:pt x="456224" y="70048"/>
                  </a:lnTo>
                  <a:lnTo>
                    <a:pt x="456224" y="62142"/>
                  </a:lnTo>
                  <a:lnTo>
                    <a:pt x="454858" y="58662"/>
                  </a:lnTo>
                  <a:lnTo>
                    <a:pt x="449395" y="53304"/>
                  </a:lnTo>
                  <a:lnTo>
                    <a:pt x="445245" y="51321"/>
                  </a:lnTo>
                  <a:lnTo>
                    <a:pt x="426728" y="47040"/>
                  </a:lnTo>
                  <a:lnTo>
                    <a:pt x="424312" y="46029"/>
                  </a:lnTo>
                  <a:lnTo>
                    <a:pt x="421318" y="43560"/>
                  </a:lnTo>
                  <a:lnTo>
                    <a:pt x="420569" y="41931"/>
                  </a:lnTo>
                  <a:lnTo>
                    <a:pt x="420669" y="37401"/>
                  </a:lnTo>
                  <a:lnTo>
                    <a:pt x="421686" y="35667"/>
                  </a:lnTo>
                  <a:lnTo>
                    <a:pt x="426151" y="32699"/>
                  </a:lnTo>
                  <a:lnTo>
                    <a:pt x="428935" y="31951"/>
                  </a:lnTo>
                  <a:lnTo>
                    <a:pt x="452848" y="31951"/>
                  </a:lnTo>
                  <a:lnTo>
                    <a:pt x="451352" y="29679"/>
                  </a:lnTo>
                  <a:lnTo>
                    <a:pt x="443840" y="24032"/>
                  </a:lnTo>
                  <a:lnTo>
                    <a:pt x="438692" y="22613"/>
                  </a:lnTo>
                  <a:close/>
                </a:path>
                <a:path w="741679" h="107950">
                  <a:moveTo>
                    <a:pt x="452848" y="31951"/>
                  </a:moveTo>
                  <a:lnTo>
                    <a:pt x="434713" y="31951"/>
                  </a:lnTo>
                  <a:lnTo>
                    <a:pt x="436748" y="32345"/>
                  </a:lnTo>
                  <a:lnTo>
                    <a:pt x="440005" y="33920"/>
                  </a:lnTo>
                  <a:lnTo>
                    <a:pt x="441292" y="34932"/>
                  </a:lnTo>
                  <a:lnTo>
                    <a:pt x="443210" y="37401"/>
                  </a:lnTo>
                  <a:lnTo>
                    <a:pt x="443919" y="38701"/>
                  </a:lnTo>
                  <a:lnTo>
                    <a:pt x="444365" y="40066"/>
                  </a:lnTo>
                  <a:lnTo>
                    <a:pt x="455042" y="38175"/>
                  </a:lnTo>
                  <a:lnTo>
                    <a:pt x="453834" y="33448"/>
                  </a:lnTo>
                  <a:lnTo>
                    <a:pt x="452848" y="31951"/>
                  </a:lnTo>
                  <a:close/>
                </a:path>
                <a:path w="741679" h="107950">
                  <a:moveTo>
                    <a:pt x="496703" y="22613"/>
                  </a:moveTo>
                  <a:lnTo>
                    <a:pt x="486407" y="22613"/>
                  </a:lnTo>
                  <a:lnTo>
                    <a:pt x="481456" y="23940"/>
                  </a:lnTo>
                  <a:lnTo>
                    <a:pt x="473051" y="29245"/>
                  </a:lnTo>
                  <a:lnTo>
                    <a:pt x="469795" y="32936"/>
                  </a:lnTo>
                  <a:lnTo>
                    <a:pt x="465172" y="42365"/>
                  </a:lnTo>
                  <a:lnTo>
                    <a:pt x="464016" y="47788"/>
                  </a:lnTo>
                  <a:lnTo>
                    <a:pt x="464016" y="60001"/>
                  </a:lnTo>
                  <a:lnTo>
                    <a:pt x="486368" y="85137"/>
                  </a:lnTo>
                  <a:lnTo>
                    <a:pt x="497005" y="85137"/>
                  </a:lnTo>
                  <a:lnTo>
                    <a:pt x="501168" y="84257"/>
                  </a:lnTo>
                  <a:lnTo>
                    <a:pt x="508286" y="80737"/>
                  </a:lnTo>
                  <a:lnTo>
                    <a:pt x="511135" y="78321"/>
                  </a:lnTo>
                  <a:lnTo>
                    <a:pt x="513317" y="75169"/>
                  </a:lnTo>
                  <a:lnTo>
                    <a:pt x="488968" y="75169"/>
                  </a:lnTo>
                  <a:lnTo>
                    <a:pt x="486066" y="74289"/>
                  </a:lnTo>
                  <a:lnTo>
                    <a:pt x="481154" y="70770"/>
                  </a:lnTo>
                  <a:lnTo>
                    <a:pt x="479263" y="68288"/>
                  </a:lnTo>
                  <a:lnTo>
                    <a:pt x="476584" y="61879"/>
                  </a:lnTo>
                  <a:lnTo>
                    <a:pt x="475914" y="58071"/>
                  </a:lnTo>
                  <a:lnTo>
                    <a:pt x="475914" y="49351"/>
                  </a:lnTo>
                  <a:lnTo>
                    <a:pt x="489020" y="32542"/>
                  </a:lnTo>
                  <a:lnTo>
                    <a:pt x="513319" y="32542"/>
                  </a:lnTo>
                  <a:lnTo>
                    <a:pt x="510899" y="29219"/>
                  </a:lnTo>
                  <a:lnTo>
                    <a:pt x="507997" y="26855"/>
                  </a:lnTo>
                  <a:lnTo>
                    <a:pt x="500800" y="23467"/>
                  </a:lnTo>
                  <a:lnTo>
                    <a:pt x="496703" y="22613"/>
                  </a:lnTo>
                  <a:close/>
                </a:path>
                <a:path w="741679" h="107950">
                  <a:moveTo>
                    <a:pt x="517084" y="64768"/>
                  </a:moveTo>
                  <a:lnTo>
                    <a:pt x="505620" y="64768"/>
                  </a:lnTo>
                  <a:lnTo>
                    <a:pt x="505121" y="66948"/>
                  </a:lnTo>
                  <a:lnTo>
                    <a:pt x="504241" y="68813"/>
                  </a:lnTo>
                  <a:lnTo>
                    <a:pt x="501746" y="71912"/>
                  </a:lnTo>
                  <a:lnTo>
                    <a:pt x="500209" y="73107"/>
                  </a:lnTo>
                  <a:lnTo>
                    <a:pt x="496558" y="74762"/>
                  </a:lnTo>
                  <a:lnTo>
                    <a:pt x="494536" y="75169"/>
                  </a:lnTo>
                  <a:lnTo>
                    <a:pt x="513317" y="75169"/>
                  </a:lnTo>
                  <a:lnTo>
                    <a:pt x="515390" y="72175"/>
                  </a:lnTo>
                  <a:lnTo>
                    <a:pt x="516616" y="68813"/>
                  </a:lnTo>
                  <a:lnTo>
                    <a:pt x="516706" y="68288"/>
                  </a:lnTo>
                  <a:lnTo>
                    <a:pt x="517084" y="64768"/>
                  </a:lnTo>
                  <a:close/>
                </a:path>
                <a:path w="741679" h="107950">
                  <a:moveTo>
                    <a:pt x="513319" y="32542"/>
                  </a:moveTo>
                  <a:lnTo>
                    <a:pt x="496059" y="32542"/>
                  </a:lnTo>
                  <a:lnTo>
                    <a:pt x="499054" y="33566"/>
                  </a:lnTo>
                  <a:lnTo>
                    <a:pt x="503545" y="37663"/>
                  </a:lnTo>
                  <a:lnTo>
                    <a:pt x="504989" y="40106"/>
                  </a:lnTo>
                  <a:lnTo>
                    <a:pt x="505620" y="42942"/>
                  </a:lnTo>
                  <a:lnTo>
                    <a:pt x="517084" y="42942"/>
                  </a:lnTo>
                  <a:lnTo>
                    <a:pt x="516664" y="38871"/>
                  </a:lnTo>
                  <a:lnTo>
                    <a:pt x="515338" y="35312"/>
                  </a:lnTo>
                  <a:lnTo>
                    <a:pt x="513319" y="32542"/>
                  </a:lnTo>
                  <a:close/>
                </a:path>
                <a:path w="741679" h="107950">
                  <a:moveTo>
                    <a:pt x="538627" y="23401"/>
                  </a:moveTo>
                  <a:lnTo>
                    <a:pt x="527241" y="23401"/>
                  </a:lnTo>
                  <a:lnTo>
                    <a:pt x="527241" y="83915"/>
                  </a:lnTo>
                  <a:lnTo>
                    <a:pt x="539021" y="83915"/>
                  </a:lnTo>
                  <a:lnTo>
                    <a:pt x="539021" y="44334"/>
                  </a:lnTo>
                  <a:lnTo>
                    <a:pt x="539651" y="41997"/>
                  </a:lnTo>
                  <a:lnTo>
                    <a:pt x="542172" y="37873"/>
                  </a:lnTo>
                  <a:lnTo>
                    <a:pt x="543880" y="36258"/>
                  </a:lnTo>
                  <a:lnTo>
                    <a:pt x="548213" y="33920"/>
                  </a:lnTo>
                  <a:lnTo>
                    <a:pt x="550695" y="33329"/>
                  </a:lnTo>
                  <a:lnTo>
                    <a:pt x="559625" y="33329"/>
                  </a:lnTo>
                  <a:lnTo>
                    <a:pt x="559625" y="33014"/>
                  </a:lnTo>
                  <a:lnTo>
                    <a:pt x="538627" y="33014"/>
                  </a:lnTo>
                  <a:lnTo>
                    <a:pt x="538627" y="23401"/>
                  </a:lnTo>
                  <a:close/>
                </a:path>
                <a:path w="741679" h="107950">
                  <a:moveTo>
                    <a:pt x="559625" y="33329"/>
                  </a:moveTo>
                  <a:lnTo>
                    <a:pt x="554688" y="33329"/>
                  </a:lnTo>
                  <a:lnTo>
                    <a:pt x="555896" y="33421"/>
                  </a:lnTo>
                  <a:lnTo>
                    <a:pt x="557104" y="33605"/>
                  </a:lnTo>
                  <a:lnTo>
                    <a:pt x="558312" y="33763"/>
                  </a:lnTo>
                  <a:lnTo>
                    <a:pt x="559200" y="33920"/>
                  </a:lnTo>
                  <a:lnTo>
                    <a:pt x="559625" y="34039"/>
                  </a:lnTo>
                  <a:lnTo>
                    <a:pt x="559625" y="33329"/>
                  </a:lnTo>
                  <a:close/>
                </a:path>
                <a:path w="741679" h="107950">
                  <a:moveTo>
                    <a:pt x="555357" y="22495"/>
                  </a:moveTo>
                  <a:lnTo>
                    <a:pt x="551076" y="22495"/>
                  </a:lnTo>
                  <a:lnTo>
                    <a:pt x="547898" y="23441"/>
                  </a:lnTo>
                  <a:lnTo>
                    <a:pt x="542304" y="27197"/>
                  </a:lnTo>
                  <a:lnTo>
                    <a:pt x="540360" y="29757"/>
                  </a:lnTo>
                  <a:lnTo>
                    <a:pt x="539257" y="33014"/>
                  </a:lnTo>
                  <a:lnTo>
                    <a:pt x="559625" y="33014"/>
                  </a:lnTo>
                  <a:lnTo>
                    <a:pt x="559625" y="22771"/>
                  </a:lnTo>
                  <a:lnTo>
                    <a:pt x="559047" y="22692"/>
                  </a:lnTo>
                  <a:lnTo>
                    <a:pt x="558246" y="22627"/>
                  </a:lnTo>
                  <a:lnTo>
                    <a:pt x="555357" y="22495"/>
                  </a:lnTo>
                  <a:close/>
                </a:path>
                <a:path w="741679" h="107950">
                  <a:moveTo>
                    <a:pt x="593880" y="22613"/>
                  </a:moveTo>
                  <a:lnTo>
                    <a:pt x="584845" y="22613"/>
                  </a:lnTo>
                  <a:lnTo>
                    <a:pt x="579933" y="23940"/>
                  </a:lnTo>
                  <a:lnTo>
                    <a:pt x="562513" y="60422"/>
                  </a:lnTo>
                  <a:lnTo>
                    <a:pt x="563649" y="65806"/>
                  </a:lnTo>
                  <a:lnTo>
                    <a:pt x="585331" y="85137"/>
                  </a:lnTo>
                  <a:lnTo>
                    <a:pt x="595705" y="85137"/>
                  </a:lnTo>
                  <a:lnTo>
                    <a:pt x="599632" y="84467"/>
                  </a:lnTo>
                  <a:lnTo>
                    <a:pt x="606539" y="81762"/>
                  </a:lnTo>
                  <a:lnTo>
                    <a:pt x="609415" y="79858"/>
                  </a:lnTo>
                  <a:lnTo>
                    <a:pt x="613582" y="75406"/>
                  </a:lnTo>
                  <a:lnTo>
                    <a:pt x="587970" y="75406"/>
                  </a:lnTo>
                  <a:lnTo>
                    <a:pt x="584963" y="74670"/>
                  </a:lnTo>
                  <a:lnTo>
                    <a:pt x="579815" y="71702"/>
                  </a:lnTo>
                  <a:lnTo>
                    <a:pt x="577806" y="69535"/>
                  </a:lnTo>
                  <a:lnTo>
                    <a:pt x="574943" y="63862"/>
                  </a:lnTo>
                  <a:lnTo>
                    <a:pt x="574234" y="60422"/>
                  </a:lnTo>
                  <a:lnTo>
                    <a:pt x="574234" y="57204"/>
                  </a:lnTo>
                  <a:lnTo>
                    <a:pt x="569152" y="57204"/>
                  </a:lnTo>
                  <a:lnTo>
                    <a:pt x="569152" y="48379"/>
                  </a:lnTo>
                  <a:lnTo>
                    <a:pt x="574234" y="48379"/>
                  </a:lnTo>
                  <a:lnTo>
                    <a:pt x="574234" y="46462"/>
                  </a:lnTo>
                  <a:lnTo>
                    <a:pt x="587235" y="32345"/>
                  </a:lnTo>
                  <a:lnTo>
                    <a:pt x="611762" y="32345"/>
                  </a:lnTo>
                  <a:lnTo>
                    <a:pt x="611569" y="32043"/>
                  </a:lnTo>
                  <a:lnTo>
                    <a:pt x="606474" y="27210"/>
                  </a:lnTo>
                  <a:lnTo>
                    <a:pt x="603598" y="25437"/>
                  </a:lnTo>
                  <a:lnTo>
                    <a:pt x="597189" y="23178"/>
                  </a:lnTo>
                  <a:lnTo>
                    <a:pt x="593880" y="22613"/>
                  </a:lnTo>
                  <a:close/>
                </a:path>
                <a:path w="741679" h="107950">
                  <a:moveTo>
                    <a:pt x="605357" y="66778"/>
                  </a:moveTo>
                  <a:lnTo>
                    <a:pt x="593643" y="75406"/>
                  </a:lnTo>
                  <a:lnTo>
                    <a:pt x="613582" y="75406"/>
                  </a:lnTo>
                  <a:lnTo>
                    <a:pt x="614012" y="74946"/>
                  </a:lnTo>
                  <a:lnTo>
                    <a:pt x="615614" y="72070"/>
                  </a:lnTo>
                  <a:lnTo>
                    <a:pt x="616507" y="68787"/>
                  </a:lnTo>
                  <a:lnTo>
                    <a:pt x="605357" y="66778"/>
                  </a:lnTo>
                  <a:close/>
                </a:path>
                <a:path w="741679" h="107950">
                  <a:moveTo>
                    <a:pt x="574234" y="48379"/>
                  </a:moveTo>
                  <a:lnTo>
                    <a:pt x="569152" y="48379"/>
                  </a:lnTo>
                  <a:lnTo>
                    <a:pt x="569152" y="57204"/>
                  </a:lnTo>
                  <a:lnTo>
                    <a:pt x="574234" y="57204"/>
                  </a:lnTo>
                  <a:lnTo>
                    <a:pt x="574234" y="48379"/>
                  </a:lnTo>
                  <a:close/>
                </a:path>
                <a:path w="741679" h="107950">
                  <a:moveTo>
                    <a:pt x="611762" y="32345"/>
                  </a:moveTo>
                  <a:lnTo>
                    <a:pt x="593591" y="32345"/>
                  </a:lnTo>
                  <a:lnTo>
                    <a:pt x="596244" y="33041"/>
                  </a:lnTo>
                  <a:lnTo>
                    <a:pt x="600787" y="35825"/>
                  </a:lnTo>
                  <a:lnTo>
                    <a:pt x="602560" y="37729"/>
                  </a:lnTo>
                  <a:lnTo>
                    <a:pt x="605082" y="42535"/>
                  </a:lnTo>
                  <a:lnTo>
                    <a:pt x="605712" y="45280"/>
                  </a:lnTo>
                  <a:lnTo>
                    <a:pt x="605712" y="48379"/>
                  </a:lnTo>
                  <a:lnTo>
                    <a:pt x="574234" y="48379"/>
                  </a:lnTo>
                  <a:lnTo>
                    <a:pt x="574234" y="57204"/>
                  </a:lnTo>
                  <a:lnTo>
                    <a:pt x="617255" y="57204"/>
                  </a:lnTo>
                  <a:lnTo>
                    <a:pt x="617255" y="47539"/>
                  </a:lnTo>
                  <a:lnTo>
                    <a:pt x="616520" y="42877"/>
                  </a:lnTo>
                  <a:lnTo>
                    <a:pt x="613578" y="35181"/>
                  </a:lnTo>
                  <a:lnTo>
                    <a:pt x="611762" y="32345"/>
                  </a:lnTo>
                  <a:close/>
                </a:path>
                <a:path w="741679" h="107950">
                  <a:moveTo>
                    <a:pt x="656553" y="22613"/>
                  </a:moveTo>
                  <a:lnTo>
                    <a:pt x="647518" y="22613"/>
                  </a:lnTo>
                  <a:lnTo>
                    <a:pt x="642606" y="23940"/>
                  </a:lnTo>
                  <a:lnTo>
                    <a:pt x="625186" y="60422"/>
                  </a:lnTo>
                  <a:lnTo>
                    <a:pt x="626322" y="65806"/>
                  </a:lnTo>
                  <a:lnTo>
                    <a:pt x="648004" y="85137"/>
                  </a:lnTo>
                  <a:lnTo>
                    <a:pt x="658378" y="85137"/>
                  </a:lnTo>
                  <a:lnTo>
                    <a:pt x="662305" y="84467"/>
                  </a:lnTo>
                  <a:lnTo>
                    <a:pt x="669212" y="81762"/>
                  </a:lnTo>
                  <a:lnTo>
                    <a:pt x="672088" y="79858"/>
                  </a:lnTo>
                  <a:lnTo>
                    <a:pt x="676254" y="75406"/>
                  </a:lnTo>
                  <a:lnTo>
                    <a:pt x="650643" y="75406"/>
                  </a:lnTo>
                  <a:lnTo>
                    <a:pt x="647636" y="74670"/>
                  </a:lnTo>
                  <a:lnTo>
                    <a:pt x="642488" y="71702"/>
                  </a:lnTo>
                  <a:lnTo>
                    <a:pt x="640479" y="69535"/>
                  </a:lnTo>
                  <a:lnTo>
                    <a:pt x="637616" y="63862"/>
                  </a:lnTo>
                  <a:lnTo>
                    <a:pt x="636907" y="60422"/>
                  </a:lnTo>
                  <a:lnTo>
                    <a:pt x="636907" y="57204"/>
                  </a:lnTo>
                  <a:lnTo>
                    <a:pt x="631824" y="57204"/>
                  </a:lnTo>
                  <a:lnTo>
                    <a:pt x="631824" y="48379"/>
                  </a:lnTo>
                  <a:lnTo>
                    <a:pt x="636907" y="48379"/>
                  </a:lnTo>
                  <a:lnTo>
                    <a:pt x="636907" y="46462"/>
                  </a:lnTo>
                  <a:lnTo>
                    <a:pt x="649908" y="32345"/>
                  </a:lnTo>
                  <a:lnTo>
                    <a:pt x="674435" y="32345"/>
                  </a:lnTo>
                  <a:lnTo>
                    <a:pt x="674242" y="32043"/>
                  </a:lnTo>
                  <a:lnTo>
                    <a:pt x="669147" y="27210"/>
                  </a:lnTo>
                  <a:lnTo>
                    <a:pt x="666271" y="25437"/>
                  </a:lnTo>
                  <a:lnTo>
                    <a:pt x="659862" y="23178"/>
                  </a:lnTo>
                  <a:lnTo>
                    <a:pt x="656553" y="22613"/>
                  </a:lnTo>
                  <a:close/>
                </a:path>
                <a:path w="741679" h="107950">
                  <a:moveTo>
                    <a:pt x="668030" y="66778"/>
                  </a:moveTo>
                  <a:lnTo>
                    <a:pt x="656316" y="75406"/>
                  </a:lnTo>
                  <a:lnTo>
                    <a:pt x="676254" y="75406"/>
                  </a:lnTo>
                  <a:lnTo>
                    <a:pt x="676685" y="74946"/>
                  </a:lnTo>
                  <a:lnTo>
                    <a:pt x="678287" y="72070"/>
                  </a:lnTo>
                  <a:lnTo>
                    <a:pt x="679180" y="68787"/>
                  </a:lnTo>
                  <a:lnTo>
                    <a:pt x="668030" y="66778"/>
                  </a:lnTo>
                  <a:close/>
                </a:path>
                <a:path w="741679" h="107950">
                  <a:moveTo>
                    <a:pt x="636907" y="48379"/>
                  </a:moveTo>
                  <a:lnTo>
                    <a:pt x="631824" y="48379"/>
                  </a:lnTo>
                  <a:lnTo>
                    <a:pt x="631824" y="57204"/>
                  </a:lnTo>
                  <a:lnTo>
                    <a:pt x="636907" y="57204"/>
                  </a:lnTo>
                  <a:lnTo>
                    <a:pt x="636907" y="48379"/>
                  </a:lnTo>
                  <a:close/>
                </a:path>
                <a:path w="741679" h="107950">
                  <a:moveTo>
                    <a:pt x="674435" y="32345"/>
                  </a:moveTo>
                  <a:lnTo>
                    <a:pt x="656264" y="32345"/>
                  </a:lnTo>
                  <a:lnTo>
                    <a:pt x="658916" y="33041"/>
                  </a:lnTo>
                  <a:lnTo>
                    <a:pt x="663460" y="35825"/>
                  </a:lnTo>
                  <a:lnTo>
                    <a:pt x="665233" y="37729"/>
                  </a:lnTo>
                  <a:lnTo>
                    <a:pt x="667755" y="42535"/>
                  </a:lnTo>
                  <a:lnTo>
                    <a:pt x="668385" y="45280"/>
                  </a:lnTo>
                  <a:lnTo>
                    <a:pt x="668385" y="48379"/>
                  </a:lnTo>
                  <a:lnTo>
                    <a:pt x="636907" y="48379"/>
                  </a:lnTo>
                  <a:lnTo>
                    <a:pt x="636907" y="57204"/>
                  </a:lnTo>
                  <a:lnTo>
                    <a:pt x="679928" y="57204"/>
                  </a:lnTo>
                  <a:lnTo>
                    <a:pt x="679928" y="47539"/>
                  </a:lnTo>
                  <a:lnTo>
                    <a:pt x="679193" y="42877"/>
                  </a:lnTo>
                  <a:lnTo>
                    <a:pt x="676251" y="35181"/>
                  </a:lnTo>
                  <a:lnTo>
                    <a:pt x="674435" y="32345"/>
                  </a:lnTo>
                  <a:close/>
                </a:path>
                <a:path w="741679" h="107950">
                  <a:moveTo>
                    <a:pt x="701865" y="23401"/>
                  </a:moveTo>
                  <a:lnTo>
                    <a:pt x="690558" y="23401"/>
                  </a:lnTo>
                  <a:lnTo>
                    <a:pt x="690558" y="83915"/>
                  </a:lnTo>
                  <a:lnTo>
                    <a:pt x="702337" y="83915"/>
                  </a:lnTo>
                  <a:lnTo>
                    <a:pt x="702337" y="44781"/>
                  </a:lnTo>
                  <a:lnTo>
                    <a:pt x="702941" y="42049"/>
                  </a:lnTo>
                  <a:lnTo>
                    <a:pt x="705384" y="37506"/>
                  </a:lnTo>
                  <a:lnTo>
                    <a:pt x="707052" y="35772"/>
                  </a:lnTo>
                  <a:lnTo>
                    <a:pt x="711280" y="33408"/>
                  </a:lnTo>
                  <a:lnTo>
                    <a:pt x="711928" y="33251"/>
                  </a:lnTo>
                  <a:lnTo>
                    <a:pt x="701865" y="33251"/>
                  </a:lnTo>
                  <a:lnTo>
                    <a:pt x="701865" y="23401"/>
                  </a:lnTo>
                  <a:close/>
                </a:path>
                <a:path w="741679" h="107950">
                  <a:moveTo>
                    <a:pt x="738484" y="32817"/>
                  </a:moveTo>
                  <a:lnTo>
                    <a:pt x="720434" y="32817"/>
                  </a:lnTo>
                  <a:lnTo>
                    <a:pt x="723572" y="34065"/>
                  </a:lnTo>
                  <a:lnTo>
                    <a:pt x="728142" y="39029"/>
                  </a:lnTo>
                  <a:lnTo>
                    <a:pt x="729285" y="42456"/>
                  </a:lnTo>
                  <a:lnTo>
                    <a:pt x="729285" y="83915"/>
                  </a:lnTo>
                  <a:lnTo>
                    <a:pt x="741065" y="83915"/>
                  </a:lnTo>
                  <a:lnTo>
                    <a:pt x="741065" y="40434"/>
                  </a:lnTo>
                  <a:lnTo>
                    <a:pt x="740211" y="36245"/>
                  </a:lnTo>
                  <a:lnTo>
                    <a:pt x="738484" y="32817"/>
                  </a:lnTo>
                  <a:close/>
                </a:path>
                <a:path w="741679" h="107950">
                  <a:moveTo>
                    <a:pt x="724584" y="22613"/>
                  </a:moveTo>
                  <a:lnTo>
                    <a:pt x="715916" y="22613"/>
                  </a:lnTo>
                  <a:lnTo>
                    <a:pt x="712147" y="23585"/>
                  </a:lnTo>
                  <a:lnTo>
                    <a:pt x="706185" y="27472"/>
                  </a:lnTo>
                  <a:lnTo>
                    <a:pt x="704005" y="30046"/>
                  </a:lnTo>
                  <a:lnTo>
                    <a:pt x="702613" y="33251"/>
                  </a:lnTo>
                  <a:lnTo>
                    <a:pt x="711928" y="33251"/>
                  </a:lnTo>
                  <a:lnTo>
                    <a:pt x="713710" y="32817"/>
                  </a:lnTo>
                  <a:lnTo>
                    <a:pt x="738484" y="32817"/>
                  </a:lnTo>
                  <a:lnTo>
                    <a:pt x="736797" y="29469"/>
                  </a:lnTo>
                  <a:lnTo>
                    <a:pt x="734393" y="26921"/>
                  </a:lnTo>
                  <a:lnTo>
                    <a:pt x="728195" y="23480"/>
                  </a:lnTo>
                  <a:lnTo>
                    <a:pt x="724584" y="22613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4332639" y="1849375"/>
            <a:ext cx="725170" cy="725170"/>
            <a:chOff x="6938695" y="1999285"/>
            <a:chExt cx="725170" cy="725170"/>
          </a:xfrm>
        </p:grpSpPr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54588" y="1999285"/>
              <a:ext cx="692916" cy="69291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38695" y="1999285"/>
              <a:ext cx="724701" cy="724701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6970480" y="2005642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69">
                  <a:moveTo>
                    <a:pt x="661130" y="0"/>
                  </a:moveTo>
                  <a:lnTo>
                    <a:pt x="0" y="0"/>
                  </a:lnTo>
                  <a:lnTo>
                    <a:pt x="0" y="661130"/>
                  </a:lnTo>
                  <a:lnTo>
                    <a:pt x="661130" y="661130"/>
                  </a:lnTo>
                  <a:lnTo>
                    <a:pt x="661130" y="0"/>
                  </a:lnTo>
                  <a:close/>
                </a:path>
              </a:pathLst>
            </a:custGeom>
            <a:solidFill>
              <a:srgbClr val="85D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064847" y="2085760"/>
              <a:ext cx="430530" cy="357505"/>
            </a:xfrm>
            <a:custGeom>
              <a:avLst/>
              <a:gdLst/>
              <a:ahLst/>
              <a:cxnLst/>
              <a:rect l="l" t="t" r="r" b="b"/>
              <a:pathLst>
                <a:path w="430529" h="357505">
                  <a:moveTo>
                    <a:pt x="12239" y="18594"/>
                  </a:moveTo>
                  <a:lnTo>
                    <a:pt x="8436" y="18594"/>
                  </a:lnTo>
                  <a:lnTo>
                    <a:pt x="6706" y="19063"/>
                  </a:lnTo>
                  <a:lnTo>
                    <a:pt x="3576" y="20926"/>
                  </a:lnTo>
                  <a:lnTo>
                    <a:pt x="2324" y="22170"/>
                  </a:lnTo>
                  <a:lnTo>
                    <a:pt x="461" y="25285"/>
                  </a:lnTo>
                  <a:lnTo>
                    <a:pt x="0" y="27014"/>
                  </a:lnTo>
                  <a:lnTo>
                    <a:pt x="0" y="30818"/>
                  </a:lnTo>
                  <a:lnTo>
                    <a:pt x="8436" y="39254"/>
                  </a:lnTo>
                  <a:lnTo>
                    <a:pt x="12239" y="39254"/>
                  </a:lnTo>
                  <a:lnTo>
                    <a:pt x="20660" y="30818"/>
                  </a:lnTo>
                  <a:lnTo>
                    <a:pt x="20660" y="27014"/>
                  </a:lnTo>
                  <a:lnTo>
                    <a:pt x="12239" y="18594"/>
                  </a:lnTo>
                  <a:close/>
                </a:path>
                <a:path w="430529" h="357505">
                  <a:moveTo>
                    <a:pt x="72434" y="0"/>
                  </a:moveTo>
                  <a:lnTo>
                    <a:pt x="65179" y="0"/>
                  </a:lnTo>
                  <a:lnTo>
                    <a:pt x="65221" y="35146"/>
                  </a:lnTo>
                  <a:lnTo>
                    <a:pt x="80432" y="48880"/>
                  </a:lnTo>
                  <a:lnTo>
                    <a:pt x="88117" y="48880"/>
                  </a:lnTo>
                  <a:lnTo>
                    <a:pt x="91474" y="48144"/>
                  </a:lnTo>
                  <a:lnTo>
                    <a:pt x="97203" y="45186"/>
                  </a:lnTo>
                  <a:lnTo>
                    <a:pt x="99425" y="43151"/>
                  </a:lnTo>
                  <a:lnTo>
                    <a:pt x="99970" y="42259"/>
                  </a:lnTo>
                  <a:lnTo>
                    <a:pt x="81841" y="42259"/>
                  </a:lnTo>
                  <a:lnTo>
                    <a:pt x="79743" y="41782"/>
                  </a:lnTo>
                  <a:lnTo>
                    <a:pt x="76206" y="39857"/>
                  </a:lnTo>
                  <a:lnTo>
                    <a:pt x="74836" y="38526"/>
                  </a:lnTo>
                  <a:lnTo>
                    <a:pt x="72911" y="35146"/>
                  </a:lnTo>
                  <a:lnTo>
                    <a:pt x="72434" y="33213"/>
                  </a:lnTo>
                  <a:lnTo>
                    <a:pt x="72434" y="0"/>
                  </a:lnTo>
                  <a:close/>
                </a:path>
                <a:path w="430529" h="357505">
                  <a:moveTo>
                    <a:pt x="103378" y="0"/>
                  </a:moveTo>
                  <a:lnTo>
                    <a:pt x="96099" y="0"/>
                  </a:lnTo>
                  <a:lnTo>
                    <a:pt x="96099" y="33213"/>
                  </a:lnTo>
                  <a:lnTo>
                    <a:pt x="95622" y="35146"/>
                  </a:lnTo>
                  <a:lnTo>
                    <a:pt x="93728" y="38526"/>
                  </a:lnTo>
                  <a:lnTo>
                    <a:pt x="92366" y="39857"/>
                  </a:lnTo>
                  <a:lnTo>
                    <a:pt x="88814" y="41782"/>
                  </a:lnTo>
                  <a:lnTo>
                    <a:pt x="86708" y="42259"/>
                  </a:lnTo>
                  <a:lnTo>
                    <a:pt x="99970" y="42259"/>
                  </a:lnTo>
                  <a:lnTo>
                    <a:pt x="102587" y="37971"/>
                  </a:lnTo>
                  <a:lnTo>
                    <a:pt x="103336" y="35146"/>
                  </a:lnTo>
                  <a:lnTo>
                    <a:pt x="103378" y="0"/>
                  </a:lnTo>
                  <a:close/>
                </a:path>
                <a:path w="430529" h="357505">
                  <a:moveTo>
                    <a:pt x="118961" y="12020"/>
                  </a:moveTo>
                  <a:lnTo>
                    <a:pt x="112105" y="12020"/>
                  </a:lnTo>
                  <a:lnTo>
                    <a:pt x="112105" y="61605"/>
                  </a:lnTo>
                  <a:lnTo>
                    <a:pt x="119125" y="61605"/>
                  </a:lnTo>
                  <a:lnTo>
                    <a:pt x="119125" y="42471"/>
                  </a:lnTo>
                  <a:lnTo>
                    <a:pt x="125326" y="42471"/>
                  </a:lnTo>
                  <a:lnTo>
                    <a:pt x="118984" y="32586"/>
                  </a:lnTo>
                  <a:lnTo>
                    <a:pt x="118984" y="27547"/>
                  </a:lnTo>
                  <a:lnTo>
                    <a:pt x="125208" y="17866"/>
                  </a:lnTo>
                  <a:lnTo>
                    <a:pt x="118961" y="17866"/>
                  </a:lnTo>
                  <a:lnTo>
                    <a:pt x="118961" y="12020"/>
                  </a:lnTo>
                  <a:close/>
                </a:path>
                <a:path w="430529" h="357505">
                  <a:moveTo>
                    <a:pt x="125326" y="42471"/>
                  </a:moveTo>
                  <a:lnTo>
                    <a:pt x="119548" y="42471"/>
                  </a:lnTo>
                  <a:lnTo>
                    <a:pt x="119970" y="43238"/>
                  </a:lnTo>
                  <a:lnTo>
                    <a:pt x="127780" y="48786"/>
                  </a:lnTo>
                  <a:lnTo>
                    <a:pt x="132883" y="48786"/>
                  </a:lnTo>
                  <a:lnTo>
                    <a:pt x="135473" y="48043"/>
                  </a:lnTo>
                  <a:lnTo>
                    <a:pt x="140012" y="45053"/>
                  </a:lnTo>
                  <a:lnTo>
                    <a:pt x="141797" y="42917"/>
                  </a:lnTo>
                  <a:lnTo>
                    <a:pt x="126380" y="42799"/>
                  </a:lnTo>
                  <a:lnTo>
                    <a:pt x="125326" y="42471"/>
                  </a:lnTo>
                  <a:close/>
                </a:path>
                <a:path w="430529" h="357505">
                  <a:moveTo>
                    <a:pt x="141851" y="17514"/>
                  </a:moveTo>
                  <a:lnTo>
                    <a:pt x="130512" y="17514"/>
                  </a:lnTo>
                  <a:lnTo>
                    <a:pt x="132273" y="18062"/>
                  </a:lnTo>
                  <a:lnTo>
                    <a:pt x="135106" y="20253"/>
                  </a:lnTo>
                  <a:lnTo>
                    <a:pt x="136170" y="21748"/>
                  </a:lnTo>
                  <a:lnTo>
                    <a:pt x="137594" y="25535"/>
                  </a:lnTo>
                  <a:lnTo>
                    <a:pt x="137933" y="27547"/>
                  </a:lnTo>
                  <a:lnTo>
                    <a:pt x="137933" y="32586"/>
                  </a:lnTo>
                  <a:lnTo>
                    <a:pt x="130496" y="42799"/>
                  </a:lnTo>
                  <a:lnTo>
                    <a:pt x="141852" y="42799"/>
                  </a:lnTo>
                  <a:lnTo>
                    <a:pt x="144395" y="37360"/>
                  </a:lnTo>
                  <a:lnTo>
                    <a:pt x="144926" y="34629"/>
                  </a:lnTo>
                  <a:lnTo>
                    <a:pt x="145044" y="26224"/>
                  </a:lnTo>
                  <a:lnTo>
                    <a:pt x="144387" y="22890"/>
                  </a:lnTo>
                  <a:lnTo>
                    <a:pt x="141851" y="17514"/>
                  </a:lnTo>
                  <a:close/>
                </a:path>
                <a:path w="430529" h="357505">
                  <a:moveTo>
                    <a:pt x="132813" y="11551"/>
                  </a:moveTo>
                  <a:lnTo>
                    <a:pt x="127663" y="11551"/>
                  </a:lnTo>
                  <a:lnTo>
                    <a:pt x="125863" y="11926"/>
                  </a:lnTo>
                  <a:lnTo>
                    <a:pt x="119548" y="17866"/>
                  </a:lnTo>
                  <a:lnTo>
                    <a:pt x="125208" y="17866"/>
                  </a:lnTo>
                  <a:lnTo>
                    <a:pt x="126364" y="17514"/>
                  </a:lnTo>
                  <a:lnTo>
                    <a:pt x="141851" y="17514"/>
                  </a:lnTo>
                  <a:lnTo>
                    <a:pt x="141773" y="17350"/>
                  </a:lnTo>
                  <a:lnTo>
                    <a:pt x="139981" y="15229"/>
                  </a:lnTo>
                  <a:lnTo>
                    <a:pt x="135411" y="12286"/>
                  </a:lnTo>
                  <a:lnTo>
                    <a:pt x="132813" y="11551"/>
                  </a:lnTo>
                  <a:close/>
                </a:path>
                <a:path w="430529" h="357505">
                  <a:moveTo>
                    <a:pt x="167438" y="11551"/>
                  </a:moveTo>
                  <a:lnTo>
                    <a:pt x="162304" y="11551"/>
                  </a:lnTo>
                  <a:lnTo>
                    <a:pt x="159714" y="12286"/>
                  </a:lnTo>
                  <a:lnTo>
                    <a:pt x="150197" y="34629"/>
                  </a:lnTo>
                  <a:lnTo>
                    <a:pt x="150722" y="37360"/>
                  </a:lnTo>
                  <a:lnTo>
                    <a:pt x="153305" y="42917"/>
                  </a:lnTo>
                  <a:lnTo>
                    <a:pt x="155089" y="45053"/>
                  </a:lnTo>
                  <a:lnTo>
                    <a:pt x="159643" y="48043"/>
                  </a:lnTo>
                  <a:lnTo>
                    <a:pt x="162242" y="48786"/>
                  </a:lnTo>
                  <a:lnTo>
                    <a:pt x="167344" y="48786"/>
                  </a:lnTo>
                  <a:lnTo>
                    <a:pt x="175396" y="42799"/>
                  </a:lnTo>
                  <a:lnTo>
                    <a:pt x="164621" y="42799"/>
                  </a:lnTo>
                  <a:lnTo>
                    <a:pt x="162868" y="42244"/>
                  </a:lnTo>
                  <a:lnTo>
                    <a:pt x="157191" y="27547"/>
                  </a:lnTo>
                  <a:lnTo>
                    <a:pt x="157523" y="25535"/>
                  </a:lnTo>
                  <a:lnTo>
                    <a:pt x="158947" y="21748"/>
                  </a:lnTo>
                  <a:lnTo>
                    <a:pt x="160011" y="20253"/>
                  </a:lnTo>
                  <a:lnTo>
                    <a:pt x="162829" y="18062"/>
                  </a:lnTo>
                  <a:lnTo>
                    <a:pt x="164589" y="17514"/>
                  </a:lnTo>
                  <a:lnTo>
                    <a:pt x="175379" y="17514"/>
                  </a:lnTo>
                  <a:lnTo>
                    <a:pt x="175154" y="17115"/>
                  </a:lnTo>
                  <a:lnTo>
                    <a:pt x="174560" y="16246"/>
                  </a:lnTo>
                  <a:lnTo>
                    <a:pt x="173041" y="14274"/>
                  </a:lnTo>
                  <a:lnTo>
                    <a:pt x="171977" y="13413"/>
                  </a:lnTo>
                  <a:lnTo>
                    <a:pt x="169238" y="11926"/>
                  </a:lnTo>
                  <a:lnTo>
                    <a:pt x="167438" y="11551"/>
                  </a:lnTo>
                  <a:close/>
                </a:path>
                <a:path w="430529" h="357505">
                  <a:moveTo>
                    <a:pt x="183019" y="42471"/>
                  </a:moveTo>
                  <a:lnTo>
                    <a:pt x="176164" y="42471"/>
                  </a:lnTo>
                  <a:lnTo>
                    <a:pt x="176164" y="48082"/>
                  </a:lnTo>
                  <a:lnTo>
                    <a:pt x="183019" y="48082"/>
                  </a:lnTo>
                  <a:lnTo>
                    <a:pt x="183019" y="42471"/>
                  </a:lnTo>
                  <a:close/>
                </a:path>
                <a:path w="430529" h="357505">
                  <a:moveTo>
                    <a:pt x="175379" y="17514"/>
                  </a:moveTo>
                  <a:lnTo>
                    <a:pt x="168753" y="17514"/>
                  </a:lnTo>
                  <a:lnTo>
                    <a:pt x="170475" y="18038"/>
                  </a:lnTo>
                  <a:lnTo>
                    <a:pt x="173261" y="20136"/>
                  </a:lnTo>
                  <a:lnTo>
                    <a:pt x="174317" y="21599"/>
                  </a:lnTo>
                  <a:lnTo>
                    <a:pt x="175757" y="25355"/>
                  </a:lnTo>
                  <a:lnTo>
                    <a:pt x="176117" y="27547"/>
                  </a:lnTo>
                  <a:lnTo>
                    <a:pt x="176117" y="32586"/>
                  </a:lnTo>
                  <a:lnTo>
                    <a:pt x="168722" y="42799"/>
                  </a:lnTo>
                  <a:lnTo>
                    <a:pt x="175396" y="42799"/>
                  </a:lnTo>
                  <a:lnTo>
                    <a:pt x="175577" y="42471"/>
                  </a:lnTo>
                  <a:lnTo>
                    <a:pt x="183019" y="42471"/>
                  </a:lnTo>
                  <a:lnTo>
                    <a:pt x="183019" y="17866"/>
                  </a:lnTo>
                  <a:lnTo>
                    <a:pt x="175577" y="17866"/>
                  </a:lnTo>
                  <a:lnTo>
                    <a:pt x="175379" y="17514"/>
                  </a:lnTo>
                  <a:close/>
                </a:path>
                <a:path w="430529" h="357505">
                  <a:moveTo>
                    <a:pt x="183019" y="0"/>
                  </a:moveTo>
                  <a:lnTo>
                    <a:pt x="176000" y="0"/>
                  </a:lnTo>
                  <a:lnTo>
                    <a:pt x="176000" y="17866"/>
                  </a:lnTo>
                  <a:lnTo>
                    <a:pt x="183019" y="17866"/>
                  </a:lnTo>
                  <a:lnTo>
                    <a:pt x="183019" y="0"/>
                  </a:lnTo>
                  <a:close/>
                </a:path>
                <a:path w="430529" h="357505">
                  <a:moveTo>
                    <a:pt x="218444" y="17232"/>
                  </a:moveTo>
                  <a:lnTo>
                    <a:pt x="208444" y="17232"/>
                  </a:lnTo>
                  <a:lnTo>
                    <a:pt x="210150" y="17796"/>
                  </a:lnTo>
                  <a:lnTo>
                    <a:pt x="212451" y="20049"/>
                  </a:lnTo>
                  <a:lnTo>
                    <a:pt x="212981" y="21505"/>
                  </a:lnTo>
                  <a:lnTo>
                    <a:pt x="213030" y="24698"/>
                  </a:lnTo>
                  <a:lnTo>
                    <a:pt x="212724" y="25308"/>
                  </a:lnTo>
                  <a:lnTo>
                    <a:pt x="211504" y="26060"/>
                  </a:lnTo>
                  <a:lnTo>
                    <a:pt x="210525" y="26334"/>
                  </a:lnTo>
                  <a:lnTo>
                    <a:pt x="202214" y="27320"/>
                  </a:lnTo>
                  <a:lnTo>
                    <a:pt x="200540" y="27617"/>
                  </a:lnTo>
                  <a:lnTo>
                    <a:pt x="190111" y="40326"/>
                  </a:lnTo>
                  <a:lnTo>
                    <a:pt x="190624" y="42251"/>
                  </a:lnTo>
                  <a:lnTo>
                    <a:pt x="192768" y="45507"/>
                  </a:lnTo>
                  <a:lnTo>
                    <a:pt x="194232" y="46751"/>
                  </a:lnTo>
                  <a:lnTo>
                    <a:pt x="197926" y="48457"/>
                  </a:lnTo>
                  <a:lnTo>
                    <a:pt x="199992" y="48880"/>
                  </a:lnTo>
                  <a:lnTo>
                    <a:pt x="204265" y="48880"/>
                  </a:lnTo>
                  <a:lnTo>
                    <a:pt x="212889" y="43245"/>
                  </a:lnTo>
                  <a:lnTo>
                    <a:pt x="201815" y="43245"/>
                  </a:lnTo>
                  <a:lnTo>
                    <a:pt x="200180" y="42807"/>
                  </a:lnTo>
                  <a:lnTo>
                    <a:pt x="197613" y="41038"/>
                  </a:lnTo>
                  <a:lnTo>
                    <a:pt x="196971" y="39724"/>
                  </a:lnTo>
                  <a:lnTo>
                    <a:pt x="197048" y="36499"/>
                  </a:lnTo>
                  <a:lnTo>
                    <a:pt x="206526" y="32070"/>
                  </a:lnTo>
                  <a:lnTo>
                    <a:pt x="210087" y="31514"/>
                  </a:lnTo>
                  <a:lnTo>
                    <a:pt x="210893" y="31334"/>
                  </a:lnTo>
                  <a:lnTo>
                    <a:pt x="212317" y="30912"/>
                  </a:lnTo>
                  <a:lnTo>
                    <a:pt x="212803" y="30677"/>
                  </a:lnTo>
                  <a:lnTo>
                    <a:pt x="213053" y="30427"/>
                  </a:lnTo>
                  <a:lnTo>
                    <a:pt x="220073" y="30427"/>
                  </a:lnTo>
                  <a:lnTo>
                    <a:pt x="219963" y="20989"/>
                  </a:lnTo>
                  <a:lnTo>
                    <a:pt x="219619" y="19369"/>
                  </a:lnTo>
                  <a:lnTo>
                    <a:pt x="218444" y="17232"/>
                  </a:lnTo>
                  <a:close/>
                </a:path>
                <a:path w="430529" h="357505">
                  <a:moveTo>
                    <a:pt x="220073" y="43151"/>
                  </a:moveTo>
                  <a:lnTo>
                    <a:pt x="213217" y="43151"/>
                  </a:lnTo>
                  <a:lnTo>
                    <a:pt x="213217" y="48082"/>
                  </a:lnTo>
                  <a:lnTo>
                    <a:pt x="220073" y="48082"/>
                  </a:lnTo>
                  <a:lnTo>
                    <a:pt x="220073" y="43151"/>
                  </a:lnTo>
                  <a:close/>
                </a:path>
                <a:path w="430529" h="357505">
                  <a:moveTo>
                    <a:pt x="220073" y="30427"/>
                  </a:moveTo>
                  <a:lnTo>
                    <a:pt x="213053" y="30427"/>
                  </a:lnTo>
                  <a:lnTo>
                    <a:pt x="212989" y="36734"/>
                  </a:lnTo>
                  <a:lnTo>
                    <a:pt x="212685" y="37838"/>
                  </a:lnTo>
                  <a:lnTo>
                    <a:pt x="211230" y="40326"/>
                  </a:lnTo>
                  <a:lnTo>
                    <a:pt x="210173" y="41328"/>
                  </a:lnTo>
                  <a:lnTo>
                    <a:pt x="207403" y="42862"/>
                  </a:lnTo>
                  <a:lnTo>
                    <a:pt x="205744" y="43245"/>
                  </a:lnTo>
                  <a:lnTo>
                    <a:pt x="212889" y="43245"/>
                  </a:lnTo>
                  <a:lnTo>
                    <a:pt x="220073" y="43151"/>
                  </a:lnTo>
                  <a:lnTo>
                    <a:pt x="220073" y="30427"/>
                  </a:lnTo>
                  <a:close/>
                </a:path>
                <a:path w="430529" h="357505">
                  <a:moveTo>
                    <a:pt x="207520" y="11551"/>
                  </a:moveTo>
                  <a:lnTo>
                    <a:pt x="203905" y="11551"/>
                  </a:lnTo>
                  <a:lnTo>
                    <a:pt x="201831" y="11864"/>
                  </a:lnTo>
                  <a:lnTo>
                    <a:pt x="191195" y="20754"/>
                  </a:lnTo>
                  <a:lnTo>
                    <a:pt x="197793" y="22256"/>
                  </a:lnTo>
                  <a:lnTo>
                    <a:pt x="198309" y="20989"/>
                  </a:lnTo>
                  <a:lnTo>
                    <a:pt x="199240" y="19838"/>
                  </a:lnTo>
                  <a:lnTo>
                    <a:pt x="201948" y="17756"/>
                  </a:lnTo>
                  <a:lnTo>
                    <a:pt x="203811" y="17232"/>
                  </a:lnTo>
                  <a:lnTo>
                    <a:pt x="218444" y="17232"/>
                  </a:lnTo>
                  <a:lnTo>
                    <a:pt x="217803" y="16066"/>
                  </a:lnTo>
                  <a:lnTo>
                    <a:pt x="216637" y="14790"/>
                  </a:lnTo>
                  <a:lnTo>
                    <a:pt x="213804" y="13006"/>
                  </a:lnTo>
                  <a:lnTo>
                    <a:pt x="212286" y="12396"/>
                  </a:lnTo>
                  <a:lnTo>
                    <a:pt x="209046" y="11723"/>
                  </a:lnTo>
                  <a:lnTo>
                    <a:pt x="207520" y="11551"/>
                  </a:lnTo>
                  <a:close/>
                </a:path>
                <a:path w="430529" h="357505">
                  <a:moveTo>
                    <a:pt x="237605" y="3380"/>
                  </a:moveTo>
                  <a:lnTo>
                    <a:pt x="230585" y="3380"/>
                  </a:lnTo>
                  <a:lnTo>
                    <a:pt x="230617" y="41242"/>
                  </a:lnTo>
                  <a:lnTo>
                    <a:pt x="239256" y="48583"/>
                  </a:lnTo>
                  <a:lnTo>
                    <a:pt x="242230" y="48536"/>
                  </a:lnTo>
                  <a:lnTo>
                    <a:pt x="243169" y="48442"/>
                  </a:lnTo>
                  <a:lnTo>
                    <a:pt x="244672" y="48113"/>
                  </a:lnTo>
                  <a:lnTo>
                    <a:pt x="245251" y="47957"/>
                  </a:lnTo>
                  <a:lnTo>
                    <a:pt x="245658" y="47800"/>
                  </a:lnTo>
                  <a:lnTo>
                    <a:pt x="244457" y="42306"/>
                  </a:lnTo>
                  <a:lnTo>
                    <a:pt x="241158" y="42306"/>
                  </a:lnTo>
                  <a:lnTo>
                    <a:pt x="240446" y="42189"/>
                  </a:lnTo>
                  <a:lnTo>
                    <a:pt x="239146" y="41704"/>
                  </a:lnTo>
                  <a:lnTo>
                    <a:pt x="238622" y="41242"/>
                  </a:lnTo>
                  <a:lnTo>
                    <a:pt x="237808" y="39880"/>
                  </a:lnTo>
                  <a:lnTo>
                    <a:pt x="237605" y="38855"/>
                  </a:lnTo>
                  <a:lnTo>
                    <a:pt x="237605" y="3380"/>
                  </a:lnTo>
                  <a:close/>
                </a:path>
                <a:path w="430529" h="357505">
                  <a:moveTo>
                    <a:pt x="244390" y="42001"/>
                  </a:moveTo>
                  <a:lnTo>
                    <a:pt x="242981" y="42267"/>
                  </a:lnTo>
                  <a:lnTo>
                    <a:pt x="242488" y="42306"/>
                  </a:lnTo>
                  <a:lnTo>
                    <a:pt x="244457" y="42306"/>
                  </a:lnTo>
                  <a:lnTo>
                    <a:pt x="244390" y="42001"/>
                  </a:lnTo>
                  <a:close/>
                </a:path>
                <a:path w="430529" h="357505">
                  <a:moveTo>
                    <a:pt x="230585" y="12020"/>
                  </a:moveTo>
                  <a:lnTo>
                    <a:pt x="225302" y="12020"/>
                  </a:lnTo>
                  <a:lnTo>
                    <a:pt x="225302" y="17655"/>
                  </a:lnTo>
                  <a:lnTo>
                    <a:pt x="230585" y="17655"/>
                  </a:lnTo>
                  <a:lnTo>
                    <a:pt x="230585" y="12020"/>
                  </a:lnTo>
                  <a:close/>
                </a:path>
                <a:path w="430529" h="357505">
                  <a:moveTo>
                    <a:pt x="245000" y="12020"/>
                  </a:moveTo>
                  <a:lnTo>
                    <a:pt x="237605" y="12020"/>
                  </a:lnTo>
                  <a:lnTo>
                    <a:pt x="237605" y="17655"/>
                  </a:lnTo>
                  <a:lnTo>
                    <a:pt x="245000" y="17655"/>
                  </a:lnTo>
                  <a:lnTo>
                    <a:pt x="245000" y="12020"/>
                  </a:lnTo>
                  <a:close/>
                </a:path>
                <a:path w="430529" h="357505">
                  <a:moveTo>
                    <a:pt x="268206" y="11551"/>
                  </a:moveTo>
                  <a:lnTo>
                    <a:pt x="262822" y="11551"/>
                  </a:lnTo>
                  <a:lnTo>
                    <a:pt x="259895" y="12341"/>
                  </a:lnTo>
                  <a:lnTo>
                    <a:pt x="249514" y="34081"/>
                  </a:lnTo>
                  <a:lnTo>
                    <a:pt x="250191" y="37290"/>
                  </a:lnTo>
                  <a:lnTo>
                    <a:pt x="252961" y="42846"/>
                  </a:lnTo>
                  <a:lnTo>
                    <a:pt x="254933" y="44998"/>
                  </a:lnTo>
                  <a:lnTo>
                    <a:pt x="260051" y="48050"/>
                  </a:lnTo>
                  <a:lnTo>
                    <a:pt x="263111" y="48810"/>
                  </a:lnTo>
                  <a:lnTo>
                    <a:pt x="269294" y="48810"/>
                  </a:lnTo>
                  <a:lnTo>
                    <a:pt x="271634" y="48410"/>
                  </a:lnTo>
                  <a:lnTo>
                    <a:pt x="275750" y="46798"/>
                  </a:lnTo>
                  <a:lnTo>
                    <a:pt x="277464" y="45664"/>
                  </a:lnTo>
                  <a:lnTo>
                    <a:pt x="279947" y="43011"/>
                  </a:lnTo>
                  <a:lnTo>
                    <a:pt x="264684" y="43011"/>
                  </a:lnTo>
                  <a:lnTo>
                    <a:pt x="262892" y="42572"/>
                  </a:lnTo>
                  <a:lnTo>
                    <a:pt x="259824" y="40804"/>
                  </a:lnTo>
                  <a:lnTo>
                    <a:pt x="258627" y="39512"/>
                  </a:lnTo>
                  <a:lnTo>
                    <a:pt x="256921" y="36132"/>
                  </a:lnTo>
                  <a:lnTo>
                    <a:pt x="256498" y="34081"/>
                  </a:lnTo>
                  <a:lnTo>
                    <a:pt x="256498" y="32164"/>
                  </a:lnTo>
                  <a:lnTo>
                    <a:pt x="253470" y="32164"/>
                  </a:lnTo>
                  <a:lnTo>
                    <a:pt x="253470" y="26905"/>
                  </a:lnTo>
                  <a:lnTo>
                    <a:pt x="256498" y="26905"/>
                  </a:lnTo>
                  <a:lnTo>
                    <a:pt x="256498" y="25762"/>
                  </a:lnTo>
                  <a:lnTo>
                    <a:pt x="264246" y="17350"/>
                  </a:lnTo>
                  <a:lnTo>
                    <a:pt x="278863" y="17350"/>
                  </a:lnTo>
                  <a:lnTo>
                    <a:pt x="278747" y="17169"/>
                  </a:lnTo>
                  <a:lnTo>
                    <a:pt x="275711" y="14290"/>
                  </a:lnTo>
                  <a:lnTo>
                    <a:pt x="273997" y="13233"/>
                  </a:lnTo>
                  <a:lnTo>
                    <a:pt x="270178" y="11887"/>
                  </a:lnTo>
                  <a:lnTo>
                    <a:pt x="268206" y="11551"/>
                  </a:lnTo>
                  <a:close/>
                </a:path>
                <a:path w="430529" h="357505">
                  <a:moveTo>
                    <a:pt x="275046" y="37869"/>
                  </a:moveTo>
                  <a:lnTo>
                    <a:pt x="268065" y="43011"/>
                  </a:lnTo>
                  <a:lnTo>
                    <a:pt x="279947" y="43011"/>
                  </a:lnTo>
                  <a:lnTo>
                    <a:pt x="280203" y="42737"/>
                  </a:lnTo>
                  <a:lnTo>
                    <a:pt x="281158" y="41023"/>
                  </a:lnTo>
                  <a:lnTo>
                    <a:pt x="281690" y="39066"/>
                  </a:lnTo>
                  <a:lnTo>
                    <a:pt x="275046" y="37869"/>
                  </a:lnTo>
                  <a:close/>
                </a:path>
                <a:path w="430529" h="357505">
                  <a:moveTo>
                    <a:pt x="256498" y="26905"/>
                  </a:moveTo>
                  <a:lnTo>
                    <a:pt x="253470" y="26905"/>
                  </a:lnTo>
                  <a:lnTo>
                    <a:pt x="253470" y="32164"/>
                  </a:lnTo>
                  <a:lnTo>
                    <a:pt x="256498" y="32164"/>
                  </a:lnTo>
                  <a:lnTo>
                    <a:pt x="256498" y="26905"/>
                  </a:lnTo>
                  <a:close/>
                </a:path>
                <a:path w="430529" h="357505">
                  <a:moveTo>
                    <a:pt x="278863" y="17350"/>
                  </a:moveTo>
                  <a:lnTo>
                    <a:pt x="268034" y="17350"/>
                  </a:lnTo>
                  <a:lnTo>
                    <a:pt x="269615" y="17764"/>
                  </a:lnTo>
                  <a:lnTo>
                    <a:pt x="272322" y="19423"/>
                  </a:lnTo>
                  <a:lnTo>
                    <a:pt x="273379" y="20558"/>
                  </a:lnTo>
                  <a:lnTo>
                    <a:pt x="274836" y="23336"/>
                  </a:lnTo>
                  <a:lnTo>
                    <a:pt x="274928" y="23626"/>
                  </a:lnTo>
                  <a:lnTo>
                    <a:pt x="275257" y="25058"/>
                  </a:lnTo>
                  <a:lnTo>
                    <a:pt x="275257" y="26905"/>
                  </a:lnTo>
                  <a:lnTo>
                    <a:pt x="256498" y="26905"/>
                  </a:lnTo>
                  <a:lnTo>
                    <a:pt x="256498" y="32164"/>
                  </a:lnTo>
                  <a:lnTo>
                    <a:pt x="282136" y="32164"/>
                  </a:lnTo>
                  <a:lnTo>
                    <a:pt x="282035" y="25762"/>
                  </a:lnTo>
                  <a:lnTo>
                    <a:pt x="281698" y="23626"/>
                  </a:lnTo>
                  <a:lnTo>
                    <a:pt x="279945" y="19040"/>
                  </a:lnTo>
                  <a:lnTo>
                    <a:pt x="278863" y="17350"/>
                  </a:lnTo>
                  <a:close/>
                </a:path>
                <a:path w="430529" h="357505">
                  <a:moveTo>
                    <a:pt x="311929" y="0"/>
                  </a:moveTo>
                  <a:lnTo>
                    <a:pt x="304909" y="0"/>
                  </a:lnTo>
                  <a:lnTo>
                    <a:pt x="304909" y="48082"/>
                  </a:lnTo>
                  <a:lnTo>
                    <a:pt x="311929" y="48082"/>
                  </a:lnTo>
                  <a:lnTo>
                    <a:pt x="311929" y="0"/>
                  </a:lnTo>
                  <a:close/>
                </a:path>
                <a:path w="430529" h="357505">
                  <a:moveTo>
                    <a:pt x="338687" y="11551"/>
                  </a:moveTo>
                  <a:lnTo>
                    <a:pt x="331926" y="11551"/>
                  </a:lnTo>
                  <a:lnTo>
                    <a:pt x="328976" y="12325"/>
                  </a:lnTo>
                  <a:lnTo>
                    <a:pt x="323936" y="15424"/>
                  </a:lnTo>
                  <a:lnTo>
                    <a:pt x="321979" y="17600"/>
                  </a:lnTo>
                  <a:lnTo>
                    <a:pt x="319193" y="23203"/>
                  </a:lnTo>
                  <a:lnTo>
                    <a:pt x="318497" y="26474"/>
                  </a:lnTo>
                  <a:lnTo>
                    <a:pt x="318497" y="33940"/>
                  </a:lnTo>
                  <a:lnTo>
                    <a:pt x="331926" y="48810"/>
                  </a:lnTo>
                  <a:lnTo>
                    <a:pt x="338687" y="48810"/>
                  </a:lnTo>
                  <a:lnTo>
                    <a:pt x="341638" y="48035"/>
                  </a:lnTo>
                  <a:lnTo>
                    <a:pt x="346678" y="44936"/>
                  </a:lnTo>
                  <a:lnTo>
                    <a:pt x="348500" y="42917"/>
                  </a:lnTo>
                  <a:lnTo>
                    <a:pt x="333123" y="42917"/>
                  </a:lnTo>
                  <a:lnTo>
                    <a:pt x="331292" y="42338"/>
                  </a:lnTo>
                  <a:lnTo>
                    <a:pt x="328396" y="40021"/>
                  </a:lnTo>
                  <a:lnTo>
                    <a:pt x="327324" y="38479"/>
                  </a:lnTo>
                  <a:lnTo>
                    <a:pt x="325931" y="34629"/>
                  </a:lnTo>
                  <a:lnTo>
                    <a:pt x="325587" y="32508"/>
                  </a:lnTo>
                  <a:lnTo>
                    <a:pt x="325587" y="27891"/>
                  </a:lnTo>
                  <a:lnTo>
                    <a:pt x="333123" y="17420"/>
                  </a:lnTo>
                  <a:lnTo>
                    <a:pt x="348472" y="17420"/>
                  </a:lnTo>
                  <a:lnTo>
                    <a:pt x="346678" y="15424"/>
                  </a:lnTo>
                  <a:lnTo>
                    <a:pt x="341638" y="12325"/>
                  </a:lnTo>
                  <a:lnTo>
                    <a:pt x="338687" y="11551"/>
                  </a:lnTo>
                  <a:close/>
                </a:path>
                <a:path w="430529" h="357505">
                  <a:moveTo>
                    <a:pt x="348472" y="17420"/>
                  </a:moveTo>
                  <a:lnTo>
                    <a:pt x="337521" y="17420"/>
                  </a:lnTo>
                  <a:lnTo>
                    <a:pt x="339337" y="18007"/>
                  </a:lnTo>
                  <a:lnTo>
                    <a:pt x="342217" y="20355"/>
                  </a:lnTo>
                  <a:lnTo>
                    <a:pt x="343281" y="21912"/>
                  </a:lnTo>
                  <a:lnTo>
                    <a:pt x="344674" y="25778"/>
                  </a:lnTo>
                  <a:lnTo>
                    <a:pt x="345026" y="27891"/>
                  </a:lnTo>
                  <a:lnTo>
                    <a:pt x="345026" y="32508"/>
                  </a:lnTo>
                  <a:lnTo>
                    <a:pt x="337521" y="42917"/>
                  </a:lnTo>
                  <a:lnTo>
                    <a:pt x="348500" y="42917"/>
                  </a:lnTo>
                  <a:lnTo>
                    <a:pt x="348634" y="42768"/>
                  </a:lnTo>
                  <a:lnTo>
                    <a:pt x="351420" y="37196"/>
                  </a:lnTo>
                  <a:lnTo>
                    <a:pt x="352117" y="33940"/>
                  </a:lnTo>
                  <a:lnTo>
                    <a:pt x="352117" y="26474"/>
                  </a:lnTo>
                  <a:lnTo>
                    <a:pt x="351420" y="23203"/>
                  </a:lnTo>
                  <a:lnTo>
                    <a:pt x="348634" y="17600"/>
                  </a:lnTo>
                  <a:lnTo>
                    <a:pt x="348472" y="17420"/>
                  </a:lnTo>
                  <a:close/>
                </a:path>
                <a:path w="430529" h="357505">
                  <a:moveTo>
                    <a:pt x="364519" y="51697"/>
                  </a:moveTo>
                  <a:lnTo>
                    <a:pt x="358485" y="54186"/>
                  </a:lnTo>
                  <a:lnTo>
                    <a:pt x="359127" y="55657"/>
                  </a:lnTo>
                  <a:lnTo>
                    <a:pt x="360097" y="57011"/>
                  </a:lnTo>
                  <a:lnTo>
                    <a:pt x="362695" y="59484"/>
                  </a:lnTo>
                  <a:lnTo>
                    <a:pt x="364370" y="60478"/>
                  </a:lnTo>
                  <a:lnTo>
                    <a:pt x="368486" y="61981"/>
                  </a:lnTo>
                  <a:lnTo>
                    <a:pt x="370952" y="62356"/>
                  </a:lnTo>
                  <a:lnTo>
                    <a:pt x="376884" y="62356"/>
                  </a:lnTo>
                  <a:lnTo>
                    <a:pt x="379638" y="61879"/>
                  </a:lnTo>
                  <a:lnTo>
                    <a:pt x="384537" y="59969"/>
                  </a:lnTo>
                  <a:lnTo>
                    <a:pt x="386486" y="58498"/>
                  </a:lnTo>
                  <a:lnTo>
                    <a:pt x="387790" y="56698"/>
                  </a:lnTo>
                  <a:lnTo>
                    <a:pt x="371945" y="56698"/>
                  </a:lnTo>
                  <a:lnTo>
                    <a:pt x="370357" y="56424"/>
                  </a:lnTo>
                  <a:lnTo>
                    <a:pt x="367899" y="55329"/>
                  </a:lnTo>
                  <a:lnTo>
                    <a:pt x="366929" y="54663"/>
                  </a:lnTo>
                  <a:lnTo>
                    <a:pt x="365505" y="53114"/>
                  </a:lnTo>
                  <a:lnTo>
                    <a:pt x="364941" y="52386"/>
                  </a:lnTo>
                  <a:lnTo>
                    <a:pt x="364519" y="51697"/>
                  </a:lnTo>
                  <a:close/>
                </a:path>
                <a:path w="430529" h="357505">
                  <a:moveTo>
                    <a:pt x="390086" y="41508"/>
                  </a:moveTo>
                  <a:lnTo>
                    <a:pt x="383090" y="41508"/>
                  </a:lnTo>
                  <a:lnTo>
                    <a:pt x="382970" y="51697"/>
                  </a:lnTo>
                  <a:lnTo>
                    <a:pt x="382221" y="53466"/>
                  </a:lnTo>
                  <a:lnTo>
                    <a:pt x="378746" y="56049"/>
                  </a:lnTo>
                  <a:lnTo>
                    <a:pt x="376547" y="56698"/>
                  </a:lnTo>
                  <a:lnTo>
                    <a:pt x="387790" y="56698"/>
                  </a:lnTo>
                  <a:lnTo>
                    <a:pt x="389366" y="54522"/>
                  </a:lnTo>
                  <a:lnTo>
                    <a:pt x="389971" y="52386"/>
                  </a:lnTo>
                  <a:lnTo>
                    <a:pt x="390086" y="41508"/>
                  </a:lnTo>
                  <a:close/>
                </a:path>
                <a:path w="430529" h="357505">
                  <a:moveTo>
                    <a:pt x="374481" y="11551"/>
                  </a:moveTo>
                  <a:lnTo>
                    <a:pt x="369347" y="11551"/>
                  </a:lnTo>
                  <a:lnTo>
                    <a:pt x="366757" y="12286"/>
                  </a:lnTo>
                  <a:lnTo>
                    <a:pt x="357227" y="34253"/>
                  </a:lnTo>
                  <a:lnTo>
                    <a:pt x="357781" y="36977"/>
                  </a:lnTo>
                  <a:lnTo>
                    <a:pt x="360426" y="42220"/>
                  </a:lnTo>
                  <a:lnTo>
                    <a:pt x="362226" y="44200"/>
                  </a:lnTo>
                  <a:lnTo>
                    <a:pt x="366780" y="46877"/>
                  </a:lnTo>
                  <a:lnTo>
                    <a:pt x="369347" y="47542"/>
                  </a:lnTo>
                  <a:lnTo>
                    <a:pt x="374403" y="47542"/>
                  </a:lnTo>
                  <a:lnTo>
                    <a:pt x="382527" y="41719"/>
                  </a:lnTo>
                  <a:lnTo>
                    <a:pt x="371664" y="41719"/>
                  </a:lnTo>
                  <a:lnTo>
                    <a:pt x="369911" y="41218"/>
                  </a:lnTo>
                  <a:lnTo>
                    <a:pt x="364235" y="27390"/>
                  </a:lnTo>
                  <a:lnTo>
                    <a:pt x="364566" y="25434"/>
                  </a:lnTo>
                  <a:lnTo>
                    <a:pt x="365990" y="21709"/>
                  </a:lnTo>
                  <a:lnTo>
                    <a:pt x="367054" y="20237"/>
                  </a:lnTo>
                  <a:lnTo>
                    <a:pt x="369872" y="18062"/>
                  </a:lnTo>
                  <a:lnTo>
                    <a:pt x="371632" y="17514"/>
                  </a:lnTo>
                  <a:lnTo>
                    <a:pt x="382492" y="17514"/>
                  </a:lnTo>
                  <a:lnTo>
                    <a:pt x="382268" y="17115"/>
                  </a:lnTo>
                  <a:lnTo>
                    <a:pt x="381665" y="16246"/>
                  </a:lnTo>
                  <a:lnTo>
                    <a:pt x="380116" y="14274"/>
                  </a:lnTo>
                  <a:lnTo>
                    <a:pt x="379044" y="13413"/>
                  </a:lnTo>
                  <a:lnTo>
                    <a:pt x="376289" y="11926"/>
                  </a:lnTo>
                  <a:lnTo>
                    <a:pt x="374481" y="11551"/>
                  </a:lnTo>
                  <a:close/>
                </a:path>
                <a:path w="430529" h="357505">
                  <a:moveTo>
                    <a:pt x="382492" y="17514"/>
                  </a:moveTo>
                  <a:lnTo>
                    <a:pt x="375796" y="17514"/>
                  </a:lnTo>
                  <a:lnTo>
                    <a:pt x="377517" y="18038"/>
                  </a:lnTo>
                  <a:lnTo>
                    <a:pt x="380303" y="20120"/>
                  </a:lnTo>
                  <a:lnTo>
                    <a:pt x="381360" y="21560"/>
                  </a:lnTo>
                  <a:lnTo>
                    <a:pt x="382800" y="25254"/>
                  </a:lnTo>
                  <a:lnTo>
                    <a:pt x="383160" y="27390"/>
                  </a:lnTo>
                  <a:lnTo>
                    <a:pt x="383160" y="32305"/>
                  </a:lnTo>
                  <a:lnTo>
                    <a:pt x="375764" y="41719"/>
                  </a:lnTo>
                  <a:lnTo>
                    <a:pt x="382527" y="41719"/>
                  </a:lnTo>
                  <a:lnTo>
                    <a:pt x="382643" y="41508"/>
                  </a:lnTo>
                  <a:lnTo>
                    <a:pt x="390086" y="41508"/>
                  </a:lnTo>
                  <a:lnTo>
                    <a:pt x="390086" y="17866"/>
                  </a:lnTo>
                  <a:lnTo>
                    <a:pt x="382690" y="17866"/>
                  </a:lnTo>
                  <a:lnTo>
                    <a:pt x="382492" y="17514"/>
                  </a:lnTo>
                  <a:close/>
                </a:path>
                <a:path w="430529" h="357505">
                  <a:moveTo>
                    <a:pt x="390086" y="12020"/>
                  </a:moveTo>
                  <a:lnTo>
                    <a:pt x="383207" y="12020"/>
                  </a:lnTo>
                  <a:lnTo>
                    <a:pt x="383207" y="17866"/>
                  </a:lnTo>
                  <a:lnTo>
                    <a:pt x="390086" y="17866"/>
                  </a:lnTo>
                  <a:lnTo>
                    <a:pt x="390086" y="12020"/>
                  </a:lnTo>
                  <a:close/>
                </a:path>
                <a:path w="430529" h="357505">
                  <a:moveTo>
                    <a:pt x="416815" y="11551"/>
                  </a:moveTo>
                  <a:lnTo>
                    <a:pt x="410053" y="11551"/>
                  </a:lnTo>
                  <a:lnTo>
                    <a:pt x="407103" y="12325"/>
                  </a:lnTo>
                  <a:lnTo>
                    <a:pt x="402063" y="15424"/>
                  </a:lnTo>
                  <a:lnTo>
                    <a:pt x="400107" y="17600"/>
                  </a:lnTo>
                  <a:lnTo>
                    <a:pt x="397321" y="23203"/>
                  </a:lnTo>
                  <a:lnTo>
                    <a:pt x="396624" y="26474"/>
                  </a:lnTo>
                  <a:lnTo>
                    <a:pt x="396624" y="33940"/>
                  </a:lnTo>
                  <a:lnTo>
                    <a:pt x="410053" y="48810"/>
                  </a:lnTo>
                  <a:lnTo>
                    <a:pt x="416815" y="48810"/>
                  </a:lnTo>
                  <a:lnTo>
                    <a:pt x="419765" y="48035"/>
                  </a:lnTo>
                  <a:lnTo>
                    <a:pt x="424805" y="44936"/>
                  </a:lnTo>
                  <a:lnTo>
                    <a:pt x="426628" y="42917"/>
                  </a:lnTo>
                  <a:lnTo>
                    <a:pt x="411251" y="42917"/>
                  </a:lnTo>
                  <a:lnTo>
                    <a:pt x="409420" y="42338"/>
                  </a:lnTo>
                  <a:lnTo>
                    <a:pt x="406524" y="40021"/>
                  </a:lnTo>
                  <a:lnTo>
                    <a:pt x="405452" y="38479"/>
                  </a:lnTo>
                  <a:lnTo>
                    <a:pt x="404059" y="34629"/>
                  </a:lnTo>
                  <a:lnTo>
                    <a:pt x="403715" y="32508"/>
                  </a:lnTo>
                  <a:lnTo>
                    <a:pt x="403715" y="27891"/>
                  </a:lnTo>
                  <a:lnTo>
                    <a:pt x="411251" y="17420"/>
                  </a:lnTo>
                  <a:lnTo>
                    <a:pt x="426600" y="17420"/>
                  </a:lnTo>
                  <a:lnTo>
                    <a:pt x="424805" y="15424"/>
                  </a:lnTo>
                  <a:lnTo>
                    <a:pt x="419765" y="12325"/>
                  </a:lnTo>
                  <a:lnTo>
                    <a:pt x="416815" y="11551"/>
                  </a:lnTo>
                  <a:close/>
                </a:path>
                <a:path w="430529" h="357505">
                  <a:moveTo>
                    <a:pt x="426600" y="17420"/>
                  </a:moveTo>
                  <a:lnTo>
                    <a:pt x="415649" y="17420"/>
                  </a:lnTo>
                  <a:lnTo>
                    <a:pt x="417465" y="18007"/>
                  </a:lnTo>
                  <a:lnTo>
                    <a:pt x="420345" y="20355"/>
                  </a:lnTo>
                  <a:lnTo>
                    <a:pt x="421409" y="21912"/>
                  </a:lnTo>
                  <a:lnTo>
                    <a:pt x="422802" y="25778"/>
                  </a:lnTo>
                  <a:lnTo>
                    <a:pt x="423154" y="27891"/>
                  </a:lnTo>
                  <a:lnTo>
                    <a:pt x="423154" y="32508"/>
                  </a:lnTo>
                  <a:lnTo>
                    <a:pt x="415649" y="42917"/>
                  </a:lnTo>
                  <a:lnTo>
                    <a:pt x="426628" y="42917"/>
                  </a:lnTo>
                  <a:lnTo>
                    <a:pt x="426762" y="42768"/>
                  </a:lnTo>
                  <a:lnTo>
                    <a:pt x="429548" y="37196"/>
                  </a:lnTo>
                  <a:lnTo>
                    <a:pt x="430244" y="33940"/>
                  </a:lnTo>
                  <a:lnTo>
                    <a:pt x="430244" y="26474"/>
                  </a:lnTo>
                  <a:lnTo>
                    <a:pt x="429548" y="23203"/>
                  </a:lnTo>
                  <a:lnTo>
                    <a:pt x="426762" y="17600"/>
                  </a:lnTo>
                  <a:lnTo>
                    <a:pt x="426600" y="17420"/>
                  </a:lnTo>
                  <a:close/>
                </a:path>
                <a:path w="430529" h="357505">
                  <a:moveTo>
                    <a:pt x="12239" y="117128"/>
                  </a:moveTo>
                  <a:lnTo>
                    <a:pt x="8436" y="117128"/>
                  </a:lnTo>
                  <a:lnTo>
                    <a:pt x="6706" y="117597"/>
                  </a:lnTo>
                  <a:lnTo>
                    <a:pt x="3576" y="119460"/>
                  </a:lnTo>
                  <a:lnTo>
                    <a:pt x="2324" y="120704"/>
                  </a:lnTo>
                  <a:lnTo>
                    <a:pt x="461" y="123819"/>
                  </a:lnTo>
                  <a:lnTo>
                    <a:pt x="0" y="125548"/>
                  </a:lnTo>
                  <a:lnTo>
                    <a:pt x="0" y="129352"/>
                  </a:lnTo>
                  <a:lnTo>
                    <a:pt x="8436" y="137788"/>
                  </a:lnTo>
                  <a:lnTo>
                    <a:pt x="12239" y="137788"/>
                  </a:lnTo>
                  <a:lnTo>
                    <a:pt x="20660" y="129352"/>
                  </a:lnTo>
                  <a:lnTo>
                    <a:pt x="20660" y="125548"/>
                  </a:lnTo>
                  <a:lnTo>
                    <a:pt x="12239" y="117128"/>
                  </a:lnTo>
                  <a:close/>
                </a:path>
                <a:path w="430529" h="357505">
                  <a:moveTo>
                    <a:pt x="72434" y="98533"/>
                  </a:moveTo>
                  <a:lnTo>
                    <a:pt x="65179" y="98533"/>
                  </a:lnTo>
                  <a:lnTo>
                    <a:pt x="65179" y="146616"/>
                  </a:lnTo>
                  <a:lnTo>
                    <a:pt x="72434" y="146616"/>
                  </a:lnTo>
                  <a:lnTo>
                    <a:pt x="72434" y="98533"/>
                  </a:lnTo>
                  <a:close/>
                </a:path>
                <a:path w="430529" h="357505">
                  <a:moveTo>
                    <a:pt x="87917" y="110554"/>
                  </a:moveTo>
                  <a:lnTo>
                    <a:pt x="81179" y="110554"/>
                  </a:lnTo>
                  <a:lnTo>
                    <a:pt x="81179" y="146616"/>
                  </a:lnTo>
                  <a:lnTo>
                    <a:pt x="88199" y="146616"/>
                  </a:lnTo>
                  <a:lnTo>
                    <a:pt x="88199" y="123295"/>
                  </a:lnTo>
                  <a:lnTo>
                    <a:pt x="88559" y="121667"/>
                  </a:lnTo>
                  <a:lnTo>
                    <a:pt x="90015" y="118959"/>
                  </a:lnTo>
                  <a:lnTo>
                    <a:pt x="91009" y="117926"/>
                  </a:lnTo>
                  <a:lnTo>
                    <a:pt x="93529" y="116517"/>
                  </a:lnTo>
                  <a:lnTo>
                    <a:pt x="93915" y="116423"/>
                  </a:lnTo>
                  <a:lnTo>
                    <a:pt x="87917" y="116423"/>
                  </a:lnTo>
                  <a:lnTo>
                    <a:pt x="87917" y="110554"/>
                  </a:lnTo>
                  <a:close/>
                </a:path>
                <a:path w="430529" h="357505">
                  <a:moveTo>
                    <a:pt x="109740" y="116165"/>
                  </a:moveTo>
                  <a:lnTo>
                    <a:pt x="98983" y="116165"/>
                  </a:lnTo>
                  <a:lnTo>
                    <a:pt x="100854" y="116909"/>
                  </a:lnTo>
                  <a:lnTo>
                    <a:pt x="103577" y="119867"/>
                  </a:lnTo>
                  <a:lnTo>
                    <a:pt x="104177" y="121667"/>
                  </a:lnTo>
                  <a:lnTo>
                    <a:pt x="104258" y="146616"/>
                  </a:lnTo>
                  <a:lnTo>
                    <a:pt x="111278" y="146616"/>
                  </a:lnTo>
                  <a:lnTo>
                    <a:pt x="111278" y="120704"/>
                  </a:lnTo>
                  <a:lnTo>
                    <a:pt x="110769" y="118208"/>
                  </a:lnTo>
                  <a:lnTo>
                    <a:pt x="109740" y="116165"/>
                  </a:lnTo>
                  <a:close/>
                </a:path>
                <a:path w="430529" h="357505">
                  <a:moveTo>
                    <a:pt x="101456" y="110084"/>
                  </a:moveTo>
                  <a:lnTo>
                    <a:pt x="96291" y="110084"/>
                  </a:lnTo>
                  <a:lnTo>
                    <a:pt x="94045" y="110664"/>
                  </a:lnTo>
                  <a:lnTo>
                    <a:pt x="90492" y="112980"/>
                  </a:lnTo>
                  <a:lnTo>
                    <a:pt x="89193" y="114514"/>
                  </a:lnTo>
                  <a:lnTo>
                    <a:pt x="88363" y="116423"/>
                  </a:lnTo>
                  <a:lnTo>
                    <a:pt x="93915" y="116423"/>
                  </a:lnTo>
                  <a:lnTo>
                    <a:pt x="94976" y="116165"/>
                  </a:lnTo>
                  <a:lnTo>
                    <a:pt x="109740" y="116165"/>
                  </a:lnTo>
                  <a:lnTo>
                    <a:pt x="108734" y="114170"/>
                  </a:lnTo>
                  <a:lnTo>
                    <a:pt x="107302" y="112651"/>
                  </a:lnTo>
                  <a:lnTo>
                    <a:pt x="103608" y="110601"/>
                  </a:lnTo>
                  <a:lnTo>
                    <a:pt x="101456" y="110084"/>
                  </a:lnTo>
                  <a:close/>
                </a:path>
                <a:path w="430529" h="357505">
                  <a:moveTo>
                    <a:pt x="137295" y="110084"/>
                  </a:moveTo>
                  <a:lnTo>
                    <a:pt x="131159" y="110084"/>
                  </a:lnTo>
                  <a:lnTo>
                    <a:pt x="128209" y="110875"/>
                  </a:lnTo>
                  <a:lnTo>
                    <a:pt x="123200" y="114037"/>
                  </a:lnTo>
                  <a:lnTo>
                    <a:pt x="121259" y="116236"/>
                  </a:lnTo>
                  <a:lnTo>
                    <a:pt x="118505" y="121855"/>
                  </a:lnTo>
                  <a:lnTo>
                    <a:pt x="117816" y="125087"/>
                  </a:lnTo>
                  <a:lnTo>
                    <a:pt x="117816" y="132365"/>
                  </a:lnTo>
                  <a:lnTo>
                    <a:pt x="131136" y="147343"/>
                  </a:lnTo>
                  <a:lnTo>
                    <a:pt x="137475" y="147343"/>
                  </a:lnTo>
                  <a:lnTo>
                    <a:pt x="139956" y="146819"/>
                  </a:lnTo>
                  <a:lnTo>
                    <a:pt x="144197" y="144722"/>
                  </a:lnTo>
                  <a:lnTo>
                    <a:pt x="145895" y="143282"/>
                  </a:lnTo>
                  <a:lnTo>
                    <a:pt x="147196" y="141404"/>
                  </a:lnTo>
                  <a:lnTo>
                    <a:pt x="132685" y="141404"/>
                  </a:lnTo>
                  <a:lnTo>
                    <a:pt x="130956" y="140879"/>
                  </a:lnTo>
                  <a:lnTo>
                    <a:pt x="128029" y="138782"/>
                  </a:lnTo>
                  <a:lnTo>
                    <a:pt x="126902" y="137303"/>
                  </a:lnTo>
                  <a:lnTo>
                    <a:pt x="125305" y="133484"/>
                  </a:lnTo>
                  <a:lnTo>
                    <a:pt x="124906" y="131214"/>
                  </a:lnTo>
                  <a:lnTo>
                    <a:pt x="124906" y="126018"/>
                  </a:lnTo>
                  <a:lnTo>
                    <a:pt x="132717" y="116001"/>
                  </a:lnTo>
                  <a:lnTo>
                    <a:pt x="147197" y="116001"/>
                  </a:lnTo>
                  <a:lnTo>
                    <a:pt x="145754" y="114021"/>
                  </a:lnTo>
                  <a:lnTo>
                    <a:pt x="144025" y="112612"/>
                  </a:lnTo>
                  <a:lnTo>
                    <a:pt x="139736" y="110593"/>
                  </a:lnTo>
                  <a:lnTo>
                    <a:pt x="137295" y="110084"/>
                  </a:lnTo>
                  <a:close/>
                </a:path>
                <a:path w="430529" h="357505">
                  <a:moveTo>
                    <a:pt x="149440" y="135206"/>
                  </a:moveTo>
                  <a:lnTo>
                    <a:pt x="142608" y="135206"/>
                  </a:lnTo>
                  <a:lnTo>
                    <a:pt x="142311" y="136505"/>
                  </a:lnTo>
                  <a:lnTo>
                    <a:pt x="141787" y="137616"/>
                  </a:lnTo>
                  <a:lnTo>
                    <a:pt x="140300" y="139463"/>
                  </a:lnTo>
                  <a:lnTo>
                    <a:pt x="139384" y="140175"/>
                  </a:lnTo>
                  <a:lnTo>
                    <a:pt x="137209" y="141161"/>
                  </a:lnTo>
                  <a:lnTo>
                    <a:pt x="136003" y="141404"/>
                  </a:lnTo>
                  <a:lnTo>
                    <a:pt x="147196" y="141404"/>
                  </a:lnTo>
                  <a:lnTo>
                    <a:pt x="148431" y="139619"/>
                  </a:lnTo>
                  <a:lnTo>
                    <a:pt x="149162" y="137616"/>
                  </a:lnTo>
                  <a:lnTo>
                    <a:pt x="149215" y="137303"/>
                  </a:lnTo>
                  <a:lnTo>
                    <a:pt x="149440" y="135206"/>
                  </a:lnTo>
                  <a:close/>
                </a:path>
                <a:path w="430529" h="357505">
                  <a:moveTo>
                    <a:pt x="147197" y="116001"/>
                  </a:moveTo>
                  <a:lnTo>
                    <a:pt x="136911" y="116001"/>
                  </a:lnTo>
                  <a:lnTo>
                    <a:pt x="138696" y="116611"/>
                  </a:lnTo>
                  <a:lnTo>
                    <a:pt x="141372" y="119053"/>
                  </a:lnTo>
                  <a:lnTo>
                    <a:pt x="142233" y="120509"/>
                  </a:lnTo>
                  <a:lnTo>
                    <a:pt x="142608" y="122199"/>
                  </a:lnTo>
                  <a:lnTo>
                    <a:pt x="149440" y="122199"/>
                  </a:lnTo>
                  <a:lnTo>
                    <a:pt x="149190" y="119773"/>
                  </a:lnTo>
                  <a:lnTo>
                    <a:pt x="148400" y="117652"/>
                  </a:lnTo>
                  <a:lnTo>
                    <a:pt x="147197" y="116001"/>
                  </a:lnTo>
                  <a:close/>
                </a:path>
                <a:path w="430529" h="357505">
                  <a:moveTo>
                    <a:pt x="174262" y="110084"/>
                  </a:moveTo>
                  <a:lnTo>
                    <a:pt x="167501" y="110084"/>
                  </a:lnTo>
                  <a:lnTo>
                    <a:pt x="164550" y="110859"/>
                  </a:lnTo>
                  <a:lnTo>
                    <a:pt x="159510" y="113958"/>
                  </a:lnTo>
                  <a:lnTo>
                    <a:pt x="157554" y="116134"/>
                  </a:lnTo>
                  <a:lnTo>
                    <a:pt x="154768" y="121737"/>
                  </a:lnTo>
                  <a:lnTo>
                    <a:pt x="154071" y="125008"/>
                  </a:lnTo>
                  <a:lnTo>
                    <a:pt x="154071" y="132474"/>
                  </a:lnTo>
                  <a:lnTo>
                    <a:pt x="167501" y="147343"/>
                  </a:lnTo>
                  <a:lnTo>
                    <a:pt x="174262" y="147343"/>
                  </a:lnTo>
                  <a:lnTo>
                    <a:pt x="177213" y="146569"/>
                  </a:lnTo>
                  <a:lnTo>
                    <a:pt x="182252" y="143470"/>
                  </a:lnTo>
                  <a:lnTo>
                    <a:pt x="184075" y="141451"/>
                  </a:lnTo>
                  <a:lnTo>
                    <a:pt x="168698" y="141451"/>
                  </a:lnTo>
                  <a:lnTo>
                    <a:pt x="166867" y="140871"/>
                  </a:lnTo>
                  <a:lnTo>
                    <a:pt x="163971" y="138555"/>
                  </a:lnTo>
                  <a:lnTo>
                    <a:pt x="162899" y="137013"/>
                  </a:lnTo>
                  <a:lnTo>
                    <a:pt x="161506" y="133163"/>
                  </a:lnTo>
                  <a:lnTo>
                    <a:pt x="161162" y="131042"/>
                  </a:lnTo>
                  <a:lnTo>
                    <a:pt x="161162" y="126425"/>
                  </a:lnTo>
                  <a:lnTo>
                    <a:pt x="168698" y="115954"/>
                  </a:lnTo>
                  <a:lnTo>
                    <a:pt x="184047" y="115954"/>
                  </a:lnTo>
                  <a:lnTo>
                    <a:pt x="182252" y="113958"/>
                  </a:lnTo>
                  <a:lnTo>
                    <a:pt x="177213" y="110859"/>
                  </a:lnTo>
                  <a:lnTo>
                    <a:pt x="174262" y="110084"/>
                  </a:lnTo>
                  <a:close/>
                </a:path>
                <a:path w="430529" h="357505">
                  <a:moveTo>
                    <a:pt x="184047" y="115954"/>
                  </a:moveTo>
                  <a:lnTo>
                    <a:pt x="173096" y="115954"/>
                  </a:lnTo>
                  <a:lnTo>
                    <a:pt x="174912" y="116541"/>
                  </a:lnTo>
                  <a:lnTo>
                    <a:pt x="177792" y="118889"/>
                  </a:lnTo>
                  <a:lnTo>
                    <a:pt x="178856" y="120446"/>
                  </a:lnTo>
                  <a:lnTo>
                    <a:pt x="180249" y="124312"/>
                  </a:lnTo>
                  <a:lnTo>
                    <a:pt x="180601" y="126425"/>
                  </a:lnTo>
                  <a:lnTo>
                    <a:pt x="180601" y="131042"/>
                  </a:lnTo>
                  <a:lnTo>
                    <a:pt x="173096" y="141451"/>
                  </a:lnTo>
                  <a:lnTo>
                    <a:pt x="184075" y="141451"/>
                  </a:lnTo>
                  <a:lnTo>
                    <a:pt x="184209" y="141302"/>
                  </a:lnTo>
                  <a:lnTo>
                    <a:pt x="186995" y="135730"/>
                  </a:lnTo>
                  <a:lnTo>
                    <a:pt x="187691" y="132474"/>
                  </a:lnTo>
                  <a:lnTo>
                    <a:pt x="187691" y="125008"/>
                  </a:lnTo>
                  <a:lnTo>
                    <a:pt x="186995" y="121737"/>
                  </a:lnTo>
                  <a:lnTo>
                    <a:pt x="184209" y="116134"/>
                  </a:lnTo>
                  <a:lnTo>
                    <a:pt x="184047" y="115954"/>
                  </a:lnTo>
                  <a:close/>
                </a:path>
                <a:path w="430529" h="357505">
                  <a:moveTo>
                    <a:pt x="201056" y="110554"/>
                  </a:moveTo>
                  <a:lnTo>
                    <a:pt x="194271" y="110554"/>
                  </a:lnTo>
                  <a:lnTo>
                    <a:pt x="194271" y="146616"/>
                  </a:lnTo>
                  <a:lnTo>
                    <a:pt x="201291" y="146616"/>
                  </a:lnTo>
                  <a:lnTo>
                    <a:pt x="201291" y="123028"/>
                  </a:lnTo>
                  <a:lnTo>
                    <a:pt x="201666" y="121635"/>
                  </a:lnTo>
                  <a:lnTo>
                    <a:pt x="203169" y="119178"/>
                  </a:lnTo>
                  <a:lnTo>
                    <a:pt x="204186" y="118216"/>
                  </a:lnTo>
                  <a:lnTo>
                    <a:pt x="206802" y="116815"/>
                  </a:lnTo>
                  <a:lnTo>
                    <a:pt x="208248" y="116470"/>
                  </a:lnTo>
                  <a:lnTo>
                    <a:pt x="213570" y="116470"/>
                  </a:lnTo>
                  <a:lnTo>
                    <a:pt x="213570" y="116283"/>
                  </a:lnTo>
                  <a:lnTo>
                    <a:pt x="201056" y="116283"/>
                  </a:lnTo>
                  <a:lnTo>
                    <a:pt x="201056" y="110554"/>
                  </a:lnTo>
                  <a:close/>
                </a:path>
                <a:path w="430529" h="357505">
                  <a:moveTo>
                    <a:pt x="213570" y="116470"/>
                  </a:moveTo>
                  <a:lnTo>
                    <a:pt x="210627" y="116470"/>
                  </a:lnTo>
                  <a:lnTo>
                    <a:pt x="211347" y="116525"/>
                  </a:lnTo>
                  <a:lnTo>
                    <a:pt x="213316" y="116823"/>
                  </a:lnTo>
                  <a:lnTo>
                    <a:pt x="213570" y="116893"/>
                  </a:lnTo>
                  <a:lnTo>
                    <a:pt x="213570" y="116470"/>
                  </a:lnTo>
                  <a:close/>
                </a:path>
                <a:path w="430529" h="357505">
                  <a:moveTo>
                    <a:pt x="211026" y="110014"/>
                  </a:moveTo>
                  <a:lnTo>
                    <a:pt x="208475" y="110014"/>
                  </a:lnTo>
                  <a:lnTo>
                    <a:pt x="206581" y="110577"/>
                  </a:lnTo>
                  <a:lnTo>
                    <a:pt x="203247" y="112816"/>
                  </a:lnTo>
                  <a:lnTo>
                    <a:pt x="202089" y="114342"/>
                  </a:lnTo>
                  <a:lnTo>
                    <a:pt x="201432" y="116283"/>
                  </a:lnTo>
                  <a:lnTo>
                    <a:pt x="213570" y="116283"/>
                  </a:lnTo>
                  <a:lnTo>
                    <a:pt x="213570" y="110178"/>
                  </a:lnTo>
                  <a:lnTo>
                    <a:pt x="212748" y="110092"/>
                  </a:lnTo>
                  <a:lnTo>
                    <a:pt x="211026" y="110014"/>
                  </a:lnTo>
                  <a:close/>
                </a:path>
                <a:path w="430529" h="357505">
                  <a:moveTo>
                    <a:pt x="225173" y="110554"/>
                  </a:moveTo>
                  <a:lnTo>
                    <a:pt x="218388" y="110554"/>
                  </a:lnTo>
                  <a:lnTo>
                    <a:pt x="218388" y="146616"/>
                  </a:lnTo>
                  <a:lnTo>
                    <a:pt x="225408" y="146616"/>
                  </a:lnTo>
                  <a:lnTo>
                    <a:pt x="225408" y="123028"/>
                  </a:lnTo>
                  <a:lnTo>
                    <a:pt x="225784" y="121635"/>
                  </a:lnTo>
                  <a:lnTo>
                    <a:pt x="227286" y="119178"/>
                  </a:lnTo>
                  <a:lnTo>
                    <a:pt x="228304" y="118216"/>
                  </a:lnTo>
                  <a:lnTo>
                    <a:pt x="230919" y="116815"/>
                  </a:lnTo>
                  <a:lnTo>
                    <a:pt x="232365" y="116470"/>
                  </a:lnTo>
                  <a:lnTo>
                    <a:pt x="237687" y="116470"/>
                  </a:lnTo>
                  <a:lnTo>
                    <a:pt x="237687" y="116283"/>
                  </a:lnTo>
                  <a:lnTo>
                    <a:pt x="225173" y="116283"/>
                  </a:lnTo>
                  <a:lnTo>
                    <a:pt x="225173" y="110554"/>
                  </a:lnTo>
                  <a:close/>
                </a:path>
                <a:path w="430529" h="357505">
                  <a:moveTo>
                    <a:pt x="237687" y="116470"/>
                  </a:moveTo>
                  <a:lnTo>
                    <a:pt x="234744" y="116470"/>
                  </a:lnTo>
                  <a:lnTo>
                    <a:pt x="235464" y="116525"/>
                  </a:lnTo>
                  <a:lnTo>
                    <a:pt x="237433" y="116823"/>
                  </a:lnTo>
                  <a:lnTo>
                    <a:pt x="237687" y="116893"/>
                  </a:lnTo>
                  <a:lnTo>
                    <a:pt x="237687" y="116470"/>
                  </a:lnTo>
                  <a:close/>
                </a:path>
                <a:path w="430529" h="357505">
                  <a:moveTo>
                    <a:pt x="235143" y="110014"/>
                  </a:moveTo>
                  <a:lnTo>
                    <a:pt x="232592" y="110014"/>
                  </a:lnTo>
                  <a:lnTo>
                    <a:pt x="230698" y="110577"/>
                  </a:lnTo>
                  <a:lnTo>
                    <a:pt x="227365" y="112816"/>
                  </a:lnTo>
                  <a:lnTo>
                    <a:pt x="226206" y="114342"/>
                  </a:lnTo>
                  <a:lnTo>
                    <a:pt x="225549" y="116283"/>
                  </a:lnTo>
                  <a:lnTo>
                    <a:pt x="237687" y="116283"/>
                  </a:lnTo>
                  <a:lnTo>
                    <a:pt x="237687" y="110178"/>
                  </a:lnTo>
                  <a:lnTo>
                    <a:pt x="236865" y="110092"/>
                  </a:lnTo>
                  <a:lnTo>
                    <a:pt x="235143" y="110014"/>
                  </a:lnTo>
                  <a:close/>
                </a:path>
                <a:path w="430529" h="357505">
                  <a:moveTo>
                    <a:pt x="258298" y="110084"/>
                  </a:moveTo>
                  <a:lnTo>
                    <a:pt x="252914" y="110084"/>
                  </a:lnTo>
                  <a:lnTo>
                    <a:pt x="249987" y="110875"/>
                  </a:lnTo>
                  <a:lnTo>
                    <a:pt x="239606" y="132615"/>
                  </a:lnTo>
                  <a:lnTo>
                    <a:pt x="240283" y="135824"/>
                  </a:lnTo>
                  <a:lnTo>
                    <a:pt x="243053" y="141380"/>
                  </a:lnTo>
                  <a:lnTo>
                    <a:pt x="245026" y="143532"/>
                  </a:lnTo>
                  <a:lnTo>
                    <a:pt x="250144" y="146584"/>
                  </a:lnTo>
                  <a:lnTo>
                    <a:pt x="253204" y="147343"/>
                  </a:lnTo>
                  <a:lnTo>
                    <a:pt x="259386" y="147343"/>
                  </a:lnTo>
                  <a:lnTo>
                    <a:pt x="261726" y="146944"/>
                  </a:lnTo>
                  <a:lnTo>
                    <a:pt x="265842" y="145332"/>
                  </a:lnTo>
                  <a:lnTo>
                    <a:pt x="267556" y="144197"/>
                  </a:lnTo>
                  <a:lnTo>
                    <a:pt x="270039" y="141545"/>
                  </a:lnTo>
                  <a:lnTo>
                    <a:pt x="254777" y="141545"/>
                  </a:lnTo>
                  <a:lnTo>
                    <a:pt x="252984" y="141106"/>
                  </a:lnTo>
                  <a:lnTo>
                    <a:pt x="249917" y="139338"/>
                  </a:lnTo>
                  <a:lnTo>
                    <a:pt x="248719" y="138046"/>
                  </a:lnTo>
                  <a:lnTo>
                    <a:pt x="247013" y="134666"/>
                  </a:lnTo>
                  <a:lnTo>
                    <a:pt x="246591" y="132615"/>
                  </a:lnTo>
                  <a:lnTo>
                    <a:pt x="246591" y="130698"/>
                  </a:lnTo>
                  <a:lnTo>
                    <a:pt x="243562" y="130698"/>
                  </a:lnTo>
                  <a:lnTo>
                    <a:pt x="243562" y="125439"/>
                  </a:lnTo>
                  <a:lnTo>
                    <a:pt x="246591" y="125439"/>
                  </a:lnTo>
                  <a:lnTo>
                    <a:pt x="246591" y="124296"/>
                  </a:lnTo>
                  <a:lnTo>
                    <a:pt x="254338" y="115883"/>
                  </a:lnTo>
                  <a:lnTo>
                    <a:pt x="268955" y="115883"/>
                  </a:lnTo>
                  <a:lnTo>
                    <a:pt x="268840" y="115703"/>
                  </a:lnTo>
                  <a:lnTo>
                    <a:pt x="265803" y="112824"/>
                  </a:lnTo>
                  <a:lnTo>
                    <a:pt x="264089" y="111767"/>
                  </a:lnTo>
                  <a:lnTo>
                    <a:pt x="260270" y="110421"/>
                  </a:lnTo>
                  <a:lnTo>
                    <a:pt x="258298" y="110084"/>
                  </a:lnTo>
                  <a:close/>
                </a:path>
                <a:path w="430529" h="357505">
                  <a:moveTo>
                    <a:pt x="265138" y="136403"/>
                  </a:moveTo>
                  <a:lnTo>
                    <a:pt x="258157" y="141545"/>
                  </a:lnTo>
                  <a:lnTo>
                    <a:pt x="270039" y="141545"/>
                  </a:lnTo>
                  <a:lnTo>
                    <a:pt x="270295" y="141271"/>
                  </a:lnTo>
                  <a:lnTo>
                    <a:pt x="271250" y="139557"/>
                  </a:lnTo>
                  <a:lnTo>
                    <a:pt x="271782" y="137600"/>
                  </a:lnTo>
                  <a:lnTo>
                    <a:pt x="265138" y="136403"/>
                  </a:lnTo>
                  <a:close/>
                </a:path>
                <a:path w="430529" h="357505">
                  <a:moveTo>
                    <a:pt x="246591" y="125439"/>
                  </a:moveTo>
                  <a:lnTo>
                    <a:pt x="243562" y="125439"/>
                  </a:lnTo>
                  <a:lnTo>
                    <a:pt x="243562" y="130698"/>
                  </a:lnTo>
                  <a:lnTo>
                    <a:pt x="246591" y="130698"/>
                  </a:lnTo>
                  <a:lnTo>
                    <a:pt x="246591" y="125439"/>
                  </a:lnTo>
                  <a:close/>
                </a:path>
                <a:path w="430529" h="357505">
                  <a:moveTo>
                    <a:pt x="268955" y="115883"/>
                  </a:moveTo>
                  <a:lnTo>
                    <a:pt x="258126" y="115883"/>
                  </a:lnTo>
                  <a:lnTo>
                    <a:pt x="259707" y="116298"/>
                  </a:lnTo>
                  <a:lnTo>
                    <a:pt x="262415" y="117957"/>
                  </a:lnTo>
                  <a:lnTo>
                    <a:pt x="263471" y="119092"/>
                  </a:lnTo>
                  <a:lnTo>
                    <a:pt x="264929" y="121870"/>
                  </a:lnTo>
                  <a:lnTo>
                    <a:pt x="265020" y="122160"/>
                  </a:lnTo>
                  <a:lnTo>
                    <a:pt x="265349" y="123592"/>
                  </a:lnTo>
                  <a:lnTo>
                    <a:pt x="265349" y="125439"/>
                  </a:lnTo>
                  <a:lnTo>
                    <a:pt x="246591" y="125439"/>
                  </a:lnTo>
                  <a:lnTo>
                    <a:pt x="246591" y="130698"/>
                  </a:lnTo>
                  <a:lnTo>
                    <a:pt x="272228" y="130698"/>
                  </a:lnTo>
                  <a:lnTo>
                    <a:pt x="272127" y="124296"/>
                  </a:lnTo>
                  <a:lnTo>
                    <a:pt x="271790" y="122160"/>
                  </a:lnTo>
                  <a:lnTo>
                    <a:pt x="270037" y="117574"/>
                  </a:lnTo>
                  <a:lnTo>
                    <a:pt x="268955" y="115883"/>
                  </a:lnTo>
                  <a:close/>
                </a:path>
                <a:path w="430529" h="357505">
                  <a:moveTo>
                    <a:pt x="296620" y="110084"/>
                  </a:moveTo>
                  <a:lnTo>
                    <a:pt x="290484" y="110084"/>
                  </a:lnTo>
                  <a:lnTo>
                    <a:pt x="287534" y="110875"/>
                  </a:lnTo>
                  <a:lnTo>
                    <a:pt x="282525" y="114037"/>
                  </a:lnTo>
                  <a:lnTo>
                    <a:pt x="280584" y="116236"/>
                  </a:lnTo>
                  <a:lnTo>
                    <a:pt x="277830" y="121855"/>
                  </a:lnTo>
                  <a:lnTo>
                    <a:pt x="277141" y="125087"/>
                  </a:lnTo>
                  <a:lnTo>
                    <a:pt x="277141" y="132365"/>
                  </a:lnTo>
                  <a:lnTo>
                    <a:pt x="290461" y="147343"/>
                  </a:lnTo>
                  <a:lnTo>
                    <a:pt x="296800" y="147343"/>
                  </a:lnTo>
                  <a:lnTo>
                    <a:pt x="299280" y="146819"/>
                  </a:lnTo>
                  <a:lnTo>
                    <a:pt x="303522" y="144722"/>
                  </a:lnTo>
                  <a:lnTo>
                    <a:pt x="305220" y="143282"/>
                  </a:lnTo>
                  <a:lnTo>
                    <a:pt x="306520" y="141404"/>
                  </a:lnTo>
                  <a:lnTo>
                    <a:pt x="292010" y="141404"/>
                  </a:lnTo>
                  <a:lnTo>
                    <a:pt x="290281" y="140879"/>
                  </a:lnTo>
                  <a:lnTo>
                    <a:pt x="287354" y="138782"/>
                  </a:lnTo>
                  <a:lnTo>
                    <a:pt x="286227" y="137303"/>
                  </a:lnTo>
                  <a:lnTo>
                    <a:pt x="284630" y="133484"/>
                  </a:lnTo>
                  <a:lnTo>
                    <a:pt x="284231" y="131214"/>
                  </a:lnTo>
                  <a:lnTo>
                    <a:pt x="284231" y="126018"/>
                  </a:lnTo>
                  <a:lnTo>
                    <a:pt x="292041" y="116001"/>
                  </a:lnTo>
                  <a:lnTo>
                    <a:pt x="306522" y="116001"/>
                  </a:lnTo>
                  <a:lnTo>
                    <a:pt x="305079" y="114021"/>
                  </a:lnTo>
                  <a:lnTo>
                    <a:pt x="303350" y="112612"/>
                  </a:lnTo>
                  <a:lnTo>
                    <a:pt x="299061" y="110593"/>
                  </a:lnTo>
                  <a:lnTo>
                    <a:pt x="296620" y="110084"/>
                  </a:lnTo>
                  <a:close/>
                </a:path>
                <a:path w="430529" h="357505">
                  <a:moveTo>
                    <a:pt x="308765" y="135206"/>
                  </a:moveTo>
                  <a:lnTo>
                    <a:pt x="301933" y="135206"/>
                  </a:lnTo>
                  <a:lnTo>
                    <a:pt x="301636" y="136505"/>
                  </a:lnTo>
                  <a:lnTo>
                    <a:pt x="301112" y="137616"/>
                  </a:lnTo>
                  <a:lnTo>
                    <a:pt x="299625" y="139463"/>
                  </a:lnTo>
                  <a:lnTo>
                    <a:pt x="298709" y="140175"/>
                  </a:lnTo>
                  <a:lnTo>
                    <a:pt x="296533" y="141161"/>
                  </a:lnTo>
                  <a:lnTo>
                    <a:pt x="295328" y="141404"/>
                  </a:lnTo>
                  <a:lnTo>
                    <a:pt x="306520" y="141404"/>
                  </a:lnTo>
                  <a:lnTo>
                    <a:pt x="307756" y="139619"/>
                  </a:lnTo>
                  <a:lnTo>
                    <a:pt x="308486" y="137616"/>
                  </a:lnTo>
                  <a:lnTo>
                    <a:pt x="308540" y="137303"/>
                  </a:lnTo>
                  <a:lnTo>
                    <a:pt x="308765" y="135206"/>
                  </a:lnTo>
                  <a:close/>
                </a:path>
                <a:path w="430529" h="357505">
                  <a:moveTo>
                    <a:pt x="306522" y="116001"/>
                  </a:moveTo>
                  <a:lnTo>
                    <a:pt x="296236" y="116001"/>
                  </a:lnTo>
                  <a:lnTo>
                    <a:pt x="298020" y="116611"/>
                  </a:lnTo>
                  <a:lnTo>
                    <a:pt x="300697" y="119053"/>
                  </a:lnTo>
                  <a:lnTo>
                    <a:pt x="301558" y="120509"/>
                  </a:lnTo>
                  <a:lnTo>
                    <a:pt x="301933" y="122199"/>
                  </a:lnTo>
                  <a:lnTo>
                    <a:pt x="308765" y="122199"/>
                  </a:lnTo>
                  <a:lnTo>
                    <a:pt x="308515" y="119773"/>
                  </a:lnTo>
                  <a:lnTo>
                    <a:pt x="307724" y="117652"/>
                  </a:lnTo>
                  <a:lnTo>
                    <a:pt x="306522" y="116001"/>
                  </a:lnTo>
                  <a:close/>
                </a:path>
                <a:path w="430529" h="357505">
                  <a:moveTo>
                    <a:pt x="324454" y="101914"/>
                  </a:moveTo>
                  <a:lnTo>
                    <a:pt x="317434" y="101914"/>
                  </a:lnTo>
                  <a:lnTo>
                    <a:pt x="317466" y="139776"/>
                  </a:lnTo>
                  <a:lnTo>
                    <a:pt x="326105" y="147117"/>
                  </a:lnTo>
                  <a:lnTo>
                    <a:pt x="329079" y="147070"/>
                  </a:lnTo>
                  <a:lnTo>
                    <a:pt x="330018" y="146976"/>
                  </a:lnTo>
                  <a:lnTo>
                    <a:pt x="331521" y="146647"/>
                  </a:lnTo>
                  <a:lnTo>
                    <a:pt x="332100" y="146490"/>
                  </a:lnTo>
                  <a:lnTo>
                    <a:pt x="332507" y="146334"/>
                  </a:lnTo>
                  <a:lnTo>
                    <a:pt x="331306" y="140840"/>
                  </a:lnTo>
                  <a:lnTo>
                    <a:pt x="328007" y="140840"/>
                  </a:lnTo>
                  <a:lnTo>
                    <a:pt x="327295" y="140723"/>
                  </a:lnTo>
                  <a:lnTo>
                    <a:pt x="325996" y="140238"/>
                  </a:lnTo>
                  <a:lnTo>
                    <a:pt x="325471" y="139776"/>
                  </a:lnTo>
                  <a:lnTo>
                    <a:pt x="324658" y="138414"/>
                  </a:lnTo>
                  <a:lnTo>
                    <a:pt x="324454" y="137389"/>
                  </a:lnTo>
                  <a:lnTo>
                    <a:pt x="324454" y="101914"/>
                  </a:lnTo>
                  <a:close/>
                </a:path>
                <a:path w="430529" h="357505">
                  <a:moveTo>
                    <a:pt x="331239" y="140535"/>
                  </a:moveTo>
                  <a:lnTo>
                    <a:pt x="329831" y="140801"/>
                  </a:lnTo>
                  <a:lnTo>
                    <a:pt x="329337" y="140840"/>
                  </a:lnTo>
                  <a:lnTo>
                    <a:pt x="331306" y="140840"/>
                  </a:lnTo>
                  <a:lnTo>
                    <a:pt x="331239" y="140535"/>
                  </a:lnTo>
                  <a:close/>
                </a:path>
                <a:path w="430529" h="357505">
                  <a:moveTo>
                    <a:pt x="317434" y="110554"/>
                  </a:moveTo>
                  <a:lnTo>
                    <a:pt x="312152" y="110554"/>
                  </a:lnTo>
                  <a:lnTo>
                    <a:pt x="312152" y="116189"/>
                  </a:lnTo>
                  <a:lnTo>
                    <a:pt x="317434" y="116189"/>
                  </a:lnTo>
                  <a:lnTo>
                    <a:pt x="317434" y="110554"/>
                  </a:lnTo>
                  <a:close/>
                </a:path>
                <a:path w="430529" h="357505">
                  <a:moveTo>
                    <a:pt x="331850" y="110554"/>
                  </a:moveTo>
                  <a:lnTo>
                    <a:pt x="324454" y="110554"/>
                  </a:lnTo>
                  <a:lnTo>
                    <a:pt x="324454" y="116189"/>
                  </a:lnTo>
                  <a:lnTo>
                    <a:pt x="331850" y="116189"/>
                  </a:lnTo>
                  <a:lnTo>
                    <a:pt x="331850" y="110554"/>
                  </a:lnTo>
                  <a:close/>
                </a:path>
                <a:path w="430529" h="357505">
                  <a:moveTo>
                    <a:pt x="71471" y="209088"/>
                  </a:moveTo>
                  <a:lnTo>
                    <a:pt x="64616" y="209088"/>
                  </a:lnTo>
                  <a:lnTo>
                    <a:pt x="64616" y="258673"/>
                  </a:lnTo>
                  <a:lnTo>
                    <a:pt x="71636" y="258673"/>
                  </a:lnTo>
                  <a:lnTo>
                    <a:pt x="71636" y="239538"/>
                  </a:lnTo>
                  <a:lnTo>
                    <a:pt x="77837" y="239538"/>
                  </a:lnTo>
                  <a:lnTo>
                    <a:pt x="71495" y="229654"/>
                  </a:lnTo>
                  <a:lnTo>
                    <a:pt x="71495" y="224614"/>
                  </a:lnTo>
                  <a:lnTo>
                    <a:pt x="77718" y="214934"/>
                  </a:lnTo>
                  <a:lnTo>
                    <a:pt x="71471" y="214934"/>
                  </a:lnTo>
                  <a:lnTo>
                    <a:pt x="71471" y="209088"/>
                  </a:lnTo>
                  <a:close/>
                </a:path>
                <a:path w="430529" h="357505">
                  <a:moveTo>
                    <a:pt x="77837" y="239538"/>
                  </a:moveTo>
                  <a:lnTo>
                    <a:pt x="72058" y="239538"/>
                  </a:lnTo>
                  <a:lnTo>
                    <a:pt x="72481" y="240305"/>
                  </a:lnTo>
                  <a:lnTo>
                    <a:pt x="80291" y="245854"/>
                  </a:lnTo>
                  <a:lnTo>
                    <a:pt x="85394" y="245854"/>
                  </a:lnTo>
                  <a:lnTo>
                    <a:pt x="87984" y="245110"/>
                  </a:lnTo>
                  <a:lnTo>
                    <a:pt x="92523" y="242121"/>
                  </a:lnTo>
                  <a:lnTo>
                    <a:pt x="94307" y="239985"/>
                  </a:lnTo>
                  <a:lnTo>
                    <a:pt x="78890" y="239867"/>
                  </a:lnTo>
                  <a:lnTo>
                    <a:pt x="77837" y="239538"/>
                  </a:lnTo>
                  <a:close/>
                </a:path>
                <a:path w="430529" h="357505">
                  <a:moveTo>
                    <a:pt x="94361" y="214582"/>
                  </a:moveTo>
                  <a:lnTo>
                    <a:pt x="83022" y="214582"/>
                  </a:lnTo>
                  <a:lnTo>
                    <a:pt x="84783" y="215130"/>
                  </a:lnTo>
                  <a:lnTo>
                    <a:pt x="87616" y="217321"/>
                  </a:lnTo>
                  <a:lnTo>
                    <a:pt x="88680" y="218816"/>
                  </a:lnTo>
                  <a:lnTo>
                    <a:pt x="90105" y="222603"/>
                  </a:lnTo>
                  <a:lnTo>
                    <a:pt x="90444" y="224614"/>
                  </a:lnTo>
                  <a:lnTo>
                    <a:pt x="90444" y="229654"/>
                  </a:lnTo>
                  <a:lnTo>
                    <a:pt x="83007" y="239867"/>
                  </a:lnTo>
                  <a:lnTo>
                    <a:pt x="94362" y="239867"/>
                  </a:lnTo>
                  <a:lnTo>
                    <a:pt x="96905" y="234428"/>
                  </a:lnTo>
                  <a:lnTo>
                    <a:pt x="97436" y="231697"/>
                  </a:lnTo>
                  <a:lnTo>
                    <a:pt x="97555" y="223292"/>
                  </a:lnTo>
                  <a:lnTo>
                    <a:pt x="96898" y="219958"/>
                  </a:lnTo>
                  <a:lnTo>
                    <a:pt x="94361" y="214582"/>
                  </a:lnTo>
                  <a:close/>
                </a:path>
                <a:path w="430529" h="357505">
                  <a:moveTo>
                    <a:pt x="85323" y="208618"/>
                  </a:moveTo>
                  <a:lnTo>
                    <a:pt x="80174" y="208618"/>
                  </a:lnTo>
                  <a:lnTo>
                    <a:pt x="78374" y="208994"/>
                  </a:lnTo>
                  <a:lnTo>
                    <a:pt x="72058" y="214934"/>
                  </a:lnTo>
                  <a:lnTo>
                    <a:pt x="77718" y="214934"/>
                  </a:lnTo>
                  <a:lnTo>
                    <a:pt x="78875" y="214582"/>
                  </a:lnTo>
                  <a:lnTo>
                    <a:pt x="94361" y="214582"/>
                  </a:lnTo>
                  <a:lnTo>
                    <a:pt x="94284" y="214417"/>
                  </a:lnTo>
                  <a:lnTo>
                    <a:pt x="92492" y="212297"/>
                  </a:lnTo>
                  <a:lnTo>
                    <a:pt x="87921" y="209354"/>
                  </a:lnTo>
                  <a:lnTo>
                    <a:pt x="85323" y="208618"/>
                  </a:lnTo>
                  <a:close/>
                </a:path>
                <a:path w="430529" h="357505">
                  <a:moveTo>
                    <a:pt x="130826" y="214300"/>
                  </a:moveTo>
                  <a:lnTo>
                    <a:pt x="120825" y="214300"/>
                  </a:lnTo>
                  <a:lnTo>
                    <a:pt x="122531" y="214863"/>
                  </a:lnTo>
                  <a:lnTo>
                    <a:pt x="124832" y="217117"/>
                  </a:lnTo>
                  <a:lnTo>
                    <a:pt x="125363" y="218573"/>
                  </a:lnTo>
                  <a:lnTo>
                    <a:pt x="125411" y="221766"/>
                  </a:lnTo>
                  <a:lnTo>
                    <a:pt x="125106" y="222376"/>
                  </a:lnTo>
                  <a:lnTo>
                    <a:pt x="123885" y="223128"/>
                  </a:lnTo>
                  <a:lnTo>
                    <a:pt x="122907" y="223401"/>
                  </a:lnTo>
                  <a:lnTo>
                    <a:pt x="114596" y="224388"/>
                  </a:lnTo>
                  <a:lnTo>
                    <a:pt x="112921" y="224685"/>
                  </a:lnTo>
                  <a:lnTo>
                    <a:pt x="102492" y="237394"/>
                  </a:lnTo>
                  <a:lnTo>
                    <a:pt x="103006" y="239319"/>
                  </a:lnTo>
                  <a:lnTo>
                    <a:pt x="105150" y="242575"/>
                  </a:lnTo>
                  <a:lnTo>
                    <a:pt x="106613" y="243819"/>
                  </a:lnTo>
                  <a:lnTo>
                    <a:pt x="110307" y="245525"/>
                  </a:lnTo>
                  <a:lnTo>
                    <a:pt x="112373" y="245948"/>
                  </a:lnTo>
                  <a:lnTo>
                    <a:pt x="116646" y="245948"/>
                  </a:lnTo>
                  <a:lnTo>
                    <a:pt x="125270" y="240313"/>
                  </a:lnTo>
                  <a:lnTo>
                    <a:pt x="114197" y="240313"/>
                  </a:lnTo>
                  <a:lnTo>
                    <a:pt x="112561" y="239875"/>
                  </a:lnTo>
                  <a:lnTo>
                    <a:pt x="109994" y="238106"/>
                  </a:lnTo>
                  <a:lnTo>
                    <a:pt x="109352" y="236792"/>
                  </a:lnTo>
                  <a:lnTo>
                    <a:pt x="109430" y="233567"/>
                  </a:lnTo>
                  <a:lnTo>
                    <a:pt x="118908" y="229138"/>
                  </a:lnTo>
                  <a:lnTo>
                    <a:pt x="122469" y="228582"/>
                  </a:lnTo>
                  <a:lnTo>
                    <a:pt x="123275" y="228402"/>
                  </a:lnTo>
                  <a:lnTo>
                    <a:pt x="124699" y="227980"/>
                  </a:lnTo>
                  <a:lnTo>
                    <a:pt x="125184" y="227745"/>
                  </a:lnTo>
                  <a:lnTo>
                    <a:pt x="125435" y="227494"/>
                  </a:lnTo>
                  <a:lnTo>
                    <a:pt x="132454" y="227494"/>
                  </a:lnTo>
                  <a:lnTo>
                    <a:pt x="132345" y="218056"/>
                  </a:lnTo>
                  <a:lnTo>
                    <a:pt x="132001" y="216436"/>
                  </a:lnTo>
                  <a:lnTo>
                    <a:pt x="130826" y="214300"/>
                  </a:lnTo>
                  <a:close/>
                </a:path>
                <a:path w="430529" h="357505">
                  <a:moveTo>
                    <a:pt x="132454" y="240219"/>
                  </a:moveTo>
                  <a:lnTo>
                    <a:pt x="125599" y="240219"/>
                  </a:lnTo>
                  <a:lnTo>
                    <a:pt x="125599" y="245150"/>
                  </a:lnTo>
                  <a:lnTo>
                    <a:pt x="132454" y="245150"/>
                  </a:lnTo>
                  <a:lnTo>
                    <a:pt x="132454" y="240219"/>
                  </a:lnTo>
                  <a:close/>
                </a:path>
                <a:path w="430529" h="357505">
                  <a:moveTo>
                    <a:pt x="132454" y="227494"/>
                  </a:moveTo>
                  <a:lnTo>
                    <a:pt x="125435" y="227494"/>
                  </a:lnTo>
                  <a:lnTo>
                    <a:pt x="125370" y="233802"/>
                  </a:lnTo>
                  <a:lnTo>
                    <a:pt x="125067" y="234906"/>
                  </a:lnTo>
                  <a:lnTo>
                    <a:pt x="123611" y="237394"/>
                  </a:lnTo>
                  <a:lnTo>
                    <a:pt x="122555" y="238396"/>
                  </a:lnTo>
                  <a:lnTo>
                    <a:pt x="119784" y="239930"/>
                  </a:lnTo>
                  <a:lnTo>
                    <a:pt x="118125" y="240313"/>
                  </a:lnTo>
                  <a:lnTo>
                    <a:pt x="125270" y="240313"/>
                  </a:lnTo>
                  <a:lnTo>
                    <a:pt x="132454" y="240219"/>
                  </a:lnTo>
                  <a:lnTo>
                    <a:pt x="132454" y="227494"/>
                  </a:lnTo>
                  <a:close/>
                </a:path>
                <a:path w="430529" h="357505">
                  <a:moveTo>
                    <a:pt x="119902" y="208618"/>
                  </a:moveTo>
                  <a:lnTo>
                    <a:pt x="116286" y="208618"/>
                  </a:lnTo>
                  <a:lnTo>
                    <a:pt x="114212" y="208931"/>
                  </a:lnTo>
                  <a:lnTo>
                    <a:pt x="103577" y="217822"/>
                  </a:lnTo>
                  <a:lnTo>
                    <a:pt x="110174" y="219324"/>
                  </a:lnTo>
                  <a:lnTo>
                    <a:pt x="110691" y="218056"/>
                  </a:lnTo>
                  <a:lnTo>
                    <a:pt x="111622" y="216906"/>
                  </a:lnTo>
                  <a:lnTo>
                    <a:pt x="114330" y="214824"/>
                  </a:lnTo>
                  <a:lnTo>
                    <a:pt x="116192" y="214300"/>
                  </a:lnTo>
                  <a:lnTo>
                    <a:pt x="130826" y="214300"/>
                  </a:lnTo>
                  <a:lnTo>
                    <a:pt x="130185" y="213134"/>
                  </a:lnTo>
                  <a:lnTo>
                    <a:pt x="129019" y="211858"/>
                  </a:lnTo>
                  <a:lnTo>
                    <a:pt x="126186" y="210074"/>
                  </a:lnTo>
                  <a:lnTo>
                    <a:pt x="124668" y="209464"/>
                  </a:lnTo>
                  <a:lnTo>
                    <a:pt x="121428" y="208791"/>
                  </a:lnTo>
                  <a:lnTo>
                    <a:pt x="119902" y="208618"/>
                  </a:lnTo>
                  <a:close/>
                </a:path>
                <a:path w="430529" h="357505">
                  <a:moveTo>
                    <a:pt x="145737" y="234866"/>
                  </a:moveTo>
                  <a:lnTo>
                    <a:pt x="138952" y="235899"/>
                  </a:lnTo>
                  <a:lnTo>
                    <a:pt x="139531" y="239092"/>
                  </a:lnTo>
                  <a:lnTo>
                    <a:pt x="141096" y="241558"/>
                  </a:lnTo>
                  <a:lnTo>
                    <a:pt x="146199" y="245017"/>
                  </a:lnTo>
                  <a:lnTo>
                    <a:pt x="149493" y="245877"/>
                  </a:lnTo>
                  <a:lnTo>
                    <a:pt x="156443" y="245877"/>
                  </a:lnTo>
                  <a:lnTo>
                    <a:pt x="159002" y="245400"/>
                  </a:lnTo>
                  <a:lnTo>
                    <a:pt x="163431" y="243491"/>
                  </a:lnTo>
                  <a:lnTo>
                    <a:pt x="165161" y="242176"/>
                  </a:lnTo>
                  <a:lnTo>
                    <a:pt x="166608" y="240219"/>
                  </a:lnTo>
                  <a:lnTo>
                    <a:pt x="151372" y="240219"/>
                  </a:lnTo>
                  <a:lnTo>
                    <a:pt x="149658" y="239773"/>
                  </a:lnTo>
                  <a:lnTo>
                    <a:pt x="147028" y="237973"/>
                  </a:lnTo>
                  <a:lnTo>
                    <a:pt x="146159" y="236635"/>
                  </a:lnTo>
                  <a:lnTo>
                    <a:pt x="145737" y="234866"/>
                  </a:lnTo>
                  <a:close/>
                </a:path>
                <a:path w="430529" h="357505">
                  <a:moveTo>
                    <a:pt x="157828" y="208618"/>
                  </a:moveTo>
                  <a:lnTo>
                    <a:pt x="151223" y="208618"/>
                  </a:lnTo>
                  <a:lnTo>
                    <a:pt x="148820" y="209072"/>
                  </a:lnTo>
                  <a:lnTo>
                    <a:pt x="144626" y="210872"/>
                  </a:lnTo>
                  <a:lnTo>
                    <a:pt x="142982" y="212117"/>
                  </a:lnTo>
                  <a:lnTo>
                    <a:pt x="140603" y="215310"/>
                  </a:lnTo>
                  <a:lnTo>
                    <a:pt x="140008" y="217172"/>
                  </a:lnTo>
                  <a:lnTo>
                    <a:pt x="140008" y="221868"/>
                  </a:lnTo>
                  <a:lnTo>
                    <a:pt x="140807" y="223988"/>
                  </a:lnTo>
                  <a:lnTo>
                    <a:pt x="144015" y="227338"/>
                  </a:lnTo>
                  <a:lnTo>
                    <a:pt x="146504" y="228559"/>
                  </a:lnTo>
                  <a:lnTo>
                    <a:pt x="157695" y="231055"/>
                  </a:lnTo>
                  <a:lnTo>
                    <a:pt x="158970" y="231634"/>
                  </a:lnTo>
                  <a:lnTo>
                    <a:pt x="160645" y="233168"/>
                  </a:lnTo>
                  <a:lnTo>
                    <a:pt x="161068" y="234115"/>
                  </a:lnTo>
                  <a:lnTo>
                    <a:pt x="161068" y="236635"/>
                  </a:lnTo>
                  <a:lnTo>
                    <a:pt x="160379" y="237817"/>
                  </a:lnTo>
                  <a:lnTo>
                    <a:pt x="157624" y="239742"/>
                  </a:lnTo>
                  <a:lnTo>
                    <a:pt x="155785" y="240219"/>
                  </a:lnTo>
                  <a:lnTo>
                    <a:pt x="166608" y="240219"/>
                  </a:lnTo>
                  <a:lnTo>
                    <a:pt x="167649" y="238811"/>
                  </a:lnTo>
                  <a:lnTo>
                    <a:pt x="168275" y="236885"/>
                  </a:lnTo>
                  <a:lnTo>
                    <a:pt x="168275" y="232174"/>
                  </a:lnTo>
                  <a:lnTo>
                    <a:pt x="167462" y="230100"/>
                  </a:lnTo>
                  <a:lnTo>
                    <a:pt x="164206" y="226907"/>
                  </a:lnTo>
                  <a:lnTo>
                    <a:pt x="161733" y="225726"/>
                  </a:lnTo>
                  <a:lnTo>
                    <a:pt x="150699" y="223175"/>
                  </a:lnTo>
                  <a:lnTo>
                    <a:pt x="149259" y="222572"/>
                  </a:lnTo>
                  <a:lnTo>
                    <a:pt x="147474" y="221101"/>
                  </a:lnTo>
                  <a:lnTo>
                    <a:pt x="147028" y="220130"/>
                  </a:lnTo>
                  <a:lnTo>
                    <a:pt x="147088" y="217430"/>
                  </a:lnTo>
                  <a:lnTo>
                    <a:pt x="147693" y="216397"/>
                  </a:lnTo>
                  <a:lnTo>
                    <a:pt x="150354" y="214629"/>
                  </a:lnTo>
                  <a:lnTo>
                    <a:pt x="152013" y="214183"/>
                  </a:lnTo>
                  <a:lnTo>
                    <a:pt x="166264" y="214183"/>
                  </a:lnTo>
                  <a:lnTo>
                    <a:pt x="165372" y="212829"/>
                  </a:lnTo>
                  <a:lnTo>
                    <a:pt x="160896" y="209464"/>
                  </a:lnTo>
                  <a:lnTo>
                    <a:pt x="157828" y="208618"/>
                  </a:lnTo>
                  <a:close/>
                </a:path>
                <a:path w="430529" h="357505">
                  <a:moveTo>
                    <a:pt x="166264" y="214183"/>
                  </a:moveTo>
                  <a:lnTo>
                    <a:pt x="155457" y="214183"/>
                  </a:lnTo>
                  <a:lnTo>
                    <a:pt x="156670" y="214417"/>
                  </a:lnTo>
                  <a:lnTo>
                    <a:pt x="158610" y="215356"/>
                  </a:lnTo>
                  <a:lnTo>
                    <a:pt x="159377" y="215959"/>
                  </a:lnTo>
                  <a:lnTo>
                    <a:pt x="160520" y="217430"/>
                  </a:lnTo>
                  <a:lnTo>
                    <a:pt x="160943" y="218205"/>
                  </a:lnTo>
                  <a:lnTo>
                    <a:pt x="161209" y="219019"/>
                  </a:lnTo>
                  <a:lnTo>
                    <a:pt x="167571" y="217892"/>
                  </a:lnTo>
                  <a:lnTo>
                    <a:pt x="166851" y="215075"/>
                  </a:lnTo>
                  <a:lnTo>
                    <a:pt x="166264" y="214183"/>
                  </a:lnTo>
                  <a:close/>
                </a:path>
                <a:path w="430529" h="357505">
                  <a:moveTo>
                    <a:pt x="179926" y="234866"/>
                  </a:moveTo>
                  <a:lnTo>
                    <a:pt x="173141" y="235899"/>
                  </a:lnTo>
                  <a:lnTo>
                    <a:pt x="173720" y="239092"/>
                  </a:lnTo>
                  <a:lnTo>
                    <a:pt x="175285" y="241558"/>
                  </a:lnTo>
                  <a:lnTo>
                    <a:pt x="180388" y="245017"/>
                  </a:lnTo>
                  <a:lnTo>
                    <a:pt x="183683" y="245877"/>
                  </a:lnTo>
                  <a:lnTo>
                    <a:pt x="190632" y="245877"/>
                  </a:lnTo>
                  <a:lnTo>
                    <a:pt x="193191" y="245400"/>
                  </a:lnTo>
                  <a:lnTo>
                    <a:pt x="197620" y="243491"/>
                  </a:lnTo>
                  <a:lnTo>
                    <a:pt x="199350" y="242176"/>
                  </a:lnTo>
                  <a:lnTo>
                    <a:pt x="200797" y="240219"/>
                  </a:lnTo>
                  <a:lnTo>
                    <a:pt x="185561" y="240219"/>
                  </a:lnTo>
                  <a:lnTo>
                    <a:pt x="183847" y="239773"/>
                  </a:lnTo>
                  <a:lnTo>
                    <a:pt x="181217" y="237973"/>
                  </a:lnTo>
                  <a:lnTo>
                    <a:pt x="180349" y="236635"/>
                  </a:lnTo>
                  <a:lnTo>
                    <a:pt x="179926" y="234866"/>
                  </a:lnTo>
                  <a:close/>
                </a:path>
                <a:path w="430529" h="357505">
                  <a:moveTo>
                    <a:pt x="192017" y="208618"/>
                  </a:moveTo>
                  <a:lnTo>
                    <a:pt x="185412" y="208618"/>
                  </a:lnTo>
                  <a:lnTo>
                    <a:pt x="183010" y="209072"/>
                  </a:lnTo>
                  <a:lnTo>
                    <a:pt x="178815" y="210872"/>
                  </a:lnTo>
                  <a:lnTo>
                    <a:pt x="177171" y="212117"/>
                  </a:lnTo>
                  <a:lnTo>
                    <a:pt x="174792" y="215310"/>
                  </a:lnTo>
                  <a:lnTo>
                    <a:pt x="174198" y="217172"/>
                  </a:lnTo>
                  <a:lnTo>
                    <a:pt x="174198" y="221868"/>
                  </a:lnTo>
                  <a:lnTo>
                    <a:pt x="174996" y="223988"/>
                  </a:lnTo>
                  <a:lnTo>
                    <a:pt x="178204" y="227338"/>
                  </a:lnTo>
                  <a:lnTo>
                    <a:pt x="180693" y="228559"/>
                  </a:lnTo>
                  <a:lnTo>
                    <a:pt x="191884" y="231055"/>
                  </a:lnTo>
                  <a:lnTo>
                    <a:pt x="193160" y="231634"/>
                  </a:lnTo>
                  <a:lnTo>
                    <a:pt x="194834" y="233168"/>
                  </a:lnTo>
                  <a:lnTo>
                    <a:pt x="195257" y="234115"/>
                  </a:lnTo>
                  <a:lnTo>
                    <a:pt x="195257" y="236635"/>
                  </a:lnTo>
                  <a:lnTo>
                    <a:pt x="194568" y="237817"/>
                  </a:lnTo>
                  <a:lnTo>
                    <a:pt x="191814" y="239742"/>
                  </a:lnTo>
                  <a:lnTo>
                    <a:pt x="189975" y="240219"/>
                  </a:lnTo>
                  <a:lnTo>
                    <a:pt x="200797" y="240219"/>
                  </a:lnTo>
                  <a:lnTo>
                    <a:pt x="201839" y="238811"/>
                  </a:lnTo>
                  <a:lnTo>
                    <a:pt x="202465" y="236885"/>
                  </a:lnTo>
                  <a:lnTo>
                    <a:pt x="202465" y="232174"/>
                  </a:lnTo>
                  <a:lnTo>
                    <a:pt x="201651" y="230100"/>
                  </a:lnTo>
                  <a:lnTo>
                    <a:pt x="198395" y="226907"/>
                  </a:lnTo>
                  <a:lnTo>
                    <a:pt x="195922" y="225726"/>
                  </a:lnTo>
                  <a:lnTo>
                    <a:pt x="184888" y="223175"/>
                  </a:lnTo>
                  <a:lnTo>
                    <a:pt x="183448" y="222572"/>
                  </a:lnTo>
                  <a:lnTo>
                    <a:pt x="181663" y="221101"/>
                  </a:lnTo>
                  <a:lnTo>
                    <a:pt x="181217" y="220130"/>
                  </a:lnTo>
                  <a:lnTo>
                    <a:pt x="181277" y="217430"/>
                  </a:lnTo>
                  <a:lnTo>
                    <a:pt x="181883" y="216397"/>
                  </a:lnTo>
                  <a:lnTo>
                    <a:pt x="184543" y="214629"/>
                  </a:lnTo>
                  <a:lnTo>
                    <a:pt x="186203" y="214183"/>
                  </a:lnTo>
                  <a:lnTo>
                    <a:pt x="200453" y="214183"/>
                  </a:lnTo>
                  <a:lnTo>
                    <a:pt x="199561" y="212829"/>
                  </a:lnTo>
                  <a:lnTo>
                    <a:pt x="195085" y="209464"/>
                  </a:lnTo>
                  <a:lnTo>
                    <a:pt x="192017" y="208618"/>
                  </a:lnTo>
                  <a:close/>
                </a:path>
                <a:path w="430529" h="357505">
                  <a:moveTo>
                    <a:pt x="200453" y="214183"/>
                  </a:moveTo>
                  <a:lnTo>
                    <a:pt x="189646" y="214183"/>
                  </a:lnTo>
                  <a:lnTo>
                    <a:pt x="190859" y="214417"/>
                  </a:lnTo>
                  <a:lnTo>
                    <a:pt x="192800" y="215356"/>
                  </a:lnTo>
                  <a:lnTo>
                    <a:pt x="193567" y="215959"/>
                  </a:lnTo>
                  <a:lnTo>
                    <a:pt x="194709" y="217430"/>
                  </a:lnTo>
                  <a:lnTo>
                    <a:pt x="195132" y="218205"/>
                  </a:lnTo>
                  <a:lnTo>
                    <a:pt x="195398" y="219019"/>
                  </a:lnTo>
                  <a:lnTo>
                    <a:pt x="201760" y="217892"/>
                  </a:lnTo>
                  <a:lnTo>
                    <a:pt x="201040" y="215075"/>
                  </a:lnTo>
                  <a:lnTo>
                    <a:pt x="200453" y="214183"/>
                  </a:lnTo>
                  <a:close/>
                </a:path>
                <a:path w="430529" h="357505">
                  <a:moveTo>
                    <a:pt x="213388" y="209088"/>
                  </a:moveTo>
                  <a:lnTo>
                    <a:pt x="206133" y="209088"/>
                  </a:lnTo>
                  <a:lnTo>
                    <a:pt x="216745" y="245150"/>
                  </a:lnTo>
                  <a:lnTo>
                    <a:pt x="223882" y="245150"/>
                  </a:lnTo>
                  <a:lnTo>
                    <a:pt x="226577" y="235571"/>
                  </a:lnTo>
                  <a:lnTo>
                    <a:pt x="220454" y="235571"/>
                  </a:lnTo>
                  <a:lnTo>
                    <a:pt x="213388" y="209088"/>
                  </a:lnTo>
                  <a:close/>
                </a:path>
                <a:path w="430529" h="357505">
                  <a:moveTo>
                    <a:pt x="237829" y="219113"/>
                  </a:moveTo>
                  <a:lnTo>
                    <a:pt x="231747" y="219113"/>
                  </a:lnTo>
                  <a:lnTo>
                    <a:pt x="239072" y="245150"/>
                  </a:lnTo>
                  <a:lnTo>
                    <a:pt x="246233" y="245150"/>
                  </a:lnTo>
                  <a:lnTo>
                    <a:pt x="249080" y="235453"/>
                  </a:lnTo>
                  <a:lnTo>
                    <a:pt x="242195" y="235453"/>
                  </a:lnTo>
                  <a:lnTo>
                    <a:pt x="237829" y="219113"/>
                  </a:lnTo>
                  <a:close/>
                </a:path>
                <a:path w="430529" h="357505">
                  <a:moveTo>
                    <a:pt x="235151" y="209088"/>
                  </a:moveTo>
                  <a:lnTo>
                    <a:pt x="227897" y="209088"/>
                  </a:lnTo>
                  <a:lnTo>
                    <a:pt x="220807" y="235571"/>
                  </a:lnTo>
                  <a:lnTo>
                    <a:pt x="226577" y="235571"/>
                  </a:lnTo>
                  <a:lnTo>
                    <a:pt x="231207" y="219113"/>
                  </a:lnTo>
                  <a:lnTo>
                    <a:pt x="237829" y="219113"/>
                  </a:lnTo>
                  <a:lnTo>
                    <a:pt x="235151" y="209088"/>
                  </a:lnTo>
                  <a:close/>
                </a:path>
                <a:path w="430529" h="357505">
                  <a:moveTo>
                    <a:pt x="256821" y="209088"/>
                  </a:moveTo>
                  <a:lnTo>
                    <a:pt x="249567" y="209088"/>
                  </a:lnTo>
                  <a:lnTo>
                    <a:pt x="242547" y="235453"/>
                  </a:lnTo>
                  <a:lnTo>
                    <a:pt x="249080" y="235453"/>
                  </a:lnTo>
                  <a:lnTo>
                    <a:pt x="256821" y="209088"/>
                  </a:lnTo>
                  <a:close/>
                </a:path>
                <a:path w="430529" h="357505">
                  <a:moveTo>
                    <a:pt x="279700" y="208618"/>
                  </a:moveTo>
                  <a:lnTo>
                    <a:pt x="272939" y="208618"/>
                  </a:lnTo>
                  <a:lnTo>
                    <a:pt x="269988" y="209393"/>
                  </a:lnTo>
                  <a:lnTo>
                    <a:pt x="264948" y="212492"/>
                  </a:lnTo>
                  <a:lnTo>
                    <a:pt x="262992" y="214668"/>
                  </a:lnTo>
                  <a:lnTo>
                    <a:pt x="260206" y="220271"/>
                  </a:lnTo>
                  <a:lnTo>
                    <a:pt x="259509" y="223542"/>
                  </a:lnTo>
                  <a:lnTo>
                    <a:pt x="259509" y="231008"/>
                  </a:lnTo>
                  <a:lnTo>
                    <a:pt x="272939" y="245877"/>
                  </a:lnTo>
                  <a:lnTo>
                    <a:pt x="279700" y="245877"/>
                  </a:lnTo>
                  <a:lnTo>
                    <a:pt x="282650" y="245103"/>
                  </a:lnTo>
                  <a:lnTo>
                    <a:pt x="287690" y="242004"/>
                  </a:lnTo>
                  <a:lnTo>
                    <a:pt x="289513" y="239985"/>
                  </a:lnTo>
                  <a:lnTo>
                    <a:pt x="274136" y="239985"/>
                  </a:lnTo>
                  <a:lnTo>
                    <a:pt x="272305" y="239405"/>
                  </a:lnTo>
                  <a:lnTo>
                    <a:pt x="269409" y="237089"/>
                  </a:lnTo>
                  <a:lnTo>
                    <a:pt x="268337" y="235547"/>
                  </a:lnTo>
                  <a:lnTo>
                    <a:pt x="266944" y="231697"/>
                  </a:lnTo>
                  <a:lnTo>
                    <a:pt x="266600" y="229576"/>
                  </a:lnTo>
                  <a:lnTo>
                    <a:pt x="266600" y="224959"/>
                  </a:lnTo>
                  <a:lnTo>
                    <a:pt x="274136" y="214488"/>
                  </a:lnTo>
                  <a:lnTo>
                    <a:pt x="289485" y="214488"/>
                  </a:lnTo>
                  <a:lnTo>
                    <a:pt x="287690" y="212492"/>
                  </a:lnTo>
                  <a:lnTo>
                    <a:pt x="282650" y="209393"/>
                  </a:lnTo>
                  <a:lnTo>
                    <a:pt x="279700" y="208618"/>
                  </a:lnTo>
                  <a:close/>
                </a:path>
                <a:path w="430529" h="357505">
                  <a:moveTo>
                    <a:pt x="289485" y="214488"/>
                  </a:moveTo>
                  <a:lnTo>
                    <a:pt x="278534" y="214488"/>
                  </a:lnTo>
                  <a:lnTo>
                    <a:pt x="280350" y="215075"/>
                  </a:lnTo>
                  <a:lnTo>
                    <a:pt x="283230" y="217422"/>
                  </a:lnTo>
                  <a:lnTo>
                    <a:pt x="284294" y="218980"/>
                  </a:lnTo>
                  <a:lnTo>
                    <a:pt x="285687" y="222846"/>
                  </a:lnTo>
                  <a:lnTo>
                    <a:pt x="286039" y="224959"/>
                  </a:lnTo>
                  <a:lnTo>
                    <a:pt x="286039" y="229576"/>
                  </a:lnTo>
                  <a:lnTo>
                    <a:pt x="278534" y="239985"/>
                  </a:lnTo>
                  <a:lnTo>
                    <a:pt x="289513" y="239985"/>
                  </a:lnTo>
                  <a:lnTo>
                    <a:pt x="289647" y="239836"/>
                  </a:lnTo>
                  <a:lnTo>
                    <a:pt x="292433" y="234264"/>
                  </a:lnTo>
                  <a:lnTo>
                    <a:pt x="293129" y="231008"/>
                  </a:lnTo>
                  <a:lnTo>
                    <a:pt x="293129" y="223542"/>
                  </a:lnTo>
                  <a:lnTo>
                    <a:pt x="292433" y="220271"/>
                  </a:lnTo>
                  <a:lnTo>
                    <a:pt x="289647" y="214668"/>
                  </a:lnTo>
                  <a:lnTo>
                    <a:pt x="289485" y="214488"/>
                  </a:lnTo>
                  <a:close/>
                </a:path>
                <a:path w="430529" h="357505">
                  <a:moveTo>
                    <a:pt x="306494" y="209088"/>
                  </a:moveTo>
                  <a:lnTo>
                    <a:pt x="299709" y="209088"/>
                  </a:lnTo>
                  <a:lnTo>
                    <a:pt x="299709" y="245150"/>
                  </a:lnTo>
                  <a:lnTo>
                    <a:pt x="306729" y="245150"/>
                  </a:lnTo>
                  <a:lnTo>
                    <a:pt x="306729" y="221562"/>
                  </a:lnTo>
                  <a:lnTo>
                    <a:pt x="307104" y="220169"/>
                  </a:lnTo>
                  <a:lnTo>
                    <a:pt x="308607" y="217712"/>
                  </a:lnTo>
                  <a:lnTo>
                    <a:pt x="309624" y="216749"/>
                  </a:lnTo>
                  <a:lnTo>
                    <a:pt x="312240" y="215349"/>
                  </a:lnTo>
                  <a:lnTo>
                    <a:pt x="313686" y="215004"/>
                  </a:lnTo>
                  <a:lnTo>
                    <a:pt x="319008" y="215004"/>
                  </a:lnTo>
                  <a:lnTo>
                    <a:pt x="319008" y="214816"/>
                  </a:lnTo>
                  <a:lnTo>
                    <a:pt x="306494" y="214816"/>
                  </a:lnTo>
                  <a:lnTo>
                    <a:pt x="306494" y="209088"/>
                  </a:lnTo>
                  <a:close/>
                </a:path>
                <a:path w="430529" h="357505">
                  <a:moveTo>
                    <a:pt x="319008" y="215004"/>
                  </a:moveTo>
                  <a:lnTo>
                    <a:pt x="316065" y="215004"/>
                  </a:lnTo>
                  <a:lnTo>
                    <a:pt x="316785" y="215059"/>
                  </a:lnTo>
                  <a:lnTo>
                    <a:pt x="318754" y="215356"/>
                  </a:lnTo>
                  <a:lnTo>
                    <a:pt x="319008" y="215427"/>
                  </a:lnTo>
                  <a:lnTo>
                    <a:pt x="319008" y="215004"/>
                  </a:lnTo>
                  <a:close/>
                </a:path>
                <a:path w="430529" h="357505">
                  <a:moveTo>
                    <a:pt x="316464" y="208548"/>
                  </a:moveTo>
                  <a:lnTo>
                    <a:pt x="313913" y="208548"/>
                  </a:lnTo>
                  <a:lnTo>
                    <a:pt x="312019" y="209111"/>
                  </a:lnTo>
                  <a:lnTo>
                    <a:pt x="308685" y="211350"/>
                  </a:lnTo>
                  <a:lnTo>
                    <a:pt x="307527" y="212876"/>
                  </a:lnTo>
                  <a:lnTo>
                    <a:pt x="306870" y="214816"/>
                  </a:lnTo>
                  <a:lnTo>
                    <a:pt x="319008" y="214816"/>
                  </a:lnTo>
                  <a:lnTo>
                    <a:pt x="319008" y="208712"/>
                  </a:lnTo>
                  <a:lnTo>
                    <a:pt x="318186" y="208626"/>
                  </a:lnTo>
                  <a:lnTo>
                    <a:pt x="316464" y="208548"/>
                  </a:lnTo>
                  <a:close/>
                </a:path>
                <a:path w="430529" h="357505">
                  <a:moveTo>
                    <a:pt x="338320" y="208618"/>
                  </a:moveTo>
                  <a:lnTo>
                    <a:pt x="333186" y="208618"/>
                  </a:lnTo>
                  <a:lnTo>
                    <a:pt x="330596" y="209354"/>
                  </a:lnTo>
                  <a:lnTo>
                    <a:pt x="321079" y="231697"/>
                  </a:lnTo>
                  <a:lnTo>
                    <a:pt x="321604" y="234428"/>
                  </a:lnTo>
                  <a:lnTo>
                    <a:pt x="324186" y="239985"/>
                  </a:lnTo>
                  <a:lnTo>
                    <a:pt x="325970" y="242121"/>
                  </a:lnTo>
                  <a:lnTo>
                    <a:pt x="330525" y="245110"/>
                  </a:lnTo>
                  <a:lnTo>
                    <a:pt x="333123" y="245854"/>
                  </a:lnTo>
                  <a:lnTo>
                    <a:pt x="338226" y="245854"/>
                  </a:lnTo>
                  <a:lnTo>
                    <a:pt x="346278" y="239867"/>
                  </a:lnTo>
                  <a:lnTo>
                    <a:pt x="335502" y="239867"/>
                  </a:lnTo>
                  <a:lnTo>
                    <a:pt x="333749" y="239311"/>
                  </a:lnTo>
                  <a:lnTo>
                    <a:pt x="328073" y="224614"/>
                  </a:lnTo>
                  <a:lnTo>
                    <a:pt x="328404" y="222603"/>
                  </a:lnTo>
                  <a:lnTo>
                    <a:pt x="329829" y="218816"/>
                  </a:lnTo>
                  <a:lnTo>
                    <a:pt x="330893" y="217321"/>
                  </a:lnTo>
                  <a:lnTo>
                    <a:pt x="333710" y="215130"/>
                  </a:lnTo>
                  <a:lnTo>
                    <a:pt x="335471" y="214582"/>
                  </a:lnTo>
                  <a:lnTo>
                    <a:pt x="346261" y="214582"/>
                  </a:lnTo>
                  <a:lnTo>
                    <a:pt x="346036" y="214183"/>
                  </a:lnTo>
                  <a:lnTo>
                    <a:pt x="345441" y="213314"/>
                  </a:lnTo>
                  <a:lnTo>
                    <a:pt x="343923" y="211342"/>
                  </a:lnTo>
                  <a:lnTo>
                    <a:pt x="342859" y="210481"/>
                  </a:lnTo>
                  <a:lnTo>
                    <a:pt x="340120" y="208994"/>
                  </a:lnTo>
                  <a:lnTo>
                    <a:pt x="338320" y="208618"/>
                  </a:lnTo>
                  <a:close/>
                </a:path>
                <a:path w="430529" h="357505">
                  <a:moveTo>
                    <a:pt x="353901" y="239538"/>
                  </a:moveTo>
                  <a:lnTo>
                    <a:pt x="347046" y="239538"/>
                  </a:lnTo>
                  <a:lnTo>
                    <a:pt x="347046" y="245150"/>
                  </a:lnTo>
                  <a:lnTo>
                    <a:pt x="353901" y="245150"/>
                  </a:lnTo>
                  <a:lnTo>
                    <a:pt x="353901" y="239538"/>
                  </a:lnTo>
                  <a:close/>
                </a:path>
                <a:path w="430529" h="357505">
                  <a:moveTo>
                    <a:pt x="346261" y="214582"/>
                  </a:moveTo>
                  <a:lnTo>
                    <a:pt x="339634" y="214582"/>
                  </a:lnTo>
                  <a:lnTo>
                    <a:pt x="341356" y="215106"/>
                  </a:lnTo>
                  <a:lnTo>
                    <a:pt x="344142" y="217203"/>
                  </a:lnTo>
                  <a:lnTo>
                    <a:pt x="345199" y="218667"/>
                  </a:lnTo>
                  <a:lnTo>
                    <a:pt x="346639" y="222423"/>
                  </a:lnTo>
                  <a:lnTo>
                    <a:pt x="346999" y="224614"/>
                  </a:lnTo>
                  <a:lnTo>
                    <a:pt x="346999" y="229654"/>
                  </a:lnTo>
                  <a:lnTo>
                    <a:pt x="339603" y="239867"/>
                  </a:lnTo>
                  <a:lnTo>
                    <a:pt x="346278" y="239867"/>
                  </a:lnTo>
                  <a:lnTo>
                    <a:pt x="346459" y="239538"/>
                  </a:lnTo>
                  <a:lnTo>
                    <a:pt x="353901" y="239538"/>
                  </a:lnTo>
                  <a:lnTo>
                    <a:pt x="353901" y="214934"/>
                  </a:lnTo>
                  <a:lnTo>
                    <a:pt x="346459" y="214934"/>
                  </a:lnTo>
                  <a:lnTo>
                    <a:pt x="346261" y="214582"/>
                  </a:lnTo>
                  <a:close/>
                </a:path>
                <a:path w="430529" h="357505">
                  <a:moveTo>
                    <a:pt x="353901" y="197067"/>
                  </a:moveTo>
                  <a:lnTo>
                    <a:pt x="346881" y="197067"/>
                  </a:lnTo>
                  <a:lnTo>
                    <a:pt x="346881" y="214934"/>
                  </a:lnTo>
                  <a:lnTo>
                    <a:pt x="353901" y="214934"/>
                  </a:lnTo>
                  <a:lnTo>
                    <a:pt x="353901" y="197067"/>
                  </a:lnTo>
                  <a:close/>
                </a:path>
                <a:path w="430529" h="357505">
                  <a:moveTo>
                    <a:pt x="71471" y="307622"/>
                  </a:moveTo>
                  <a:lnTo>
                    <a:pt x="64616" y="307622"/>
                  </a:lnTo>
                  <a:lnTo>
                    <a:pt x="64616" y="357207"/>
                  </a:lnTo>
                  <a:lnTo>
                    <a:pt x="71636" y="357207"/>
                  </a:lnTo>
                  <a:lnTo>
                    <a:pt x="71636" y="338072"/>
                  </a:lnTo>
                  <a:lnTo>
                    <a:pt x="77837" y="338072"/>
                  </a:lnTo>
                  <a:lnTo>
                    <a:pt x="71495" y="328188"/>
                  </a:lnTo>
                  <a:lnTo>
                    <a:pt x="71495" y="323148"/>
                  </a:lnTo>
                  <a:lnTo>
                    <a:pt x="77718" y="313468"/>
                  </a:lnTo>
                  <a:lnTo>
                    <a:pt x="71471" y="313468"/>
                  </a:lnTo>
                  <a:lnTo>
                    <a:pt x="71471" y="307622"/>
                  </a:lnTo>
                  <a:close/>
                </a:path>
                <a:path w="430529" h="357505">
                  <a:moveTo>
                    <a:pt x="77837" y="338072"/>
                  </a:moveTo>
                  <a:lnTo>
                    <a:pt x="72058" y="338072"/>
                  </a:lnTo>
                  <a:lnTo>
                    <a:pt x="72481" y="338839"/>
                  </a:lnTo>
                  <a:lnTo>
                    <a:pt x="80291" y="344388"/>
                  </a:lnTo>
                  <a:lnTo>
                    <a:pt x="85394" y="344388"/>
                  </a:lnTo>
                  <a:lnTo>
                    <a:pt x="87984" y="343644"/>
                  </a:lnTo>
                  <a:lnTo>
                    <a:pt x="92523" y="340655"/>
                  </a:lnTo>
                  <a:lnTo>
                    <a:pt x="94307" y="338518"/>
                  </a:lnTo>
                  <a:lnTo>
                    <a:pt x="78890" y="338401"/>
                  </a:lnTo>
                  <a:lnTo>
                    <a:pt x="77837" y="338072"/>
                  </a:lnTo>
                  <a:close/>
                </a:path>
                <a:path w="430529" h="357505">
                  <a:moveTo>
                    <a:pt x="94361" y="313116"/>
                  </a:moveTo>
                  <a:lnTo>
                    <a:pt x="83022" y="313116"/>
                  </a:lnTo>
                  <a:lnTo>
                    <a:pt x="84783" y="313663"/>
                  </a:lnTo>
                  <a:lnTo>
                    <a:pt x="87616" y="315855"/>
                  </a:lnTo>
                  <a:lnTo>
                    <a:pt x="88680" y="317349"/>
                  </a:lnTo>
                  <a:lnTo>
                    <a:pt x="90105" y="321137"/>
                  </a:lnTo>
                  <a:lnTo>
                    <a:pt x="90444" y="323148"/>
                  </a:lnTo>
                  <a:lnTo>
                    <a:pt x="90444" y="328188"/>
                  </a:lnTo>
                  <a:lnTo>
                    <a:pt x="83007" y="338401"/>
                  </a:lnTo>
                  <a:lnTo>
                    <a:pt x="94362" y="338401"/>
                  </a:lnTo>
                  <a:lnTo>
                    <a:pt x="96905" y="332962"/>
                  </a:lnTo>
                  <a:lnTo>
                    <a:pt x="97436" y="330231"/>
                  </a:lnTo>
                  <a:lnTo>
                    <a:pt x="97555" y="321826"/>
                  </a:lnTo>
                  <a:lnTo>
                    <a:pt x="96898" y="318492"/>
                  </a:lnTo>
                  <a:lnTo>
                    <a:pt x="94361" y="313116"/>
                  </a:lnTo>
                  <a:close/>
                </a:path>
                <a:path w="430529" h="357505">
                  <a:moveTo>
                    <a:pt x="85323" y="307152"/>
                  </a:moveTo>
                  <a:lnTo>
                    <a:pt x="80174" y="307152"/>
                  </a:lnTo>
                  <a:lnTo>
                    <a:pt x="78374" y="307528"/>
                  </a:lnTo>
                  <a:lnTo>
                    <a:pt x="72058" y="313468"/>
                  </a:lnTo>
                  <a:lnTo>
                    <a:pt x="77718" y="313468"/>
                  </a:lnTo>
                  <a:lnTo>
                    <a:pt x="78875" y="313116"/>
                  </a:lnTo>
                  <a:lnTo>
                    <a:pt x="94361" y="313116"/>
                  </a:lnTo>
                  <a:lnTo>
                    <a:pt x="94284" y="312951"/>
                  </a:lnTo>
                  <a:lnTo>
                    <a:pt x="92492" y="310830"/>
                  </a:lnTo>
                  <a:lnTo>
                    <a:pt x="87921" y="307888"/>
                  </a:lnTo>
                  <a:lnTo>
                    <a:pt x="85323" y="307152"/>
                  </a:lnTo>
                  <a:close/>
                </a:path>
                <a:path w="430529" h="357505">
                  <a:moveTo>
                    <a:pt x="110949" y="307622"/>
                  </a:moveTo>
                  <a:lnTo>
                    <a:pt x="104164" y="307622"/>
                  </a:lnTo>
                  <a:lnTo>
                    <a:pt x="104164" y="343684"/>
                  </a:lnTo>
                  <a:lnTo>
                    <a:pt x="111184" y="343684"/>
                  </a:lnTo>
                  <a:lnTo>
                    <a:pt x="111184" y="320096"/>
                  </a:lnTo>
                  <a:lnTo>
                    <a:pt x="111559" y="318703"/>
                  </a:lnTo>
                  <a:lnTo>
                    <a:pt x="113062" y="316246"/>
                  </a:lnTo>
                  <a:lnTo>
                    <a:pt x="114079" y="315283"/>
                  </a:lnTo>
                  <a:lnTo>
                    <a:pt x="116695" y="313883"/>
                  </a:lnTo>
                  <a:lnTo>
                    <a:pt x="118141" y="313538"/>
                  </a:lnTo>
                  <a:lnTo>
                    <a:pt x="123463" y="313538"/>
                  </a:lnTo>
                  <a:lnTo>
                    <a:pt x="123463" y="313350"/>
                  </a:lnTo>
                  <a:lnTo>
                    <a:pt x="110949" y="313350"/>
                  </a:lnTo>
                  <a:lnTo>
                    <a:pt x="110949" y="307622"/>
                  </a:lnTo>
                  <a:close/>
                </a:path>
                <a:path w="430529" h="357505">
                  <a:moveTo>
                    <a:pt x="123463" y="313538"/>
                  </a:moveTo>
                  <a:lnTo>
                    <a:pt x="120520" y="313538"/>
                  </a:lnTo>
                  <a:lnTo>
                    <a:pt x="121240" y="313593"/>
                  </a:lnTo>
                  <a:lnTo>
                    <a:pt x="123209" y="313890"/>
                  </a:lnTo>
                  <a:lnTo>
                    <a:pt x="123463" y="313961"/>
                  </a:lnTo>
                  <a:lnTo>
                    <a:pt x="123463" y="313538"/>
                  </a:lnTo>
                  <a:close/>
                </a:path>
                <a:path w="430529" h="357505">
                  <a:moveTo>
                    <a:pt x="120919" y="307082"/>
                  </a:moveTo>
                  <a:lnTo>
                    <a:pt x="118368" y="307082"/>
                  </a:lnTo>
                  <a:lnTo>
                    <a:pt x="116474" y="307645"/>
                  </a:lnTo>
                  <a:lnTo>
                    <a:pt x="113140" y="309884"/>
                  </a:lnTo>
                  <a:lnTo>
                    <a:pt x="111982" y="311410"/>
                  </a:lnTo>
                  <a:lnTo>
                    <a:pt x="111325" y="313350"/>
                  </a:lnTo>
                  <a:lnTo>
                    <a:pt x="123463" y="313350"/>
                  </a:lnTo>
                  <a:lnTo>
                    <a:pt x="123463" y="307246"/>
                  </a:lnTo>
                  <a:lnTo>
                    <a:pt x="122641" y="307160"/>
                  </a:lnTo>
                  <a:lnTo>
                    <a:pt x="120919" y="307082"/>
                  </a:lnTo>
                  <a:close/>
                </a:path>
                <a:path w="430529" h="357505">
                  <a:moveTo>
                    <a:pt x="145561" y="307152"/>
                  </a:moveTo>
                  <a:lnTo>
                    <a:pt x="138799" y="307152"/>
                  </a:lnTo>
                  <a:lnTo>
                    <a:pt x="135849" y="307927"/>
                  </a:lnTo>
                  <a:lnTo>
                    <a:pt x="130809" y="311026"/>
                  </a:lnTo>
                  <a:lnTo>
                    <a:pt x="128853" y="313202"/>
                  </a:lnTo>
                  <a:lnTo>
                    <a:pt x="126067" y="318805"/>
                  </a:lnTo>
                  <a:lnTo>
                    <a:pt x="125370" y="322076"/>
                  </a:lnTo>
                  <a:lnTo>
                    <a:pt x="125370" y="329542"/>
                  </a:lnTo>
                  <a:lnTo>
                    <a:pt x="138799" y="344411"/>
                  </a:lnTo>
                  <a:lnTo>
                    <a:pt x="145561" y="344411"/>
                  </a:lnTo>
                  <a:lnTo>
                    <a:pt x="148511" y="343637"/>
                  </a:lnTo>
                  <a:lnTo>
                    <a:pt x="153551" y="340538"/>
                  </a:lnTo>
                  <a:lnTo>
                    <a:pt x="155373" y="338518"/>
                  </a:lnTo>
                  <a:lnTo>
                    <a:pt x="139997" y="338518"/>
                  </a:lnTo>
                  <a:lnTo>
                    <a:pt x="138165" y="337939"/>
                  </a:lnTo>
                  <a:lnTo>
                    <a:pt x="135270" y="335623"/>
                  </a:lnTo>
                  <a:lnTo>
                    <a:pt x="134198" y="334081"/>
                  </a:lnTo>
                  <a:lnTo>
                    <a:pt x="132805" y="330231"/>
                  </a:lnTo>
                  <a:lnTo>
                    <a:pt x="132460" y="328110"/>
                  </a:lnTo>
                  <a:lnTo>
                    <a:pt x="132460" y="323493"/>
                  </a:lnTo>
                  <a:lnTo>
                    <a:pt x="139997" y="313022"/>
                  </a:lnTo>
                  <a:lnTo>
                    <a:pt x="155346" y="313022"/>
                  </a:lnTo>
                  <a:lnTo>
                    <a:pt x="153551" y="311026"/>
                  </a:lnTo>
                  <a:lnTo>
                    <a:pt x="148511" y="307927"/>
                  </a:lnTo>
                  <a:lnTo>
                    <a:pt x="145561" y="307152"/>
                  </a:lnTo>
                  <a:close/>
                </a:path>
                <a:path w="430529" h="357505">
                  <a:moveTo>
                    <a:pt x="155346" y="313022"/>
                  </a:moveTo>
                  <a:lnTo>
                    <a:pt x="144395" y="313022"/>
                  </a:lnTo>
                  <a:lnTo>
                    <a:pt x="146210" y="313609"/>
                  </a:lnTo>
                  <a:lnTo>
                    <a:pt x="149090" y="315956"/>
                  </a:lnTo>
                  <a:lnTo>
                    <a:pt x="150155" y="317514"/>
                  </a:lnTo>
                  <a:lnTo>
                    <a:pt x="151548" y="321380"/>
                  </a:lnTo>
                  <a:lnTo>
                    <a:pt x="151900" y="323493"/>
                  </a:lnTo>
                  <a:lnTo>
                    <a:pt x="151900" y="328110"/>
                  </a:lnTo>
                  <a:lnTo>
                    <a:pt x="144395" y="338518"/>
                  </a:lnTo>
                  <a:lnTo>
                    <a:pt x="155373" y="338518"/>
                  </a:lnTo>
                  <a:lnTo>
                    <a:pt x="155508" y="338370"/>
                  </a:lnTo>
                  <a:lnTo>
                    <a:pt x="158294" y="332798"/>
                  </a:lnTo>
                  <a:lnTo>
                    <a:pt x="158990" y="329542"/>
                  </a:lnTo>
                  <a:lnTo>
                    <a:pt x="158990" y="322076"/>
                  </a:lnTo>
                  <a:lnTo>
                    <a:pt x="158294" y="318805"/>
                  </a:lnTo>
                  <a:lnTo>
                    <a:pt x="155508" y="313202"/>
                  </a:lnTo>
                  <a:lnTo>
                    <a:pt x="155346" y="313022"/>
                  </a:lnTo>
                  <a:close/>
                </a:path>
                <a:path w="430529" h="357505">
                  <a:moveTo>
                    <a:pt x="172308" y="307622"/>
                  </a:moveTo>
                  <a:lnTo>
                    <a:pt x="165570" y="307622"/>
                  </a:lnTo>
                  <a:lnTo>
                    <a:pt x="165570" y="343684"/>
                  </a:lnTo>
                  <a:lnTo>
                    <a:pt x="172589" y="343684"/>
                  </a:lnTo>
                  <a:lnTo>
                    <a:pt x="172589" y="319822"/>
                  </a:lnTo>
                  <a:lnTo>
                    <a:pt x="172926" y="318390"/>
                  </a:lnTo>
                  <a:lnTo>
                    <a:pt x="174288" y="315917"/>
                  </a:lnTo>
                  <a:lnTo>
                    <a:pt x="175188" y="314955"/>
                  </a:lnTo>
                  <a:lnTo>
                    <a:pt x="177426" y="313562"/>
                  </a:lnTo>
                  <a:lnTo>
                    <a:pt x="177671" y="313491"/>
                  </a:lnTo>
                  <a:lnTo>
                    <a:pt x="172308" y="313491"/>
                  </a:lnTo>
                  <a:lnTo>
                    <a:pt x="172308" y="307622"/>
                  </a:lnTo>
                  <a:close/>
                </a:path>
                <a:path w="430529" h="357505">
                  <a:moveTo>
                    <a:pt x="192152" y="313210"/>
                  </a:moveTo>
                  <a:lnTo>
                    <a:pt x="181941" y="313210"/>
                  </a:lnTo>
                  <a:lnTo>
                    <a:pt x="183530" y="313804"/>
                  </a:lnTo>
                  <a:lnTo>
                    <a:pt x="185972" y="316183"/>
                  </a:lnTo>
                  <a:lnTo>
                    <a:pt x="186567" y="317717"/>
                  </a:lnTo>
                  <a:lnTo>
                    <a:pt x="186582" y="343684"/>
                  </a:lnTo>
                  <a:lnTo>
                    <a:pt x="193578" y="343684"/>
                  </a:lnTo>
                  <a:lnTo>
                    <a:pt x="193620" y="318390"/>
                  </a:lnTo>
                  <a:lnTo>
                    <a:pt x="194212" y="316716"/>
                  </a:lnTo>
                  <a:lnTo>
                    <a:pt x="196748" y="313914"/>
                  </a:lnTo>
                  <a:lnTo>
                    <a:pt x="197814" y="313491"/>
                  </a:lnTo>
                  <a:lnTo>
                    <a:pt x="192264" y="313491"/>
                  </a:lnTo>
                  <a:lnTo>
                    <a:pt x="192152" y="313210"/>
                  </a:lnTo>
                  <a:close/>
                </a:path>
                <a:path w="430529" h="357505">
                  <a:moveTo>
                    <a:pt x="213864" y="313210"/>
                  </a:moveTo>
                  <a:lnTo>
                    <a:pt x="202656" y="313210"/>
                  </a:lnTo>
                  <a:lnTo>
                    <a:pt x="204245" y="313757"/>
                  </a:lnTo>
                  <a:lnTo>
                    <a:pt x="206868" y="315917"/>
                  </a:lnTo>
                  <a:lnTo>
                    <a:pt x="206994" y="316183"/>
                  </a:lnTo>
                  <a:lnTo>
                    <a:pt x="207571" y="317717"/>
                  </a:lnTo>
                  <a:lnTo>
                    <a:pt x="207571" y="343684"/>
                  </a:lnTo>
                  <a:lnTo>
                    <a:pt x="214591" y="343684"/>
                  </a:lnTo>
                  <a:lnTo>
                    <a:pt x="214591" y="315370"/>
                  </a:lnTo>
                  <a:lnTo>
                    <a:pt x="213864" y="313210"/>
                  </a:lnTo>
                  <a:close/>
                </a:path>
                <a:path w="430529" h="357505">
                  <a:moveTo>
                    <a:pt x="184978" y="307152"/>
                  </a:moveTo>
                  <a:lnTo>
                    <a:pt x="180188" y="307152"/>
                  </a:lnTo>
                  <a:lnTo>
                    <a:pt x="178122" y="307731"/>
                  </a:lnTo>
                  <a:lnTo>
                    <a:pt x="174734" y="309954"/>
                  </a:lnTo>
                  <a:lnTo>
                    <a:pt x="173505" y="311504"/>
                  </a:lnTo>
                  <a:lnTo>
                    <a:pt x="172754" y="313491"/>
                  </a:lnTo>
                  <a:lnTo>
                    <a:pt x="177671" y="313491"/>
                  </a:lnTo>
                  <a:lnTo>
                    <a:pt x="178654" y="313210"/>
                  </a:lnTo>
                  <a:lnTo>
                    <a:pt x="192152" y="313210"/>
                  </a:lnTo>
                  <a:lnTo>
                    <a:pt x="191469" y="311504"/>
                  </a:lnTo>
                  <a:lnTo>
                    <a:pt x="190245" y="309954"/>
                  </a:lnTo>
                  <a:lnTo>
                    <a:pt x="186997" y="307716"/>
                  </a:lnTo>
                  <a:lnTo>
                    <a:pt x="184978" y="307152"/>
                  </a:lnTo>
                  <a:close/>
                </a:path>
                <a:path w="430529" h="357505">
                  <a:moveTo>
                    <a:pt x="206734" y="307152"/>
                  </a:moveTo>
                  <a:lnTo>
                    <a:pt x="200864" y="307152"/>
                  </a:lnTo>
                  <a:lnTo>
                    <a:pt x="198626" y="307731"/>
                  </a:lnTo>
                  <a:lnTo>
                    <a:pt x="194870" y="310032"/>
                  </a:lnTo>
                  <a:lnTo>
                    <a:pt x="193500" y="311566"/>
                  </a:lnTo>
                  <a:lnTo>
                    <a:pt x="192639" y="313491"/>
                  </a:lnTo>
                  <a:lnTo>
                    <a:pt x="197814" y="313491"/>
                  </a:lnTo>
                  <a:lnTo>
                    <a:pt x="198524" y="313210"/>
                  </a:lnTo>
                  <a:lnTo>
                    <a:pt x="213864" y="313210"/>
                  </a:lnTo>
                  <a:lnTo>
                    <a:pt x="213550" y="312278"/>
                  </a:lnTo>
                  <a:lnTo>
                    <a:pt x="209402" y="308178"/>
                  </a:lnTo>
                  <a:lnTo>
                    <a:pt x="206734" y="307152"/>
                  </a:lnTo>
                  <a:close/>
                </a:path>
                <a:path w="430529" h="357505">
                  <a:moveTo>
                    <a:pt x="232181" y="298982"/>
                  </a:moveTo>
                  <a:lnTo>
                    <a:pt x="225162" y="298982"/>
                  </a:lnTo>
                  <a:lnTo>
                    <a:pt x="225194" y="336844"/>
                  </a:lnTo>
                  <a:lnTo>
                    <a:pt x="233833" y="344184"/>
                  </a:lnTo>
                  <a:lnTo>
                    <a:pt x="236807" y="344137"/>
                  </a:lnTo>
                  <a:lnTo>
                    <a:pt x="237746" y="344044"/>
                  </a:lnTo>
                  <a:lnTo>
                    <a:pt x="239248" y="343715"/>
                  </a:lnTo>
                  <a:lnTo>
                    <a:pt x="239827" y="343558"/>
                  </a:lnTo>
                  <a:lnTo>
                    <a:pt x="240234" y="343402"/>
                  </a:lnTo>
                  <a:lnTo>
                    <a:pt x="239033" y="337908"/>
                  </a:lnTo>
                  <a:lnTo>
                    <a:pt x="235734" y="337908"/>
                  </a:lnTo>
                  <a:lnTo>
                    <a:pt x="235022" y="337791"/>
                  </a:lnTo>
                  <a:lnTo>
                    <a:pt x="233723" y="337305"/>
                  </a:lnTo>
                  <a:lnTo>
                    <a:pt x="233199" y="336844"/>
                  </a:lnTo>
                  <a:lnTo>
                    <a:pt x="232385" y="335482"/>
                  </a:lnTo>
                  <a:lnTo>
                    <a:pt x="232181" y="334457"/>
                  </a:lnTo>
                  <a:lnTo>
                    <a:pt x="232181" y="298982"/>
                  </a:lnTo>
                  <a:close/>
                </a:path>
                <a:path w="430529" h="357505">
                  <a:moveTo>
                    <a:pt x="238966" y="337603"/>
                  </a:moveTo>
                  <a:lnTo>
                    <a:pt x="237558" y="337869"/>
                  </a:lnTo>
                  <a:lnTo>
                    <a:pt x="237065" y="337908"/>
                  </a:lnTo>
                  <a:lnTo>
                    <a:pt x="239033" y="337908"/>
                  </a:lnTo>
                  <a:lnTo>
                    <a:pt x="238966" y="337603"/>
                  </a:lnTo>
                  <a:close/>
                </a:path>
                <a:path w="430529" h="357505">
                  <a:moveTo>
                    <a:pt x="225162" y="307622"/>
                  </a:moveTo>
                  <a:lnTo>
                    <a:pt x="219879" y="307622"/>
                  </a:lnTo>
                  <a:lnTo>
                    <a:pt x="219879" y="313257"/>
                  </a:lnTo>
                  <a:lnTo>
                    <a:pt x="225162" y="313257"/>
                  </a:lnTo>
                  <a:lnTo>
                    <a:pt x="225162" y="307622"/>
                  </a:lnTo>
                  <a:close/>
                </a:path>
                <a:path w="430529" h="357505">
                  <a:moveTo>
                    <a:pt x="239577" y="307622"/>
                  </a:moveTo>
                  <a:lnTo>
                    <a:pt x="232181" y="307622"/>
                  </a:lnTo>
                  <a:lnTo>
                    <a:pt x="232181" y="313257"/>
                  </a:lnTo>
                  <a:lnTo>
                    <a:pt x="239577" y="313257"/>
                  </a:lnTo>
                  <a:lnTo>
                    <a:pt x="239577" y="307622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5018" y="2426855"/>
              <a:ext cx="205798" cy="20579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363912" y="2437920"/>
              <a:ext cx="208011" cy="21243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69444" y="2441239"/>
              <a:ext cx="196947" cy="20137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370551" y="2442345"/>
              <a:ext cx="194945" cy="199390"/>
            </a:xfrm>
            <a:custGeom>
              <a:avLst/>
              <a:gdLst/>
              <a:ahLst/>
              <a:cxnLst/>
              <a:rect l="l" t="t" r="r" b="b"/>
              <a:pathLst>
                <a:path w="194945" h="199389">
                  <a:moveTo>
                    <a:pt x="13277" y="0"/>
                  </a:moveTo>
                  <a:lnTo>
                    <a:pt x="5944" y="0"/>
                  </a:lnTo>
                  <a:lnTo>
                    <a:pt x="0" y="5944"/>
                  </a:lnTo>
                  <a:lnTo>
                    <a:pt x="0" y="193215"/>
                  </a:lnTo>
                  <a:lnTo>
                    <a:pt x="5944" y="199160"/>
                  </a:lnTo>
                  <a:lnTo>
                    <a:pt x="13277" y="199160"/>
                  </a:lnTo>
                  <a:lnTo>
                    <a:pt x="13277" y="181456"/>
                  </a:lnTo>
                  <a:lnTo>
                    <a:pt x="17703" y="181456"/>
                  </a:lnTo>
                  <a:lnTo>
                    <a:pt x="17703" y="17703"/>
                  </a:lnTo>
                  <a:lnTo>
                    <a:pt x="13277" y="17703"/>
                  </a:lnTo>
                  <a:lnTo>
                    <a:pt x="13277" y="0"/>
                  </a:lnTo>
                  <a:close/>
                </a:path>
                <a:path w="194945" h="199389">
                  <a:moveTo>
                    <a:pt x="15721" y="181456"/>
                  </a:moveTo>
                  <a:lnTo>
                    <a:pt x="13277" y="181456"/>
                  </a:lnTo>
                  <a:lnTo>
                    <a:pt x="13277" y="199160"/>
                  </a:lnTo>
                  <a:lnTo>
                    <a:pt x="181456" y="199160"/>
                  </a:lnTo>
                  <a:lnTo>
                    <a:pt x="181456" y="185882"/>
                  </a:lnTo>
                  <a:lnTo>
                    <a:pt x="17703" y="185882"/>
                  </a:lnTo>
                  <a:lnTo>
                    <a:pt x="17703" y="183438"/>
                  </a:lnTo>
                  <a:lnTo>
                    <a:pt x="15721" y="181456"/>
                  </a:lnTo>
                  <a:close/>
                </a:path>
                <a:path w="194945" h="199389">
                  <a:moveTo>
                    <a:pt x="194734" y="181456"/>
                  </a:moveTo>
                  <a:lnTo>
                    <a:pt x="181456" y="181456"/>
                  </a:lnTo>
                  <a:lnTo>
                    <a:pt x="181456" y="199160"/>
                  </a:lnTo>
                  <a:lnTo>
                    <a:pt x="188789" y="199160"/>
                  </a:lnTo>
                  <a:lnTo>
                    <a:pt x="194734" y="193215"/>
                  </a:lnTo>
                  <a:lnTo>
                    <a:pt x="194734" y="181456"/>
                  </a:lnTo>
                  <a:close/>
                </a:path>
                <a:path w="194945" h="199389">
                  <a:moveTo>
                    <a:pt x="177031" y="181456"/>
                  </a:moveTo>
                  <a:lnTo>
                    <a:pt x="17703" y="181456"/>
                  </a:lnTo>
                  <a:lnTo>
                    <a:pt x="17703" y="185882"/>
                  </a:lnTo>
                  <a:lnTo>
                    <a:pt x="177031" y="185882"/>
                  </a:lnTo>
                  <a:lnTo>
                    <a:pt x="177031" y="181456"/>
                  </a:lnTo>
                  <a:close/>
                </a:path>
                <a:path w="194945" h="199389">
                  <a:moveTo>
                    <a:pt x="181456" y="181456"/>
                  </a:moveTo>
                  <a:lnTo>
                    <a:pt x="179012" y="181456"/>
                  </a:lnTo>
                  <a:lnTo>
                    <a:pt x="177031" y="183438"/>
                  </a:lnTo>
                  <a:lnTo>
                    <a:pt x="177031" y="185882"/>
                  </a:lnTo>
                  <a:lnTo>
                    <a:pt x="181456" y="185882"/>
                  </a:lnTo>
                  <a:lnTo>
                    <a:pt x="181456" y="181456"/>
                  </a:lnTo>
                  <a:close/>
                </a:path>
                <a:path w="194945" h="199389">
                  <a:moveTo>
                    <a:pt x="177031" y="15721"/>
                  </a:moveTo>
                  <a:lnTo>
                    <a:pt x="177031" y="183438"/>
                  </a:lnTo>
                  <a:lnTo>
                    <a:pt x="179012" y="181456"/>
                  </a:lnTo>
                  <a:lnTo>
                    <a:pt x="194734" y="181456"/>
                  </a:lnTo>
                  <a:lnTo>
                    <a:pt x="194734" y="17703"/>
                  </a:lnTo>
                  <a:lnTo>
                    <a:pt x="179012" y="17703"/>
                  </a:lnTo>
                  <a:lnTo>
                    <a:pt x="177031" y="15721"/>
                  </a:lnTo>
                  <a:close/>
                </a:path>
                <a:path w="194945" h="199389">
                  <a:moveTo>
                    <a:pt x="17703" y="181456"/>
                  </a:moveTo>
                  <a:lnTo>
                    <a:pt x="15721" y="181456"/>
                  </a:lnTo>
                  <a:lnTo>
                    <a:pt x="17703" y="183438"/>
                  </a:lnTo>
                  <a:lnTo>
                    <a:pt x="17703" y="181456"/>
                  </a:lnTo>
                  <a:close/>
                </a:path>
                <a:path w="194945" h="199389">
                  <a:moveTo>
                    <a:pt x="181456" y="0"/>
                  </a:moveTo>
                  <a:lnTo>
                    <a:pt x="13277" y="0"/>
                  </a:lnTo>
                  <a:lnTo>
                    <a:pt x="13277" y="17703"/>
                  </a:lnTo>
                  <a:lnTo>
                    <a:pt x="15721" y="17703"/>
                  </a:lnTo>
                  <a:lnTo>
                    <a:pt x="17703" y="15721"/>
                  </a:lnTo>
                  <a:lnTo>
                    <a:pt x="17703" y="13277"/>
                  </a:lnTo>
                  <a:lnTo>
                    <a:pt x="181456" y="13277"/>
                  </a:lnTo>
                  <a:lnTo>
                    <a:pt x="181456" y="0"/>
                  </a:lnTo>
                  <a:close/>
                </a:path>
                <a:path w="194945" h="199389">
                  <a:moveTo>
                    <a:pt x="17703" y="15721"/>
                  </a:moveTo>
                  <a:lnTo>
                    <a:pt x="15721" y="17703"/>
                  </a:lnTo>
                  <a:lnTo>
                    <a:pt x="17703" y="17703"/>
                  </a:lnTo>
                  <a:lnTo>
                    <a:pt x="17703" y="15721"/>
                  </a:lnTo>
                  <a:close/>
                </a:path>
                <a:path w="194945" h="199389">
                  <a:moveTo>
                    <a:pt x="177031" y="13277"/>
                  </a:moveTo>
                  <a:lnTo>
                    <a:pt x="17703" y="13277"/>
                  </a:lnTo>
                  <a:lnTo>
                    <a:pt x="17703" y="17703"/>
                  </a:lnTo>
                  <a:lnTo>
                    <a:pt x="177031" y="17703"/>
                  </a:lnTo>
                  <a:lnTo>
                    <a:pt x="177031" y="13277"/>
                  </a:lnTo>
                  <a:close/>
                </a:path>
                <a:path w="194945" h="199389">
                  <a:moveTo>
                    <a:pt x="181456" y="13277"/>
                  </a:moveTo>
                  <a:lnTo>
                    <a:pt x="177031" y="13277"/>
                  </a:lnTo>
                  <a:lnTo>
                    <a:pt x="177031" y="15721"/>
                  </a:lnTo>
                  <a:lnTo>
                    <a:pt x="179012" y="17703"/>
                  </a:lnTo>
                  <a:lnTo>
                    <a:pt x="181456" y="17703"/>
                  </a:lnTo>
                  <a:lnTo>
                    <a:pt x="181456" y="13277"/>
                  </a:lnTo>
                  <a:close/>
                </a:path>
                <a:path w="194945" h="199389">
                  <a:moveTo>
                    <a:pt x="188789" y="0"/>
                  </a:moveTo>
                  <a:lnTo>
                    <a:pt x="181456" y="0"/>
                  </a:lnTo>
                  <a:lnTo>
                    <a:pt x="181456" y="17703"/>
                  </a:lnTo>
                  <a:lnTo>
                    <a:pt x="194734" y="17703"/>
                  </a:lnTo>
                  <a:lnTo>
                    <a:pt x="194734" y="5944"/>
                  </a:lnTo>
                  <a:lnTo>
                    <a:pt x="188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6665406" y="2049042"/>
            <a:ext cx="168275" cy="56515"/>
          </a:xfrm>
          <a:custGeom>
            <a:avLst/>
            <a:gdLst/>
            <a:ahLst/>
            <a:cxnLst/>
            <a:rect l="l" t="t" r="r" b="b"/>
            <a:pathLst>
              <a:path w="168275" h="56514">
                <a:moveTo>
                  <a:pt x="24254" y="0"/>
                </a:moveTo>
                <a:lnTo>
                  <a:pt x="0" y="0"/>
                </a:lnTo>
                <a:lnTo>
                  <a:pt x="0" y="55479"/>
                </a:lnTo>
                <a:lnTo>
                  <a:pt x="25563" y="55479"/>
                </a:lnTo>
                <a:lnTo>
                  <a:pt x="29094" y="54829"/>
                </a:lnTo>
                <a:lnTo>
                  <a:pt x="34620" y="52210"/>
                </a:lnTo>
                <a:lnTo>
                  <a:pt x="36661" y="50431"/>
                </a:lnTo>
                <a:lnTo>
                  <a:pt x="37919" y="48300"/>
                </a:lnTo>
                <a:lnTo>
                  <a:pt x="8370" y="48300"/>
                </a:lnTo>
                <a:lnTo>
                  <a:pt x="8370" y="30529"/>
                </a:lnTo>
                <a:lnTo>
                  <a:pt x="36427" y="30529"/>
                </a:lnTo>
                <a:lnTo>
                  <a:pt x="35631" y="29690"/>
                </a:lnTo>
                <a:lnTo>
                  <a:pt x="32110" y="27504"/>
                </a:lnTo>
                <a:lnTo>
                  <a:pt x="30313" y="26909"/>
                </a:lnTo>
                <a:lnTo>
                  <a:pt x="28471" y="26818"/>
                </a:lnTo>
                <a:lnTo>
                  <a:pt x="28471" y="26276"/>
                </a:lnTo>
                <a:lnTo>
                  <a:pt x="30168" y="25843"/>
                </a:lnTo>
                <a:lnTo>
                  <a:pt x="31721" y="25157"/>
                </a:lnTo>
                <a:lnTo>
                  <a:pt x="33450" y="24001"/>
                </a:lnTo>
                <a:lnTo>
                  <a:pt x="8370" y="24001"/>
                </a:lnTo>
                <a:lnTo>
                  <a:pt x="8370" y="7124"/>
                </a:lnTo>
                <a:lnTo>
                  <a:pt x="35867" y="7124"/>
                </a:lnTo>
                <a:lnTo>
                  <a:pt x="34611" y="4975"/>
                </a:lnTo>
                <a:lnTo>
                  <a:pt x="32679" y="3232"/>
                </a:lnTo>
                <a:lnTo>
                  <a:pt x="27514" y="650"/>
                </a:lnTo>
                <a:lnTo>
                  <a:pt x="24254" y="0"/>
                </a:lnTo>
                <a:close/>
              </a:path>
              <a:path w="168275" h="56514">
                <a:moveTo>
                  <a:pt x="36427" y="30529"/>
                </a:moveTo>
                <a:lnTo>
                  <a:pt x="22990" y="30529"/>
                </a:lnTo>
                <a:lnTo>
                  <a:pt x="24922" y="30963"/>
                </a:lnTo>
                <a:lnTo>
                  <a:pt x="28191" y="32697"/>
                </a:lnTo>
                <a:lnTo>
                  <a:pt x="29455" y="33862"/>
                </a:lnTo>
                <a:lnTo>
                  <a:pt x="31225" y="36787"/>
                </a:lnTo>
                <a:lnTo>
                  <a:pt x="31667" y="38395"/>
                </a:lnTo>
                <a:lnTo>
                  <a:pt x="31667" y="42476"/>
                </a:lnTo>
                <a:lnTo>
                  <a:pt x="30800" y="44417"/>
                </a:lnTo>
                <a:lnTo>
                  <a:pt x="27333" y="47524"/>
                </a:lnTo>
                <a:lnTo>
                  <a:pt x="24461" y="48300"/>
                </a:lnTo>
                <a:lnTo>
                  <a:pt x="37919" y="48300"/>
                </a:lnTo>
                <a:lnTo>
                  <a:pt x="39316" y="45934"/>
                </a:lnTo>
                <a:lnTo>
                  <a:pt x="39984" y="43388"/>
                </a:lnTo>
                <a:lnTo>
                  <a:pt x="39984" y="37681"/>
                </a:lnTo>
                <a:lnTo>
                  <a:pt x="39406" y="35243"/>
                </a:lnTo>
                <a:lnTo>
                  <a:pt x="37094" y="31234"/>
                </a:lnTo>
                <a:lnTo>
                  <a:pt x="36427" y="30529"/>
                </a:lnTo>
                <a:close/>
              </a:path>
              <a:path w="168275" h="56514">
                <a:moveTo>
                  <a:pt x="35867" y="7124"/>
                </a:moveTo>
                <a:lnTo>
                  <a:pt x="23125" y="7124"/>
                </a:lnTo>
                <a:lnTo>
                  <a:pt x="25590" y="7901"/>
                </a:lnTo>
                <a:lnTo>
                  <a:pt x="28805" y="11007"/>
                </a:lnTo>
                <a:lnTo>
                  <a:pt x="29608" y="12930"/>
                </a:lnTo>
                <a:lnTo>
                  <a:pt x="29608" y="17012"/>
                </a:lnTo>
                <a:lnTo>
                  <a:pt x="21463" y="24001"/>
                </a:lnTo>
                <a:lnTo>
                  <a:pt x="33450" y="24001"/>
                </a:lnTo>
                <a:lnTo>
                  <a:pt x="37817" y="11829"/>
                </a:lnTo>
                <a:lnTo>
                  <a:pt x="37175" y="9363"/>
                </a:lnTo>
                <a:lnTo>
                  <a:pt x="35867" y="7124"/>
                </a:lnTo>
                <a:close/>
              </a:path>
              <a:path w="168275" h="56514">
                <a:moveTo>
                  <a:pt x="78577" y="19883"/>
                </a:moveTo>
                <a:lnTo>
                  <a:pt x="67037" y="19883"/>
                </a:lnTo>
                <a:lnTo>
                  <a:pt x="69006" y="20533"/>
                </a:lnTo>
                <a:lnTo>
                  <a:pt x="71660" y="23134"/>
                </a:lnTo>
                <a:lnTo>
                  <a:pt x="72273" y="24814"/>
                </a:lnTo>
                <a:lnTo>
                  <a:pt x="72329" y="28498"/>
                </a:lnTo>
                <a:lnTo>
                  <a:pt x="71976" y="29202"/>
                </a:lnTo>
                <a:lnTo>
                  <a:pt x="70568" y="30069"/>
                </a:lnTo>
                <a:lnTo>
                  <a:pt x="69439" y="30385"/>
                </a:lnTo>
                <a:lnTo>
                  <a:pt x="67886" y="30584"/>
                </a:lnTo>
                <a:lnTo>
                  <a:pt x="59849" y="31523"/>
                </a:lnTo>
                <a:lnTo>
                  <a:pt x="57917" y="31866"/>
                </a:lnTo>
                <a:lnTo>
                  <a:pt x="45884" y="46530"/>
                </a:lnTo>
                <a:lnTo>
                  <a:pt x="46476" y="48752"/>
                </a:lnTo>
                <a:lnTo>
                  <a:pt x="48950" y="52508"/>
                </a:lnTo>
                <a:lnTo>
                  <a:pt x="50639" y="53944"/>
                </a:lnTo>
                <a:lnTo>
                  <a:pt x="54901" y="55912"/>
                </a:lnTo>
                <a:lnTo>
                  <a:pt x="57285" y="56400"/>
                </a:lnTo>
                <a:lnTo>
                  <a:pt x="62215" y="56400"/>
                </a:lnTo>
                <a:lnTo>
                  <a:pt x="72166" y="49899"/>
                </a:lnTo>
                <a:lnTo>
                  <a:pt x="59389" y="49899"/>
                </a:lnTo>
                <a:lnTo>
                  <a:pt x="57502" y="49393"/>
                </a:lnTo>
                <a:lnTo>
                  <a:pt x="54540" y="47352"/>
                </a:lnTo>
                <a:lnTo>
                  <a:pt x="53799" y="45835"/>
                </a:lnTo>
                <a:lnTo>
                  <a:pt x="53888" y="42115"/>
                </a:lnTo>
                <a:lnTo>
                  <a:pt x="64825" y="37004"/>
                </a:lnTo>
                <a:lnTo>
                  <a:pt x="68933" y="36363"/>
                </a:lnTo>
                <a:lnTo>
                  <a:pt x="69863" y="36155"/>
                </a:lnTo>
                <a:lnTo>
                  <a:pt x="71507" y="35667"/>
                </a:lnTo>
                <a:lnTo>
                  <a:pt x="72067" y="35397"/>
                </a:lnTo>
                <a:lnTo>
                  <a:pt x="72356" y="35108"/>
                </a:lnTo>
                <a:lnTo>
                  <a:pt x="80456" y="35108"/>
                </a:lnTo>
                <a:lnTo>
                  <a:pt x="80329" y="24218"/>
                </a:lnTo>
                <a:lnTo>
                  <a:pt x="79932" y="22348"/>
                </a:lnTo>
                <a:lnTo>
                  <a:pt x="78577" y="19883"/>
                </a:lnTo>
                <a:close/>
              </a:path>
              <a:path w="168275" h="56514">
                <a:moveTo>
                  <a:pt x="80456" y="49790"/>
                </a:moveTo>
                <a:lnTo>
                  <a:pt x="72545" y="49790"/>
                </a:lnTo>
                <a:lnTo>
                  <a:pt x="72545" y="55479"/>
                </a:lnTo>
                <a:lnTo>
                  <a:pt x="80456" y="55479"/>
                </a:lnTo>
                <a:lnTo>
                  <a:pt x="80456" y="49790"/>
                </a:lnTo>
                <a:close/>
              </a:path>
              <a:path w="168275" h="56514">
                <a:moveTo>
                  <a:pt x="80456" y="35108"/>
                </a:moveTo>
                <a:lnTo>
                  <a:pt x="72356" y="35108"/>
                </a:lnTo>
                <a:lnTo>
                  <a:pt x="72281" y="42386"/>
                </a:lnTo>
                <a:lnTo>
                  <a:pt x="71931" y="43659"/>
                </a:lnTo>
                <a:lnTo>
                  <a:pt x="70252" y="46530"/>
                </a:lnTo>
                <a:lnTo>
                  <a:pt x="69033" y="47686"/>
                </a:lnTo>
                <a:lnTo>
                  <a:pt x="65836" y="49456"/>
                </a:lnTo>
                <a:lnTo>
                  <a:pt x="63922" y="49899"/>
                </a:lnTo>
                <a:lnTo>
                  <a:pt x="72166" y="49899"/>
                </a:lnTo>
                <a:lnTo>
                  <a:pt x="80456" y="49790"/>
                </a:lnTo>
                <a:lnTo>
                  <a:pt x="80456" y="35108"/>
                </a:lnTo>
                <a:close/>
              </a:path>
              <a:path w="168275" h="56514">
                <a:moveTo>
                  <a:pt x="65972" y="13328"/>
                </a:moveTo>
                <a:lnTo>
                  <a:pt x="61800" y="13328"/>
                </a:lnTo>
                <a:lnTo>
                  <a:pt x="59407" y="13689"/>
                </a:lnTo>
                <a:lnTo>
                  <a:pt x="47135" y="23947"/>
                </a:lnTo>
                <a:lnTo>
                  <a:pt x="54747" y="25680"/>
                </a:lnTo>
                <a:lnTo>
                  <a:pt x="55343" y="24218"/>
                </a:lnTo>
                <a:lnTo>
                  <a:pt x="56418" y="22890"/>
                </a:lnTo>
                <a:lnTo>
                  <a:pt x="59542" y="20488"/>
                </a:lnTo>
                <a:lnTo>
                  <a:pt x="61691" y="19883"/>
                </a:lnTo>
                <a:lnTo>
                  <a:pt x="78577" y="19883"/>
                </a:lnTo>
                <a:lnTo>
                  <a:pt x="77837" y="18538"/>
                </a:lnTo>
                <a:lnTo>
                  <a:pt x="76491" y="17066"/>
                </a:lnTo>
                <a:lnTo>
                  <a:pt x="73223" y="15007"/>
                </a:lnTo>
                <a:lnTo>
                  <a:pt x="71471" y="14303"/>
                </a:lnTo>
                <a:lnTo>
                  <a:pt x="67732" y="13526"/>
                </a:lnTo>
                <a:lnTo>
                  <a:pt x="65972" y="13328"/>
                </a:lnTo>
                <a:close/>
              </a:path>
              <a:path w="168275" h="56514">
                <a:moveTo>
                  <a:pt x="110401" y="13328"/>
                </a:moveTo>
                <a:lnTo>
                  <a:pt x="103321" y="13328"/>
                </a:lnTo>
                <a:lnTo>
                  <a:pt x="99917" y="14240"/>
                </a:lnTo>
                <a:lnTo>
                  <a:pt x="94138" y="17888"/>
                </a:lnTo>
                <a:lnTo>
                  <a:pt x="91899" y="20425"/>
                </a:lnTo>
                <a:lnTo>
                  <a:pt x="88720" y="26909"/>
                </a:lnTo>
                <a:lnTo>
                  <a:pt x="87925" y="30638"/>
                </a:lnTo>
                <a:lnTo>
                  <a:pt x="87925" y="39036"/>
                </a:lnTo>
                <a:lnTo>
                  <a:pt x="103294" y="56319"/>
                </a:lnTo>
                <a:lnTo>
                  <a:pt x="110608" y="56319"/>
                </a:lnTo>
                <a:lnTo>
                  <a:pt x="113471" y="55714"/>
                </a:lnTo>
                <a:lnTo>
                  <a:pt x="118365" y="53294"/>
                </a:lnTo>
                <a:lnTo>
                  <a:pt x="120325" y="51632"/>
                </a:lnTo>
                <a:lnTo>
                  <a:pt x="121825" y="49465"/>
                </a:lnTo>
                <a:lnTo>
                  <a:pt x="105082" y="49465"/>
                </a:lnTo>
                <a:lnTo>
                  <a:pt x="103087" y="48860"/>
                </a:lnTo>
                <a:lnTo>
                  <a:pt x="99709" y="46440"/>
                </a:lnTo>
                <a:lnTo>
                  <a:pt x="98409" y="44733"/>
                </a:lnTo>
                <a:lnTo>
                  <a:pt x="96567" y="40327"/>
                </a:lnTo>
                <a:lnTo>
                  <a:pt x="96106" y="37708"/>
                </a:lnTo>
                <a:lnTo>
                  <a:pt x="96106" y="31712"/>
                </a:lnTo>
                <a:lnTo>
                  <a:pt x="105118" y="20154"/>
                </a:lnTo>
                <a:lnTo>
                  <a:pt x="121826" y="20154"/>
                </a:lnTo>
                <a:lnTo>
                  <a:pt x="120162" y="17870"/>
                </a:lnTo>
                <a:lnTo>
                  <a:pt x="118166" y="16244"/>
                </a:lnTo>
                <a:lnTo>
                  <a:pt x="113218" y="13915"/>
                </a:lnTo>
                <a:lnTo>
                  <a:pt x="110401" y="13328"/>
                </a:lnTo>
                <a:close/>
              </a:path>
              <a:path w="168275" h="56514">
                <a:moveTo>
                  <a:pt x="124415" y="42313"/>
                </a:moveTo>
                <a:lnTo>
                  <a:pt x="116532" y="42313"/>
                </a:lnTo>
                <a:lnTo>
                  <a:pt x="116189" y="43812"/>
                </a:lnTo>
                <a:lnTo>
                  <a:pt x="115584" y="45095"/>
                </a:lnTo>
                <a:lnTo>
                  <a:pt x="113868" y="47226"/>
                </a:lnTo>
                <a:lnTo>
                  <a:pt x="112812" y="48047"/>
                </a:lnTo>
                <a:lnTo>
                  <a:pt x="110301" y="49185"/>
                </a:lnTo>
                <a:lnTo>
                  <a:pt x="108911" y="49465"/>
                </a:lnTo>
                <a:lnTo>
                  <a:pt x="121825" y="49465"/>
                </a:lnTo>
                <a:lnTo>
                  <a:pt x="123250" y="47406"/>
                </a:lnTo>
                <a:lnTo>
                  <a:pt x="124093" y="45095"/>
                </a:lnTo>
                <a:lnTo>
                  <a:pt x="124155" y="44733"/>
                </a:lnTo>
                <a:lnTo>
                  <a:pt x="124415" y="42313"/>
                </a:lnTo>
                <a:close/>
              </a:path>
              <a:path w="168275" h="56514">
                <a:moveTo>
                  <a:pt x="121826" y="20154"/>
                </a:moveTo>
                <a:lnTo>
                  <a:pt x="109958" y="20154"/>
                </a:lnTo>
                <a:lnTo>
                  <a:pt x="112017" y="20858"/>
                </a:lnTo>
                <a:lnTo>
                  <a:pt x="115105" y="23676"/>
                </a:lnTo>
                <a:lnTo>
                  <a:pt x="116099" y="25355"/>
                </a:lnTo>
                <a:lnTo>
                  <a:pt x="116532" y="27306"/>
                </a:lnTo>
                <a:lnTo>
                  <a:pt x="124415" y="27306"/>
                </a:lnTo>
                <a:lnTo>
                  <a:pt x="124126" y="24507"/>
                </a:lnTo>
                <a:lnTo>
                  <a:pt x="123214" y="22059"/>
                </a:lnTo>
                <a:lnTo>
                  <a:pt x="121826" y="20154"/>
                </a:lnTo>
                <a:close/>
              </a:path>
              <a:path w="168275" h="56514">
                <a:moveTo>
                  <a:pt x="139727" y="0"/>
                </a:moveTo>
                <a:lnTo>
                  <a:pt x="131628" y="0"/>
                </a:lnTo>
                <a:lnTo>
                  <a:pt x="131628" y="55479"/>
                </a:lnTo>
                <a:lnTo>
                  <a:pt x="139727" y="55479"/>
                </a:lnTo>
                <a:lnTo>
                  <a:pt x="139727" y="41365"/>
                </a:lnTo>
                <a:lnTo>
                  <a:pt x="139077" y="41365"/>
                </a:lnTo>
                <a:lnTo>
                  <a:pt x="139023" y="31478"/>
                </a:lnTo>
                <a:lnTo>
                  <a:pt x="139727" y="31478"/>
                </a:lnTo>
                <a:lnTo>
                  <a:pt x="139727" y="0"/>
                </a:lnTo>
                <a:close/>
              </a:path>
              <a:path w="168275" h="56514">
                <a:moveTo>
                  <a:pt x="149863" y="31729"/>
                </a:moveTo>
                <a:lnTo>
                  <a:pt x="147800" y="33916"/>
                </a:lnTo>
                <a:lnTo>
                  <a:pt x="146527" y="33916"/>
                </a:lnTo>
                <a:lnTo>
                  <a:pt x="143750" y="36692"/>
                </a:lnTo>
                <a:lnTo>
                  <a:pt x="157904" y="55479"/>
                </a:lnTo>
                <a:lnTo>
                  <a:pt x="167846" y="55479"/>
                </a:lnTo>
                <a:lnTo>
                  <a:pt x="149863" y="31729"/>
                </a:lnTo>
                <a:close/>
              </a:path>
              <a:path w="168275" h="56514">
                <a:moveTo>
                  <a:pt x="139727" y="31478"/>
                </a:moveTo>
                <a:lnTo>
                  <a:pt x="139023" y="31478"/>
                </a:lnTo>
                <a:lnTo>
                  <a:pt x="139077" y="41365"/>
                </a:lnTo>
                <a:lnTo>
                  <a:pt x="139727" y="40715"/>
                </a:lnTo>
                <a:lnTo>
                  <a:pt x="139727" y="31478"/>
                </a:lnTo>
                <a:close/>
              </a:path>
              <a:path w="168275" h="56514">
                <a:moveTo>
                  <a:pt x="139727" y="40715"/>
                </a:moveTo>
                <a:lnTo>
                  <a:pt x="139077" y="41365"/>
                </a:lnTo>
                <a:lnTo>
                  <a:pt x="139727" y="41365"/>
                </a:lnTo>
                <a:lnTo>
                  <a:pt x="139727" y="40715"/>
                </a:lnTo>
                <a:close/>
              </a:path>
              <a:path w="168275" h="56514">
                <a:moveTo>
                  <a:pt x="166709" y="13869"/>
                </a:moveTo>
                <a:lnTo>
                  <a:pt x="157011" y="13869"/>
                </a:lnTo>
                <a:lnTo>
                  <a:pt x="140432" y="31478"/>
                </a:lnTo>
                <a:lnTo>
                  <a:pt x="139727" y="31478"/>
                </a:lnTo>
                <a:lnTo>
                  <a:pt x="139727" y="40715"/>
                </a:lnTo>
                <a:lnTo>
                  <a:pt x="143750" y="36692"/>
                </a:lnTo>
                <a:lnTo>
                  <a:pt x="143005" y="35704"/>
                </a:lnTo>
                <a:lnTo>
                  <a:pt x="148586" y="30042"/>
                </a:lnTo>
                <a:lnTo>
                  <a:pt x="151454" y="30042"/>
                </a:lnTo>
                <a:lnTo>
                  <a:pt x="166709" y="13869"/>
                </a:lnTo>
                <a:close/>
              </a:path>
              <a:path w="168275" h="56514">
                <a:moveTo>
                  <a:pt x="148586" y="30042"/>
                </a:moveTo>
                <a:lnTo>
                  <a:pt x="143005" y="35704"/>
                </a:lnTo>
                <a:lnTo>
                  <a:pt x="143750" y="36692"/>
                </a:lnTo>
                <a:lnTo>
                  <a:pt x="146527" y="33916"/>
                </a:lnTo>
                <a:lnTo>
                  <a:pt x="147800" y="33916"/>
                </a:lnTo>
                <a:lnTo>
                  <a:pt x="149863" y="31729"/>
                </a:lnTo>
                <a:lnTo>
                  <a:pt x="148586" y="30042"/>
                </a:lnTo>
                <a:close/>
              </a:path>
              <a:path w="168275" h="56514">
                <a:moveTo>
                  <a:pt x="151454" y="30042"/>
                </a:moveTo>
                <a:lnTo>
                  <a:pt x="148586" y="30042"/>
                </a:lnTo>
                <a:lnTo>
                  <a:pt x="149863" y="31729"/>
                </a:lnTo>
                <a:lnTo>
                  <a:pt x="151454" y="3004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65406" y="7341269"/>
            <a:ext cx="168275" cy="56515"/>
          </a:xfrm>
          <a:custGeom>
            <a:avLst/>
            <a:gdLst/>
            <a:ahLst/>
            <a:cxnLst/>
            <a:rect l="l" t="t" r="r" b="b"/>
            <a:pathLst>
              <a:path w="168275" h="56515">
                <a:moveTo>
                  <a:pt x="24254" y="0"/>
                </a:moveTo>
                <a:lnTo>
                  <a:pt x="0" y="0"/>
                </a:lnTo>
                <a:lnTo>
                  <a:pt x="0" y="55479"/>
                </a:lnTo>
                <a:lnTo>
                  <a:pt x="25563" y="55479"/>
                </a:lnTo>
                <a:lnTo>
                  <a:pt x="29094" y="54829"/>
                </a:lnTo>
                <a:lnTo>
                  <a:pt x="34620" y="52210"/>
                </a:lnTo>
                <a:lnTo>
                  <a:pt x="36661" y="50431"/>
                </a:lnTo>
                <a:lnTo>
                  <a:pt x="37919" y="48300"/>
                </a:lnTo>
                <a:lnTo>
                  <a:pt x="8370" y="48300"/>
                </a:lnTo>
                <a:lnTo>
                  <a:pt x="8370" y="30529"/>
                </a:lnTo>
                <a:lnTo>
                  <a:pt x="36427" y="30529"/>
                </a:lnTo>
                <a:lnTo>
                  <a:pt x="35631" y="29690"/>
                </a:lnTo>
                <a:lnTo>
                  <a:pt x="32110" y="27504"/>
                </a:lnTo>
                <a:lnTo>
                  <a:pt x="30313" y="26909"/>
                </a:lnTo>
                <a:lnTo>
                  <a:pt x="28471" y="26818"/>
                </a:lnTo>
                <a:lnTo>
                  <a:pt x="28471" y="26276"/>
                </a:lnTo>
                <a:lnTo>
                  <a:pt x="30168" y="25843"/>
                </a:lnTo>
                <a:lnTo>
                  <a:pt x="31721" y="25157"/>
                </a:lnTo>
                <a:lnTo>
                  <a:pt x="33450" y="24001"/>
                </a:lnTo>
                <a:lnTo>
                  <a:pt x="8370" y="24001"/>
                </a:lnTo>
                <a:lnTo>
                  <a:pt x="8370" y="7124"/>
                </a:lnTo>
                <a:lnTo>
                  <a:pt x="35867" y="7124"/>
                </a:lnTo>
                <a:lnTo>
                  <a:pt x="34611" y="4975"/>
                </a:lnTo>
                <a:lnTo>
                  <a:pt x="32679" y="3232"/>
                </a:lnTo>
                <a:lnTo>
                  <a:pt x="27514" y="650"/>
                </a:lnTo>
                <a:lnTo>
                  <a:pt x="24254" y="0"/>
                </a:lnTo>
                <a:close/>
              </a:path>
              <a:path w="168275" h="56515">
                <a:moveTo>
                  <a:pt x="36427" y="30529"/>
                </a:moveTo>
                <a:lnTo>
                  <a:pt x="22990" y="30529"/>
                </a:lnTo>
                <a:lnTo>
                  <a:pt x="24922" y="30963"/>
                </a:lnTo>
                <a:lnTo>
                  <a:pt x="28191" y="32697"/>
                </a:lnTo>
                <a:lnTo>
                  <a:pt x="29455" y="33862"/>
                </a:lnTo>
                <a:lnTo>
                  <a:pt x="31225" y="36787"/>
                </a:lnTo>
                <a:lnTo>
                  <a:pt x="31667" y="38395"/>
                </a:lnTo>
                <a:lnTo>
                  <a:pt x="31667" y="42476"/>
                </a:lnTo>
                <a:lnTo>
                  <a:pt x="30800" y="44417"/>
                </a:lnTo>
                <a:lnTo>
                  <a:pt x="27333" y="47524"/>
                </a:lnTo>
                <a:lnTo>
                  <a:pt x="24461" y="48300"/>
                </a:lnTo>
                <a:lnTo>
                  <a:pt x="37919" y="48300"/>
                </a:lnTo>
                <a:lnTo>
                  <a:pt x="39316" y="45934"/>
                </a:lnTo>
                <a:lnTo>
                  <a:pt x="39984" y="43388"/>
                </a:lnTo>
                <a:lnTo>
                  <a:pt x="39984" y="37681"/>
                </a:lnTo>
                <a:lnTo>
                  <a:pt x="39406" y="35243"/>
                </a:lnTo>
                <a:lnTo>
                  <a:pt x="37094" y="31234"/>
                </a:lnTo>
                <a:lnTo>
                  <a:pt x="36427" y="30529"/>
                </a:lnTo>
                <a:close/>
              </a:path>
              <a:path w="168275" h="56515">
                <a:moveTo>
                  <a:pt x="35867" y="7124"/>
                </a:moveTo>
                <a:lnTo>
                  <a:pt x="23125" y="7124"/>
                </a:lnTo>
                <a:lnTo>
                  <a:pt x="25590" y="7901"/>
                </a:lnTo>
                <a:lnTo>
                  <a:pt x="28805" y="11007"/>
                </a:lnTo>
                <a:lnTo>
                  <a:pt x="29608" y="12930"/>
                </a:lnTo>
                <a:lnTo>
                  <a:pt x="29608" y="17012"/>
                </a:lnTo>
                <a:lnTo>
                  <a:pt x="21463" y="24001"/>
                </a:lnTo>
                <a:lnTo>
                  <a:pt x="33450" y="24001"/>
                </a:lnTo>
                <a:lnTo>
                  <a:pt x="37817" y="11829"/>
                </a:lnTo>
                <a:lnTo>
                  <a:pt x="37175" y="9363"/>
                </a:lnTo>
                <a:lnTo>
                  <a:pt x="35867" y="7124"/>
                </a:lnTo>
                <a:close/>
              </a:path>
              <a:path w="168275" h="56515">
                <a:moveTo>
                  <a:pt x="78577" y="19883"/>
                </a:moveTo>
                <a:lnTo>
                  <a:pt x="67037" y="19883"/>
                </a:lnTo>
                <a:lnTo>
                  <a:pt x="69006" y="20533"/>
                </a:lnTo>
                <a:lnTo>
                  <a:pt x="71660" y="23134"/>
                </a:lnTo>
                <a:lnTo>
                  <a:pt x="72273" y="24814"/>
                </a:lnTo>
                <a:lnTo>
                  <a:pt x="72329" y="28498"/>
                </a:lnTo>
                <a:lnTo>
                  <a:pt x="71976" y="29202"/>
                </a:lnTo>
                <a:lnTo>
                  <a:pt x="70568" y="30069"/>
                </a:lnTo>
                <a:lnTo>
                  <a:pt x="69439" y="30385"/>
                </a:lnTo>
                <a:lnTo>
                  <a:pt x="67886" y="30584"/>
                </a:lnTo>
                <a:lnTo>
                  <a:pt x="59849" y="31523"/>
                </a:lnTo>
                <a:lnTo>
                  <a:pt x="57917" y="31866"/>
                </a:lnTo>
                <a:lnTo>
                  <a:pt x="45884" y="46530"/>
                </a:lnTo>
                <a:lnTo>
                  <a:pt x="46476" y="48752"/>
                </a:lnTo>
                <a:lnTo>
                  <a:pt x="48950" y="52508"/>
                </a:lnTo>
                <a:lnTo>
                  <a:pt x="50639" y="53944"/>
                </a:lnTo>
                <a:lnTo>
                  <a:pt x="54901" y="55912"/>
                </a:lnTo>
                <a:lnTo>
                  <a:pt x="57285" y="56400"/>
                </a:lnTo>
                <a:lnTo>
                  <a:pt x="62215" y="56400"/>
                </a:lnTo>
                <a:lnTo>
                  <a:pt x="72166" y="49899"/>
                </a:lnTo>
                <a:lnTo>
                  <a:pt x="59389" y="49899"/>
                </a:lnTo>
                <a:lnTo>
                  <a:pt x="57502" y="49393"/>
                </a:lnTo>
                <a:lnTo>
                  <a:pt x="54540" y="47352"/>
                </a:lnTo>
                <a:lnTo>
                  <a:pt x="53799" y="45835"/>
                </a:lnTo>
                <a:lnTo>
                  <a:pt x="53888" y="42115"/>
                </a:lnTo>
                <a:lnTo>
                  <a:pt x="64825" y="37004"/>
                </a:lnTo>
                <a:lnTo>
                  <a:pt x="68933" y="36363"/>
                </a:lnTo>
                <a:lnTo>
                  <a:pt x="69863" y="36155"/>
                </a:lnTo>
                <a:lnTo>
                  <a:pt x="71507" y="35667"/>
                </a:lnTo>
                <a:lnTo>
                  <a:pt x="72067" y="35397"/>
                </a:lnTo>
                <a:lnTo>
                  <a:pt x="72356" y="35108"/>
                </a:lnTo>
                <a:lnTo>
                  <a:pt x="80456" y="35108"/>
                </a:lnTo>
                <a:lnTo>
                  <a:pt x="80329" y="24218"/>
                </a:lnTo>
                <a:lnTo>
                  <a:pt x="79932" y="22348"/>
                </a:lnTo>
                <a:lnTo>
                  <a:pt x="78577" y="19883"/>
                </a:lnTo>
                <a:close/>
              </a:path>
              <a:path w="168275" h="56515">
                <a:moveTo>
                  <a:pt x="80456" y="49790"/>
                </a:moveTo>
                <a:lnTo>
                  <a:pt x="72545" y="49790"/>
                </a:lnTo>
                <a:lnTo>
                  <a:pt x="72545" y="55479"/>
                </a:lnTo>
                <a:lnTo>
                  <a:pt x="80456" y="55479"/>
                </a:lnTo>
                <a:lnTo>
                  <a:pt x="80456" y="49790"/>
                </a:lnTo>
                <a:close/>
              </a:path>
              <a:path w="168275" h="56515">
                <a:moveTo>
                  <a:pt x="80456" y="35108"/>
                </a:moveTo>
                <a:lnTo>
                  <a:pt x="72356" y="35108"/>
                </a:lnTo>
                <a:lnTo>
                  <a:pt x="72281" y="42386"/>
                </a:lnTo>
                <a:lnTo>
                  <a:pt x="71931" y="43659"/>
                </a:lnTo>
                <a:lnTo>
                  <a:pt x="70252" y="46530"/>
                </a:lnTo>
                <a:lnTo>
                  <a:pt x="69033" y="47686"/>
                </a:lnTo>
                <a:lnTo>
                  <a:pt x="65836" y="49456"/>
                </a:lnTo>
                <a:lnTo>
                  <a:pt x="63922" y="49899"/>
                </a:lnTo>
                <a:lnTo>
                  <a:pt x="72166" y="49899"/>
                </a:lnTo>
                <a:lnTo>
                  <a:pt x="80456" y="49790"/>
                </a:lnTo>
                <a:lnTo>
                  <a:pt x="80456" y="35108"/>
                </a:lnTo>
                <a:close/>
              </a:path>
              <a:path w="168275" h="56515">
                <a:moveTo>
                  <a:pt x="65972" y="13328"/>
                </a:moveTo>
                <a:lnTo>
                  <a:pt x="61800" y="13328"/>
                </a:lnTo>
                <a:lnTo>
                  <a:pt x="59407" y="13689"/>
                </a:lnTo>
                <a:lnTo>
                  <a:pt x="47135" y="23947"/>
                </a:lnTo>
                <a:lnTo>
                  <a:pt x="54747" y="25680"/>
                </a:lnTo>
                <a:lnTo>
                  <a:pt x="55343" y="24218"/>
                </a:lnTo>
                <a:lnTo>
                  <a:pt x="56418" y="22890"/>
                </a:lnTo>
                <a:lnTo>
                  <a:pt x="59542" y="20488"/>
                </a:lnTo>
                <a:lnTo>
                  <a:pt x="61691" y="19883"/>
                </a:lnTo>
                <a:lnTo>
                  <a:pt x="78577" y="19883"/>
                </a:lnTo>
                <a:lnTo>
                  <a:pt x="77837" y="18538"/>
                </a:lnTo>
                <a:lnTo>
                  <a:pt x="76491" y="17066"/>
                </a:lnTo>
                <a:lnTo>
                  <a:pt x="73223" y="15007"/>
                </a:lnTo>
                <a:lnTo>
                  <a:pt x="71471" y="14303"/>
                </a:lnTo>
                <a:lnTo>
                  <a:pt x="67732" y="13526"/>
                </a:lnTo>
                <a:lnTo>
                  <a:pt x="65972" y="13328"/>
                </a:lnTo>
                <a:close/>
              </a:path>
              <a:path w="168275" h="56515">
                <a:moveTo>
                  <a:pt x="110401" y="13328"/>
                </a:moveTo>
                <a:lnTo>
                  <a:pt x="103321" y="13328"/>
                </a:lnTo>
                <a:lnTo>
                  <a:pt x="99917" y="14240"/>
                </a:lnTo>
                <a:lnTo>
                  <a:pt x="94138" y="17888"/>
                </a:lnTo>
                <a:lnTo>
                  <a:pt x="91899" y="20425"/>
                </a:lnTo>
                <a:lnTo>
                  <a:pt x="88720" y="26909"/>
                </a:lnTo>
                <a:lnTo>
                  <a:pt x="87925" y="30638"/>
                </a:lnTo>
                <a:lnTo>
                  <a:pt x="87925" y="39036"/>
                </a:lnTo>
                <a:lnTo>
                  <a:pt x="103294" y="56319"/>
                </a:lnTo>
                <a:lnTo>
                  <a:pt x="110608" y="56319"/>
                </a:lnTo>
                <a:lnTo>
                  <a:pt x="113471" y="55714"/>
                </a:lnTo>
                <a:lnTo>
                  <a:pt x="118365" y="53294"/>
                </a:lnTo>
                <a:lnTo>
                  <a:pt x="120325" y="51632"/>
                </a:lnTo>
                <a:lnTo>
                  <a:pt x="121825" y="49465"/>
                </a:lnTo>
                <a:lnTo>
                  <a:pt x="105082" y="49465"/>
                </a:lnTo>
                <a:lnTo>
                  <a:pt x="103087" y="48860"/>
                </a:lnTo>
                <a:lnTo>
                  <a:pt x="99709" y="46440"/>
                </a:lnTo>
                <a:lnTo>
                  <a:pt x="98409" y="44733"/>
                </a:lnTo>
                <a:lnTo>
                  <a:pt x="96567" y="40327"/>
                </a:lnTo>
                <a:lnTo>
                  <a:pt x="96106" y="37708"/>
                </a:lnTo>
                <a:lnTo>
                  <a:pt x="96106" y="31712"/>
                </a:lnTo>
                <a:lnTo>
                  <a:pt x="105118" y="20154"/>
                </a:lnTo>
                <a:lnTo>
                  <a:pt x="121826" y="20154"/>
                </a:lnTo>
                <a:lnTo>
                  <a:pt x="120162" y="17870"/>
                </a:lnTo>
                <a:lnTo>
                  <a:pt x="118166" y="16244"/>
                </a:lnTo>
                <a:lnTo>
                  <a:pt x="113218" y="13915"/>
                </a:lnTo>
                <a:lnTo>
                  <a:pt x="110401" y="13328"/>
                </a:lnTo>
                <a:close/>
              </a:path>
              <a:path w="168275" h="56515">
                <a:moveTo>
                  <a:pt x="124415" y="42313"/>
                </a:moveTo>
                <a:lnTo>
                  <a:pt x="116532" y="42313"/>
                </a:lnTo>
                <a:lnTo>
                  <a:pt x="116189" y="43812"/>
                </a:lnTo>
                <a:lnTo>
                  <a:pt x="115584" y="45095"/>
                </a:lnTo>
                <a:lnTo>
                  <a:pt x="113868" y="47226"/>
                </a:lnTo>
                <a:lnTo>
                  <a:pt x="112812" y="48047"/>
                </a:lnTo>
                <a:lnTo>
                  <a:pt x="110301" y="49185"/>
                </a:lnTo>
                <a:lnTo>
                  <a:pt x="108911" y="49465"/>
                </a:lnTo>
                <a:lnTo>
                  <a:pt x="121825" y="49465"/>
                </a:lnTo>
                <a:lnTo>
                  <a:pt x="123250" y="47406"/>
                </a:lnTo>
                <a:lnTo>
                  <a:pt x="124093" y="45095"/>
                </a:lnTo>
                <a:lnTo>
                  <a:pt x="124155" y="44733"/>
                </a:lnTo>
                <a:lnTo>
                  <a:pt x="124415" y="42313"/>
                </a:lnTo>
                <a:close/>
              </a:path>
              <a:path w="168275" h="56515">
                <a:moveTo>
                  <a:pt x="121826" y="20154"/>
                </a:moveTo>
                <a:lnTo>
                  <a:pt x="109958" y="20154"/>
                </a:lnTo>
                <a:lnTo>
                  <a:pt x="112017" y="20858"/>
                </a:lnTo>
                <a:lnTo>
                  <a:pt x="115105" y="23676"/>
                </a:lnTo>
                <a:lnTo>
                  <a:pt x="116099" y="25355"/>
                </a:lnTo>
                <a:lnTo>
                  <a:pt x="116532" y="27306"/>
                </a:lnTo>
                <a:lnTo>
                  <a:pt x="124415" y="27306"/>
                </a:lnTo>
                <a:lnTo>
                  <a:pt x="124126" y="24507"/>
                </a:lnTo>
                <a:lnTo>
                  <a:pt x="123214" y="22059"/>
                </a:lnTo>
                <a:lnTo>
                  <a:pt x="121826" y="20154"/>
                </a:lnTo>
                <a:close/>
              </a:path>
              <a:path w="168275" h="56515">
                <a:moveTo>
                  <a:pt x="139727" y="0"/>
                </a:moveTo>
                <a:lnTo>
                  <a:pt x="131628" y="0"/>
                </a:lnTo>
                <a:lnTo>
                  <a:pt x="131628" y="55479"/>
                </a:lnTo>
                <a:lnTo>
                  <a:pt x="139727" y="55479"/>
                </a:lnTo>
                <a:lnTo>
                  <a:pt x="139727" y="41365"/>
                </a:lnTo>
                <a:lnTo>
                  <a:pt x="139077" y="41365"/>
                </a:lnTo>
                <a:lnTo>
                  <a:pt x="139023" y="31478"/>
                </a:lnTo>
                <a:lnTo>
                  <a:pt x="139727" y="31478"/>
                </a:lnTo>
                <a:lnTo>
                  <a:pt x="139727" y="0"/>
                </a:lnTo>
                <a:close/>
              </a:path>
              <a:path w="168275" h="56515">
                <a:moveTo>
                  <a:pt x="149863" y="31729"/>
                </a:moveTo>
                <a:lnTo>
                  <a:pt x="147800" y="33916"/>
                </a:lnTo>
                <a:lnTo>
                  <a:pt x="146527" y="33916"/>
                </a:lnTo>
                <a:lnTo>
                  <a:pt x="143750" y="36692"/>
                </a:lnTo>
                <a:lnTo>
                  <a:pt x="157904" y="55479"/>
                </a:lnTo>
                <a:lnTo>
                  <a:pt x="167846" y="55479"/>
                </a:lnTo>
                <a:lnTo>
                  <a:pt x="149863" y="31729"/>
                </a:lnTo>
                <a:close/>
              </a:path>
              <a:path w="168275" h="56515">
                <a:moveTo>
                  <a:pt x="139727" y="31478"/>
                </a:moveTo>
                <a:lnTo>
                  <a:pt x="139023" y="31478"/>
                </a:lnTo>
                <a:lnTo>
                  <a:pt x="139077" y="41365"/>
                </a:lnTo>
                <a:lnTo>
                  <a:pt x="139727" y="40715"/>
                </a:lnTo>
                <a:lnTo>
                  <a:pt x="139727" y="31478"/>
                </a:lnTo>
                <a:close/>
              </a:path>
              <a:path w="168275" h="56515">
                <a:moveTo>
                  <a:pt x="139727" y="40715"/>
                </a:moveTo>
                <a:lnTo>
                  <a:pt x="139077" y="41365"/>
                </a:lnTo>
                <a:lnTo>
                  <a:pt x="139727" y="41365"/>
                </a:lnTo>
                <a:lnTo>
                  <a:pt x="139727" y="40715"/>
                </a:lnTo>
                <a:close/>
              </a:path>
              <a:path w="168275" h="56515">
                <a:moveTo>
                  <a:pt x="166709" y="13869"/>
                </a:moveTo>
                <a:lnTo>
                  <a:pt x="157011" y="13869"/>
                </a:lnTo>
                <a:lnTo>
                  <a:pt x="140432" y="31478"/>
                </a:lnTo>
                <a:lnTo>
                  <a:pt x="139727" y="31478"/>
                </a:lnTo>
                <a:lnTo>
                  <a:pt x="139727" y="40715"/>
                </a:lnTo>
                <a:lnTo>
                  <a:pt x="143750" y="36692"/>
                </a:lnTo>
                <a:lnTo>
                  <a:pt x="143005" y="35704"/>
                </a:lnTo>
                <a:lnTo>
                  <a:pt x="148586" y="30042"/>
                </a:lnTo>
                <a:lnTo>
                  <a:pt x="151454" y="30042"/>
                </a:lnTo>
                <a:lnTo>
                  <a:pt x="166709" y="13869"/>
                </a:lnTo>
                <a:close/>
              </a:path>
              <a:path w="168275" h="56515">
                <a:moveTo>
                  <a:pt x="148586" y="30042"/>
                </a:moveTo>
                <a:lnTo>
                  <a:pt x="143005" y="35704"/>
                </a:lnTo>
                <a:lnTo>
                  <a:pt x="143750" y="36692"/>
                </a:lnTo>
                <a:lnTo>
                  <a:pt x="146527" y="33916"/>
                </a:lnTo>
                <a:lnTo>
                  <a:pt x="147800" y="33916"/>
                </a:lnTo>
                <a:lnTo>
                  <a:pt x="149863" y="31729"/>
                </a:lnTo>
                <a:lnTo>
                  <a:pt x="148586" y="30042"/>
                </a:lnTo>
                <a:close/>
              </a:path>
              <a:path w="168275" h="56515">
                <a:moveTo>
                  <a:pt x="151454" y="30042"/>
                </a:moveTo>
                <a:lnTo>
                  <a:pt x="148586" y="30042"/>
                </a:lnTo>
                <a:lnTo>
                  <a:pt x="149863" y="31729"/>
                </a:lnTo>
                <a:lnTo>
                  <a:pt x="151454" y="3004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65406" y="11873829"/>
            <a:ext cx="168275" cy="56515"/>
          </a:xfrm>
          <a:custGeom>
            <a:avLst/>
            <a:gdLst/>
            <a:ahLst/>
            <a:cxnLst/>
            <a:rect l="l" t="t" r="r" b="b"/>
            <a:pathLst>
              <a:path w="168275" h="56515">
                <a:moveTo>
                  <a:pt x="24254" y="0"/>
                </a:moveTo>
                <a:lnTo>
                  <a:pt x="0" y="0"/>
                </a:lnTo>
                <a:lnTo>
                  <a:pt x="0" y="55479"/>
                </a:lnTo>
                <a:lnTo>
                  <a:pt x="25563" y="55479"/>
                </a:lnTo>
                <a:lnTo>
                  <a:pt x="29094" y="54829"/>
                </a:lnTo>
                <a:lnTo>
                  <a:pt x="34620" y="52210"/>
                </a:lnTo>
                <a:lnTo>
                  <a:pt x="36661" y="50431"/>
                </a:lnTo>
                <a:lnTo>
                  <a:pt x="37919" y="48300"/>
                </a:lnTo>
                <a:lnTo>
                  <a:pt x="8370" y="48300"/>
                </a:lnTo>
                <a:lnTo>
                  <a:pt x="8370" y="30529"/>
                </a:lnTo>
                <a:lnTo>
                  <a:pt x="36427" y="30529"/>
                </a:lnTo>
                <a:lnTo>
                  <a:pt x="35631" y="29690"/>
                </a:lnTo>
                <a:lnTo>
                  <a:pt x="32110" y="27504"/>
                </a:lnTo>
                <a:lnTo>
                  <a:pt x="30313" y="26909"/>
                </a:lnTo>
                <a:lnTo>
                  <a:pt x="28471" y="26818"/>
                </a:lnTo>
                <a:lnTo>
                  <a:pt x="28471" y="26276"/>
                </a:lnTo>
                <a:lnTo>
                  <a:pt x="30168" y="25843"/>
                </a:lnTo>
                <a:lnTo>
                  <a:pt x="31721" y="25157"/>
                </a:lnTo>
                <a:lnTo>
                  <a:pt x="33450" y="24001"/>
                </a:lnTo>
                <a:lnTo>
                  <a:pt x="8370" y="24001"/>
                </a:lnTo>
                <a:lnTo>
                  <a:pt x="8370" y="7124"/>
                </a:lnTo>
                <a:lnTo>
                  <a:pt x="35867" y="7124"/>
                </a:lnTo>
                <a:lnTo>
                  <a:pt x="34611" y="4975"/>
                </a:lnTo>
                <a:lnTo>
                  <a:pt x="32679" y="3232"/>
                </a:lnTo>
                <a:lnTo>
                  <a:pt x="27514" y="650"/>
                </a:lnTo>
                <a:lnTo>
                  <a:pt x="24254" y="0"/>
                </a:lnTo>
                <a:close/>
              </a:path>
              <a:path w="168275" h="56515">
                <a:moveTo>
                  <a:pt x="36427" y="30529"/>
                </a:moveTo>
                <a:lnTo>
                  <a:pt x="22990" y="30529"/>
                </a:lnTo>
                <a:lnTo>
                  <a:pt x="24922" y="30963"/>
                </a:lnTo>
                <a:lnTo>
                  <a:pt x="28191" y="32697"/>
                </a:lnTo>
                <a:lnTo>
                  <a:pt x="29455" y="33862"/>
                </a:lnTo>
                <a:lnTo>
                  <a:pt x="31225" y="36787"/>
                </a:lnTo>
                <a:lnTo>
                  <a:pt x="31667" y="38395"/>
                </a:lnTo>
                <a:lnTo>
                  <a:pt x="31667" y="42476"/>
                </a:lnTo>
                <a:lnTo>
                  <a:pt x="30800" y="44417"/>
                </a:lnTo>
                <a:lnTo>
                  <a:pt x="27333" y="47524"/>
                </a:lnTo>
                <a:lnTo>
                  <a:pt x="24461" y="48300"/>
                </a:lnTo>
                <a:lnTo>
                  <a:pt x="37919" y="48300"/>
                </a:lnTo>
                <a:lnTo>
                  <a:pt x="39316" y="45934"/>
                </a:lnTo>
                <a:lnTo>
                  <a:pt x="39984" y="43388"/>
                </a:lnTo>
                <a:lnTo>
                  <a:pt x="39984" y="37681"/>
                </a:lnTo>
                <a:lnTo>
                  <a:pt x="39406" y="35243"/>
                </a:lnTo>
                <a:lnTo>
                  <a:pt x="37094" y="31234"/>
                </a:lnTo>
                <a:lnTo>
                  <a:pt x="36427" y="30529"/>
                </a:lnTo>
                <a:close/>
              </a:path>
              <a:path w="168275" h="56515">
                <a:moveTo>
                  <a:pt x="35867" y="7124"/>
                </a:moveTo>
                <a:lnTo>
                  <a:pt x="23125" y="7124"/>
                </a:lnTo>
                <a:lnTo>
                  <a:pt x="25590" y="7901"/>
                </a:lnTo>
                <a:lnTo>
                  <a:pt x="28805" y="11007"/>
                </a:lnTo>
                <a:lnTo>
                  <a:pt x="29608" y="12930"/>
                </a:lnTo>
                <a:lnTo>
                  <a:pt x="29608" y="17012"/>
                </a:lnTo>
                <a:lnTo>
                  <a:pt x="21463" y="24001"/>
                </a:lnTo>
                <a:lnTo>
                  <a:pt x="33450" y="24001"/>
                </a:lnTo>
                <a:lnTo>
                  <a:pt x="37817" y="11829"/>
                </a:lnTo>
                <a:lnTo>
                  <a:pt x="37175" y="9363"/>
                </a:lnTo>
                <a:lnTo>
                  <a:pt x="35867" y="7124"/>
                </a:lnTo>
                <a:close/>
              </a:path>
              <a:path w="168275" h="56515">
                <a:moveTo>
                  <a:pt x="78577" y="19883"/>
                </a:moveTo>
                <a:lnTo>
                  <a:pt x="67037" y="19883"/>
                </a:lnTo>
                <a:lnTo>
                  <a:pt x="69006" y="20533"/>
                </a:lnTo>
                <a:lnTo>
                  <a:pt x="71660" y="23134"/>
                </a:lnTo>
                <a:lnTo>
                  <a:pt x="72273" y="24814"/>
                </a:lnTo>
                <a:lnTo>
                  <a:pt x="72329" y="28498"/>
                </a:lnTo>
                <a:lnTo>
                  <a:pt x="71976" y="29202"/>
                </a:lnTo>
                <a:lnTo>
                  <a:pt x="70568" y="30069"/>
                </a:lnTo>
                <a:lnTo>
                  <a:pt x="69439" y="30385"/>
                </a:lnTo>
                <a:lnTo>
                  <a:pt x="67886" y="30584"/>
                </a:lnTo>
                <a:lnTo>
                  <a:pt x="59849" y="31523"/>
                </a:lnTo>
                <a:lnTo>
                  <a:pt x="57917" y="31866"/>
                </a:lnTo>
                <a:lnTo>
                  <a:pt x="45884" y="46530"/>
                </a:lnTo>
                <a:lnTo>
                  <a:pt x="46476" y="48752"/>
                </a:lnTo>
                <a:lnTo>
                  <a:pt x="48950" y="52508"/>
                </a:lnTo>
                <a:lnTo>
                  <a:pt x="50639" y="53944"/>
                </a:lnTo>
                <a:lnTo>
                  <a:pt x="54901" y="55912"/>
                </a:lnTo>
                <a:lnTo>
                  <a:pt x="57285" y="56400"/>
                </a:lnTo>
                <a:lnTo>
                  <a:pt x="62215" y="56400"/>
                </a:lnTo>
                <a:lnTo>
                  <a:pt x="72166" y="49899"/>
                </a:lnTo>
                <a:lnTo>
                  <a:pt x="59389" y="49899"/>
                </a:lnTo>
                <a:lnTo>
                  <a:pt x="57502" y="49393"/>
                </a:lnTo>
                <a:lnTo>
                  <a:pt x="54540" y="47352"/>
                </a:lnTo>
                <a:lnTo>
                  <a:pt x="53799" y="45835"/>
                </a:lnTo>
                <a:lnTo>
                  <a:pt x="53888" y="42115"/>
                </a:lnTo>
                <a:lnTo>
                  <a:pt x="64825" y="37004"/>
                </a:lnTo>
                <a:lnTo>
                  <a:pt x="68933" y="36363"/>
                </a:lnTo>
                <a:lnTo>
                  <a:pt x="69863" y="36155"/>
                </a:lnTo>
                <a:lnTo>
                  <a:pt x="71507" y="35667"/>
                </a:lnTo>
                <a:lnTo>
                  <a:pt x="72067" y="35397"/>
                </a:lnTo>
                <a:lnTo>
                  <a:pt x="72356" y="35108"/>
                </a:lnTo>
                <a:lnTo>
                  <a:pt x="80456" y="35108"/>
                </a:lnTo>
                <a:lnTo>
                  <a:pt x="80329" y="24218"/>
                </a:lnTo>
                <a:lnTo>
                  <a:pt x="79932" y="22348"/>
                </a:lnTo>
                <a:lnTo>
                  <a:pt x="78577" y="19883"/>
                </a:lnTo>
                <a:close/>
              </a:path>
              <a:path w="168275" h="56515">
                <a:moveTo>
                  <a:pt x="80456" y="49790"/>
                </a:moveTo>
                <a:lnTo>
                  <a:pt x="72545" y="49790"/>
                </a:lnTo>
                <a:lnTo>
                  <a:pt x="72545" y="55479"/>
                </a:lnTo>
                <a:lnTo>
                  <a:pt x="80456" y="55479"/>
                </a:lnTo>
                <a:lnTo>
                  <a:pt x="80456" y="49790"/>
                </a:lnTo>
                <a:close/>
              </a:path>
              <a:path w="168275" h="56515">
                <a:moveTo>
                  <a:pt x="80456" y="35108"/>
                </a:moveTo>
                <a:lnTo>
                  <a:pt x="72356" y="35108"/>
                </a:lnTo>
                <a:lnTo>
                  <a:pt x="72281" y="42386"/>
                </a:lnTo>
                <a:lnTo>
                  <a:pt x="71931" y="43659"/>
                </a:lnTo>
                <a:lnTo>
                  <a:pt x="70252" y="46530"/>
                </a:lnTo>
                <a:lnTo>
                  <a:pt x="69033" y="47686"/>
                </a:lnTo>
                <a:lnTo>
                  <a:pt x="65836" y="49456"/>
                </a:lnTo>
                <a:lnTo>
                  <a:pt x="63922" y="49899"/>
                </a:lnTo>
                <a:lnTo>
                  <a:pt x="72166" y="49899"/>
                </a:lnTo>
                <a:lnTo>
                  <a:pt x="80456" y="49790"/>
                </a:lnTo>
                <a:lnTo>
                  <a:pt x="80456" y="35108"/>
                </a:lnTo>
                <a:close/>
              </a:path>
              <a:path w="168275" h="56515">
                <a:moveTo>
                  <a:pt x="65972" y="13328"/>
                </a:moveTo>
                <a:lnTo>
                  <a:pt x="61800" y="13328"/>
                </a:lnTo>
                <a:lnTo>
                  <a:pt x="59407" y="13689"/>
                </a:lnTo>
                <a:lnTo>
                  <a:pt x="47135" y="23947"/>
                </a:lnTo>
                <a:lnTo>
                  <a:pt x="54747" y="25680"/>
                </a:lnTo>
                <a:lnTo>
                  <a:pt x="55343" y="24218"/>
                </a:lnTo>
                <a:lnTo>
                  <a:pt x="56418" y="22890"/>
                </a:lnTo>
                <a:lnTo>
                  <a:pt x="59542" y="20488"/>
                </a:lnTo>
                <a:lnTo>
                  <a:pt x="61691" y="19883"/>
                </a:lnTo>
                <a:lnTo>
                  <a:pt x="78577" y="19883"/>
                </a:lnTo>
                <a:lnTo>
                  <a:pt x="77837" y="18538"/>
                </a:lnTo>
                <a:lnTo>
                  <a:pt x="76491" y="17066"/>
                </a:lnTo>
                <a:lnTo>
                  <a:pt x="73223" y="15007"/>
                </a:lnTo>
                <a:lnTo>
                  <a:pt x="71471" y="14303"/>
                </a:lnTo>
                <a:lnTo>
                  <a:pt x="67732" y="13526"/>
                </a:lnTo>
                <a:lnTo>
                  <a:pt x="65972" y="13328"/>
                </a:lnTo>
                <a:close/>
              </a:path>
              <a:path w="168275" h="56515">
                <a:moveTo>
                  <a:pt x="110401" y="13328"/>
                </a:moveTo>
                <a:lnTo>
                  <a:pt x="103321" y="13328"/>
                </a:lnTo>
                <a:lnTo>
                  <a:pt x="99917" y="14240"/>
                </a:lnTo>
                <a:lnTo>
                  <a:pt x="94138" y="17888"/>
                </a:lnTo>
                <a:lnTo>
                  <a:pt x="91899" y="20425"/>
                </a:lnTo>
                <a:lnTo>
                  <a:pt x="88720" y="26909"/>
                </a:lnTo>
                <a:lnTo>
                  <a:pt x="87925" y="30638"/>
                </a:lnTo>
                <a:lnTo>
                  <a:pt x="87925" y="39036"/>
                </a:lnTo>
                <a:lnTo>
                  <a:pt x="103294" y="56319"/>
                </a:lnTo>
                <a:lnTo>
                  <a:pt x="110608" y="56319"/>
                </a:lnTo>
                <a:lnTo>
                  <a:pt x="113471" y="55714"/>
                </a:lnTo>
                <a:lnTo>
                  <a:pt x="118365" y="53294"/>
                </a:lnTo>
                <a:lnTo>
                  <a:pt x="120325" y="51632"/>
                </a:lnTo>
                <a:lnTo>
                  <a:pt x="121825" y="49465"/>
                </a:lnTo>
                <a:lnTo>
                  <a:pt x="105082" y="49465"/>
                </a:lnTo>
                <a:lnTo>
                  <a:pt x="103087" y="48860"/>
                </a:lnTo>
                <a:lnTo>
                  <a:pt x="99709" y="46440"/>
                </a:lnTo>
                <a:lnTo>
                  <a:pt x="98409" y="44733"/>
                </a:lnTo>
                <a:lnTo>
                  <a:pt x="96567" y="40327"/>
                </a:lnTo>
                <a:lnTo>
                  <a:pt x="96106" y="37708"/>
                </a:lnTo>
                <a:lnTo>
                  <a:pt x="96106" y="31712"/>
                </a:lnTo>
                <a:lnTo>
                  <a:pt x="105118" y="20154"/>
                </a:lnTo>
                <a:lnTo>
                  <a:pt x="121826" y="20154"/>
                </a:lnTo>
                <a:lnTo>
                  <a:pt x="120162" y="17870"/>
                </a:lnTo>
                <a:lnTo>
                  <a:pt x="118166" y="16244"/>
                </a:lnTo>
                <a:lnTo>
                  <a:pt x="113218" y="13915"/>
                </a:lnTo>
                <a:lnTo>
                  <a:pt x="110401" y="13328"/>
                </a:lnTo>
                <a:close/>
              </a:path>
              <a:path w="168275" h="56515">
                <a:moveTo>
                  <a:pt x="124415" y="42313"/>
                </a:moveTo>
                <a:lnTo>
                  <a:pt x="116532" y="42313"/>
                </a:lnTo>
                <a:lnTo>
                  <a:pt x="116189" y="43812"/>
                </a:lnTo>
                <a:lnTo>
                  <a:pt x="115584" y="45095"/>
                </a:lnTo>
                <a:lnTo>
                  <a:pt x="113868" y="47226"/>
                </a:lnTo>
                <a:lnTo>
                  <a:pt x="112812" y="48047"/>
                </a:lnTo>
                <a:lnTo>
                  <a:pt x="110301" y="49185"/>
                </a:lnTo>
                <a:lnTo>
                  <a:pt x="108911" y="49465"/>
                </a:lnTo>
                <a:lnTo>
                  <a:pt x="121825" y="49465"/>
                </a:lnTo>
                <a:lnTo>
                  <a:pt x="123250" y="47406"/>
                </a:lnTo>
                <a:lnTo>
                  <a:pt x="124093" y="45095"/>
                </a:lnTo>
                <a:lnTo>
                  <a:pt x="124155" y="44733"/>
                </a:lnTo>
                <a:lnTo>
                  <a:pt x="124415" y="42313"/>
                </a:lnTo>
                <a:close/>
              </a:path>
              <a:path w="168275" h="56515">
                <a:moveTo>
                  <a:pt x="121826" y="20154"/>
                </a:moveTo>
                <a:lnTo>
                  <a:pt x="109958" y="20154"/>
                </a:lnTo>
                <a:lnTo>
                  <a:pt x="112017" y="20858"/>
                </a:lnTo>
                <a:lnTo>
                  <a:pt x="115105" y="23676"/>
                </a:lnTo>
                <a:lnTo>
                  <a:pt x="116099" y="25355"/>
                </a:lnTo>
                <a:lnTo>
                  <a:pt x="116532" y="27306"/>
                </a:lnTo>
                <a:lnTo>
                  <a:pt x="124415" y="27306"/>
                </a:lnTo>
                <a:lnTo>
                  <a:pt x="124126" y="24507"/>
                </a:lnTo>
                <a:lnTo>
                  <a:pt x="123214" y="22059"/>
                </a:lnTo>
                <a:lnTo>
                  <a:pt x="121826" y="20154"/>
                </a:lnTo>
                <a:close/>
              </a:path>
              <a:path w="168275" h="56515">
                <a:moveTo>
                  <a:pt x="139727" y="0"/>
                </a:moveTo>
                <a:lnTo>
                  <a:pt x="131628" y="0"/>
                </a:lnTo>
                <a:lnTo>
                  <a:pt x="131628" y="55479"/>
                </a:lnTo>
                <a:lnTo>
                  <a:pt x="139727" y="55479"/>
                </a:lnTo>
                <a:lnTo>
                  <a:pt x="139727" y="41365"/>
                </a:lnTo>
                <a:lnTo>
                  <a:pt x="139077" y="41365"/>
                </a:lnTo>
                <a:lnTo>
                  <a:pt x="139023" y="31478"/>
                </a:lnTo>
                <a:lnTo>
                  <a:pt x="139727" y="31478"/>
                </a:lnTo>
                <a:lnTo>
                  <a:pt x="139727" y="0"/>
                </a:lnTo>
                <a:close/>
              </a:path>
              <a:path w="168275" h="56515">
                <a:moveTo>
                  <a:pt x="149863" y="31729"/>
                </a:moveTo>
                <a:lnTo>
                  <a:pt x="147800" y="33916"/>
                </a:lnTo>
                <a:lnTo>
                  <a:pt x="146527" y="33916"/>
                </a:lnTo>
                <a:lnTo>
                  <a:pt x="143750" y="36692"/>
                </a:lnTo>
                <a:lnTo>
                  <a:pt x="157904" y="55479"/>
                </a:lnTo>
                <a:lnTo>
                  <a:pt x="167846" y="55479"/>
                </a:lnTo>
                <a:lnTo>
                  <a:pt x="149863" y="31729"/>
                </a:lnTo>
                <a:close/>
              </a:path>
              <a:path w="168275" h="56515">
                <a:moveTo>
                  <a:pt x="139727" y="31478"/>
                </a:moveTo>
                <a:lnTo>
                  <a:pt x="139023" y="31478"/>
                </a:lnTo>
                <a:lnTo>
                  <a:pt x="139077" y="41365"/>
                </a:lnTo>
                <a:lnTo>
                  <a:pt x="139727" y="40715"/>
                </a:lnTo>
                <a:lnTo>
                  <a:pt x="139727" y="31478"/>
                </a:lnTo>
                <a:close/>
              </a:path>
              <a:path w="168275" h="56515">
                <a:moveTo>
                  <a:pt x="139727" y="40715"/>
                </a:moveTo>
                <a:lnTo>
                  <a:pt x="139077" y="41365"/>
                </a:lnTo>
                <a:lnTo>
                  <a:pt x="139727" y="41365"/>
                </a:lnTo>
                <a:lnTo>
                  <a:pt x="139727" y="40715"/>
                </a:lnTo>
                <a:close/>
              </a:path>
              <a:path w="168275" h="56515">
                <a:moveTo>
                  <a:pt x="166709" y="13869"/>
                </a:moveTo>
                <a:lnTo>
                  <a:pt x="157011" y="13869"/>
                </a:lnTo>
                <a:lnTo>
                  <a:pt x="140432" y="31478"/>
                </a:lnTo>
                <a:lnTo>
                  <a:pt x="139727" y="31478"/>
                </a:lnTo>
                <a:lnTo>
                  <a:pt x="139727" y="40715"/>
                </a:lnTo>
                <a:lnTo>
                  <a:pt x="143750" y="36692"/>
                </a:lnTo>
                <a:lnTo>
                  <a:pt x="143005" y="35704"/>
                </a:lnTo>
                <a:lnTo>
                  <a:pt x="148586" y="30042"/>
                </a:lnTo>
                <a:lnTo>
                  <a:pt x="151454" y="30042"/>
                </a:lnTo>
                <a:lnTo>
                  <a:pt x="166709" y="13869"/>
                </a:lnTo>
                <a:close/>
              </a:path>
              <a:path w="168275" h="56515">
                <a:moveTo>
                  <a:pt x="148586" y="30042"/>
                </a:moveTo>
                <a:lnTo>
                  <a:pt x="143005" y="35704"/>
                </a:lnTo>
                <a:lnTo>
                  <a:pt x="143750" y="36692"/>
                </a:lnTo>
                <a:lnTo>
                  <a:pt x="146527" y="33916"/>
                </a:lnTo>
                <a:lnTo>
                  <a:pt x="147800" y="33916"/>
                </a:lnTo>
                <a:lnTo>
                  <a:pt x="149863" y="31729"/>
                </a:lnTo>
                <a:lnTo>
                  <a:pt x="148586" y="30042"/>
                </a:lnTo>
                <a:close/>
              </a:path>
              <a:path w="168275" h="56515">
                <a:moveTo>
                  <a:pt x="151454" y="30042"/>
                </a:moveTo>
                <a:lnTo>
                  <a:pt x="148586" y="30042"/>
                </a:lnTo>
                <a:lnTo>
                  <a:pt x="149863" y="31729"/>
                </a:lnTo>
                <a:lnTo>
                  <a:pt x="151454" y="3004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4072229" y="810577"/>
            <a:ext cx="278765" cy="94615"/>
          </a:xfrm>
          <a:custGeom>
            <a:avLst/>
            <a:gdLst/>
            <a:ahLst/>
            <a:cxnLst/>
            <a:rect l="l" t="t" r="r" b="b"/>
            <a:pathLst>
              <a:path w="278765" h="94615">
                <a:moveTo>
                  <a:pt x="40423" y="0"/>
                </a:moveTo>
                <a:lnTo>
                  <a:pt x="0" y="0"/>
                </a:lnTo>
                <a:lnTo>
                  <a:pt x="0" y="92465"/>
                </a:lnTo>
                <a:lnTo>
                  <a:pt x="42605" y="92465"/>
                </a:lnTo>
                <a:lnTo>
                  <a:pt x="48490" y="91382"/>
                </a:lnTo>
                <a:lnTo>
                  <a:pt x="57700" y="87017"/>
                </a:lnTo>
                <a:lnTo>
                  <a:pt x="61102" y="84053"/>
                </a:lnTo>
                <a:lnTo>
                  <a:pt x="63198" y="80501"/>
                </a:lnTo>
                <a:lnTo>
                  <a:pt x="13951" y="80501"/>
                </a:lnTo>
                <a:lnTo>
                  <a:pt x="13951" y="50883"/>
                </a:lnTo>
                <a:lnTo>
                  <a:pt x="60712" y="50883"/>
                </a:lnTo>
                <a:lnTo>
                  <a:pt x="59386" y="49483"/>
                </a:lnTo>
                <a:lnTo>
                  <a:pt x="56436" y="47677"/>
                </a:lnTo>
                <a:lnTo>
                  <a:pt x="53517" y="45841"/>
                </a:lnTo>
                <a:lnTo>
                  <a:pt x="50522" y="44848"/>
                </a:lnTo>
                <a:lnTo>
                  <a:pt x="47451" y="44697"/>
                </a:lnTo>
                <a:lnTo>
                  <a:pt x="47451" y="43794"/>
                </a:lnTo>
                <a:lnTo>
                  <a:pt x="50281" y="43072"/>
                </a:lnTo>
                <a:lnTo>
                  <a:pt x="52869" y="41928"/>
                </a:lnTo>
                <a:lnTo>
                  <a:pt x="55750" y="40002"/>
                </a:lnTo>
                <a:lnTo>
                  <a:pt x="13951" y="40002"/>
                </a:lnTo>
                <a:lnTo>
                  <a:pt x="13951" y="11874"/>
                </a:lnTo>
                <a:lnTo>
                  <a:pt x="59778" y="11874"/>
                </a:lnTo>
                <a:lnTo>
                  <a:pt x="57685" y="8292"/>
                </a:lnTo>
                <a:lnTo>
                  <a:pt x="54465" y="5387"/>
                </a:lnTo>
                <a:lnTo>
                  <a:pt x="45856" y="1083"/>
                </a:lnTo>
                <a:lnTo>
                  <a:pt x="40423" y="0"/>
                </a:lnTo>
                <a:close/>
              </a:path>
              <a:path w="278765" h="94615">
                <a:moveTo>
                  <a:pt x="60712" y="50883"/>
                </a:moveTo>
                <a:lnTo>
                  <a:pt x="38316" y="50883"/>
                </a:lnTo>
                <a:lnTo>
                  <a:pt x="41537" y="51605"/>
                </a:lnTo>
                <a:lnTo>
                  <a:pt x="46985" y="54495"/>
                </a:lnTo>
                <a:lnTo>
                  <a:pt x="49092" y="56436"/>
                </a:lnTo>
                <a:lnTo>
                  <a:pt x="52042" y="61312"/>
                </a:lnTo>
                <a:lnTo>
                  <a:pt x="52779" y="63991"/>
                </a:lnTo>
                <a:lnTo>
                  <a:pt x="52779" y="70794"/>
                </a:lnTo>
                <a:lnTo>
                  <a:pt x="51334" y="74029"/>
                </a:lnTo>
                <a:lnTo>
                  <a:pt x="45555" y="79207"/>
                </a:lnTo>
                <a:lnTo>
                  <a:pt x="40769" y="80501"/>
                </a:lnTo>
                <a:lnTo>
                  <a:pt x="63198" y="80501"/>
                </a:lnTo>
                <a:lnTo>
                  <a:pt x="65526" y="76558"/>
                </a:lnTo>
                <a:lnTo>
                  <a:pt x="66640" y="72314"/>
                </a:lnTo>
                <a:lnTo>
                  <a:pt x="66640" y="62802"/>
                </a:lnTo>
                <a:lnTo>
                  <a:pt x="65677" y="58739"/>
                </a:lnTo>
                <a:lnTo>
                  <a:pt x="61824" y="52057"/>
                </a:lnTo>
                <a:lnTo>
                  <a:pt x="60712" y="50883"/>
                </a:lnTo>
                <a:close/>
              </a:path>
              <a:path w="278765" h="94615">
                <a:moveTo>
                  <a:pt x="59778" y="11874"/>
                </a:moveTo>
                <a:lnTo>
                  <a:pt x="38542" y="11874"/>
                </a:lnTo>
                <a:lnTo>
                  <a:pt x="42651" y="13168"/>
                </a:lnTo>
                <a:lnTo>
                  <a:pt x="48008" y="18345"/>
                </a:lnTo>
                <a:lnTo>
                  <a:pt x="49348" y="21551"/>
                </a:lnTo>
                <a:lnTo>
                  <a:pt x="49348" y="28353"/>
                </a:lnTo>
                <a:lnTo>
                  <a:pt x="35773" y="40002"/>
                </a:lnTo>
                <a:lnTo>
                  <a:pt x="55750" y="40002"/>
                </a:lnTo>
                <a:lnTo>
                  <a:pt x="63028" y="19715"/>
                </a:lnTo>
                <a:lnTo>
                  <a:pt x="61959" y="15606"/>
                </a:lnTo>
                <a:lnTo>
                  <a:pt x="59778" y="11874"/>
                </a:lnTo>
                <a:close/>
              </a:path>
              <a:path w="278765" h="94615">
                <a:moveTo>
                  <a:pt x="130580" y="33139"/>
                </a:moveTo>
                <a:lnTo>
                  <a:pt x="111347" y="33139"/>
                </a:lnTo>
                <a:lnTo>
                  <a:pt x="114628" y="34223"/>
                </a:lnTo>
                <a:lnTo>
                  <a:pt x="119053" y="38557"/>
                </a:lnTo>
                <a:lnTo>
                  <a:pt x="120073" y="41356"/>
                </a:lnTo>
                <a:lnTo>
                  <a:pt x="120167" y="47497"/>
                </a:lnTo>
                <a:lnTo>
                  <a:pt x="119580" y="48670"/>
                </a:lnTo>
                <a:lnTo>
                  <a:pt x="117232" y="50115"/>
                </a:lnTo>
                <a:lnTo>
                  <a:pt x="115351" y="50642"/>
                </a:lnTo>
                <a:lnTo>
                  <a:pt x="112762" y="50973"/>
                </a:lnTo>
                <a:lnTo>
                  <a:pt x="99368" y="52538"/>
                </a:lnTo>
                <a:lnTo>
                  <a:pt x="96147" y="53110"/>
                </a:lnTo>
                <a:lnTo>
                  <a:pt x="76092" y="77551"/>
                </a:lnTo>
                <a:lnTo>
                  <a:pt x="77079" y="81253"/>
                </a:lnTo>
                <a:lnTo>
                  <a:pt x="81203" y="87514"/>
                </a:lnTo>
                <a:lnTo>
                  <a:pt x="84017" y="89907"/>
                </a:lnTo>
                <a:lnTo>
                  <a:pt x="91121" y="93188"/>
                </a:lnTo>
                <a:lnTo>
                  <a:pt x="95094" y="94000"/>
                </a:lnTo>
                <a:lnTo>
                  <a:pt x="103311" y="94000"/>
                </a:lnTo>
                <a:lnTo>
                  <a:pt x="119896" y="83165"/>
                </a:lnTo>
                <a:lnTo>
                  <a:pt x="98600" y="83165"/>
                </a:lnTo>
                <a:lnTo>
                  <a:pt x="95455" y="82322"/>
                </a:lnTo>
                <a:lnTo>
                  <a:pt x="90519" y="78921"/>
                </a:lnTo>
                <a:lnTo>
                  <a:pt x="89285" y="76392"/>
                </a:lnTo>
                <a:lnTo>
                  <a:pt x="89285" y="70643"/>
                </a:lnTo>
                <a:lnTo>
                  <a:pt x="107660" y="61674"/>
                </a:lnTo>
                <a:lnTo>
                  <a:pt x="112762" y="60906"/>
                </a:lnTo>
                <a:lnTo>
                  <a:pt x="120212" y="58513"/>
                </a:lnTo>
                <a:lnTo>
                  <a:pt x="133711" y="58513"/>
                </a:lnTo>
                <a:lnTo>
                  <a:pt x="133711" y="41356"/>
                </a:lnTo>
                <a:lnTo>
                  <a:pt x="132839" y="37248"/>
                </a:lnTo>
                <a:lnTo>
                  <a:pt x="130580" y="33139"/>
                </a:lnTo>
                <a:close/>
              </a:path>
              <a:path w="278765" h="94615">
                <a:moveTo>
                  <a:pt x="133711" y="82984"/>
                </a:moveTo>
                <a:lnTo>
                  <a:pt x="120528" y="82984"/>
                </a:lnTo>
                <a:lnTo>
                  <a:pt x="120528" y="92465"/>
                </a:lnTo>
                <a:lnTo>
                  <a:pt x="133711" y="92465"/>
                </a:lnTo>
                <a:lnTo>
                  <a:pt x="133711" y="82984"/>
                </a:lnTo>
                <a:close/>
              </a:path>
              <a:path w="278765" h="94615">
                <a:moveTo>
                  <a:pt x="133711" y="58513"/>
                </a:moveTo>
                <a:lnTo>
                  <a:pt x="120212" y="58513"/>
                </a:lnTo>
                <a:lnTo>
                  <a:pt x="120088" y="70643"/>
                </a:lnTo>
                <a:lnTo>
                  <a:pt x="119504" y="72765"/>
                </a:lnTo>
                <a:lnTo>
                  <a:pt x="116705" y="77551"/>
                </a:lnTo>
                <a:lnTo>
                  <a:pt x="114673" y="79477"/>
                </a:lnTo>
                <a:lnTo>
                  <a:pt x="109346" y="82427"/>
                </a:lnTo>
                <a:lnTo>
                  <a:pt x="106155" y="83165"/>
                </a:lnTo>
                <a:lnTo>
                  <a:pt x="119896" y="83165"/>
                </a:lnTo>
                <a:lnTo>
                  <a:pt x="119986" y="82984"/>
                </a:lnTo>
                <a:lnTo>
                  <a:pt x="133711" y="82984"/>
                </a:lnTo>
                <a:lnTo>
                  <a:pt x="133711" y="58513"/>
                </a:lnTo>
                <a:close/>
              </a:path>
              <a:path w="278765" h="94615">
                <a:moveTo>
                  <a:pt x="109572" y="22213"/>
                </a:moveTo>
                <a:lnTo>
                  <a:pt x="102619" y="22213"/>
                </a:lnTo>
                <a:lnTo>
                  <a:pt x="98630" y="22815"/>
                </a:lnTo>
                <a:lnTo>
                  <a:pt x="78178" y="39912"/>
                </a:lnTo>
                <a:lnTo>
                  <a:pt x="90865" y="42801"/>
                </a:lnTo>
                <a:lnTo>
                  <a:pt x="91858" y="40363"/>
                </a:lnTo>
                <a:lnTo>
                  <a:pt x="93649" y="38151"/>
                </a:lnTo>
                <a:lnTo>
                  <a:pt x="98856" y="34147"/>
                </a:lnTo>
                <a:lnTo>
                  <a:pt x="102438" y="33139"/>
                </a:lnTo>
                <a:lnTo>
                  <a:pt x="130580" y="33139"/>
                </a:lnTo>
                <a:lnTo>
                  <a:pt x="129347" y="30897"/>
                </a:lnTo>
                <a:lnTo>
                  <a:pt x="127105" y="28444"/>
                </a:lnTo>
                <a:lnTo>
                  <a:pt x="121657" y="25012"/>
                </a:lnTo>
                <a:lnTo>
                  <a:pt x="118737" y="23838"/>
                </a:lnTo>
                <a:lnTo>
                  <a:pt x="115607" y="23206"/>
                </a:lnTo>
                <a:lnTo>
                  <a:pt x="112506" y="22544"/>
                </a:lnTo>
                <a:lnTo>
                  <a:pt x="109572" y="22213"/>
                </a:lnTo>
                <a:close/>
              </a:path>
              <a:path w="278765" h="94615">
                <a:moveTo>
                  <a:pt x="183239" y="22213"/>
                </a:moveTo>
                <a:lnTo>
                  <a:pt x="171440" y="22213"/>
                </a:lnTo>
                <a:lnTo>
                  <a:pt x="165766" y="23733"/>
                </a:lnTo>
                <a:lnTo>
                  <a:pt x="156134" y="29813"/>
                </a:lnTo>
                <a:lnTo>
                  <a:pt x="152402" y="34042"/>
                </a:lnTo>
                <a:lnTo>
                  <a:pt x="147104" y="44848"/>
                </a:lnTo>
                <a:lnTo>
                  <a:pt x="145780" y="51063"/>
                </a:lnTo>
                <a:lnTo>
                  <a:pt x="145780" y="65060"/>
                </a:lnTo>
                <a:lnTo>
                  <a:pt x="171395" y="93865"/>
                </a:lnTo>
                <a:lnTo>
                  <a:pt x="183585" y="93865"/>
                </a:lnTo>
                <a:lnTo>
                  <a:pt x="188356" y="92857"/>
                </a:lnTo>
                <a:lnTo>
                  <a:pt x="196513" y="88823"/>
                </a:lnTo>
                <a:lnTo>
                  <a:pt x="199778" y="86054"/>
                </a:lnTo>
                <a:lnTo>
                  <a:pt x="202279" y="82442"/>
                </a:lnTo>
                <a:lnTo>
                  <a:pt x="174374" y="82442"/>
                </a:lnTo>
                <a:lnTo>
                  <a:pt x="171048" y="81434"/>
                </a:lnTo>
                <a:lnTo>
                  <a:pt x="165420" y="77401"/>
                </a:lnTo>
                <a:lnTo>
                  <a:pt x="163253" y="74556"/>
                </a:lnTo>
                <a:lnTo>
                  <a:pt x="160182" y="67212"/>
                </a:lnTo>
                <a:lnTo>
                  <a:pt x="159415" y="62847"/>
                </a:lnTo>
                <a:lnTo>
                  <a:pt x="159415" y="52854"/>
                </a:lnTo>
                <a:lnTo>
                  <a:pt x="174435" y="33591"/>
                </a:lnTo>
                <a:lnTo>
                  <a:pt x="202281" y="33591"/>
                </a:lnTo>
                <a:lnTo>
                  <a:pt x="199508" y="29783"/>
                </a:lnTo>
                <a:lnTo>
                  <a:pt x="196182" y="27074"/>
                </a:lnTo>
                <a:lnTo>
                  <a:pt x="187934" y="23191"/>
                </a:lnTo>
                <a:lnTo>
                  <a:pt x="183239" y="22213"/>
                </a:lnTo>
                <a:close/>
              </a:path>
              <a:path w="278765" h="94615">
                <a:moveTo>
                  <a:pt x="206596" y="70523"/>
                </a:moveTo>
                <a:lnTo>
                  <a:pt x="193458" y="70523"/>
                </a:lnTo>
                <a:lnTo>
                  <a:pt x="192886" y="73021"/>
                </a:lnTo>
                <a:lnTo>
                  <a:pt x="191877" y="75158"/>
                </a:lnTo>
                <a:lnTo>
                  <a:pt x="189018" y="78710"/>
                </a:lnTo>
                <a:lnTo>
                  <a:pt x="187257" y="80079"/>
                </a:lnTo>
                <a:lnTo>
                  <a:pt x="183073" y="81976"/>
                </a:lnTo>
                <a:lnTo>
                  <a:pt x="180755" y="82442"/>
                </a:lnTo>
                <a:lnTo>
                  <a:pt x="202279" y="82442"/>
                </a:lnTo>
                <a:lnTo>
                  <a:pt x="204655" y="79011"/>
                </a:lnTo>
                <a:lnTo>
                  <a:pt x="206060" y="75158"/>
                </a:lnTo>
                <a:lnTo>
                  <a:pt x="206163" y="74556"/>
                </a:lnTo>
                <a:lnTo>
                  <a:pt x="206596" y="70523"/>
                </a:lnTo>
                <a:close/>
              </a:path>
              <a:path w="278765" h="94615">
                <a:moveTo>
                  <a:pt x="202281" y="33591"/>
                </a:moveTo>
                <a:lnTo>
                  <a:pt x="182501" y="33591"/>
                </a:lnTo>
                <a:lnTo>
                  <a:pt x="185933" y="34764"/>
                </a:lnTo>
                <a:lnTo>
                  <a:pt x="191080" y="39460"/>
                </a:lnTo>
                <a:lnTo>
                  <a:pt x="192735" y="42259"/>
                </a:lnTo>
                <a:lnTo>
                  <a:pt x="193458" y="45510"/>
                </a:lnTo>
                <a:lnTo>
                  <a:pt x="206596" y="45510"/>
                </a:lnTo>
                <a:lnTo>
                  <a:pt x="206114" y="40845"/>
                </a:lnTo>
                <a:lnTo>
                  <a:pt x="204594" y="36766"/>
                </a:lnTo>
                <a:lnTo>
                  <a:pt x="202281" y="33591"/>
                </a:lnTo>
                <a:close/>
              </a:path>
              <a:path w="278765" h="94615">
                <a:moveTo>
                  <a:pt x="231735" y="0"/>
                </a:moveTo>
                <a:lnTo>
                  <a:pt x="218235" y="0"/>
                </a:lnTo>
                <a:lnTo>
                  <a:pt x="218235" y="92465"/>
                </a:lnTo>
                <a:lnTo>
                  <a:pt x="231735" y="92465"/>
                </a:lnTo>
                <a:lnTo>
                  <a:pt x="231735" y="68943"/>
                </a:lnTo>
                <a:lnTo>
                  <a:pt x="230651" y="68943"/>
                </a:lnTo>
                <a:lnTo>
                  <a:pt x="230561" y="52463"/>
                </a:lnTo>
                <a:lnTo>
                  <a:pt x="231735" y="52463"/>
                </a:lnTo>
                <a:lnTo>
                  <a:pt x="231735" y="0"/>
                </a:lnTo>
                <a:close/>
              </a:path>
              <a:path w="278765" h="94615">
                <a:moveTo>
                  <a:pt x="248628" y="52882"/>
                </a:moveTo>
                <a:lnTo>
                  <a:pt x="245190" y="56526"/>
                </a:lnTo>
                <a:lnTo>
                  <a:pt x="243067" y="56526"/>
                </a:lnTo>
                <a:lnTo>
                  <a:pt x="238440" y="61154"/>
                </a:lnTo>
                <a:lnTo>
                  <a:pt x="262030" y="92465"/>
                </a:lnTo>
                <a:lnTo>
                  <a:pt x="278600" y="92465"/>
                </a:lnTo>
                <a:lnTo>
                  <a:pt x="248628" y="52882"/>
                </a:lnTo>
                <a:close/>
              </a:path>
              <a:path w="278765" h="94615">
                <a:moveTo>
                  <a:pt x="231735" y="52463"/>
                </a:moveTo>
                <a:lnTo>
                  <a:pt x="230561" y="52463"/>
                </a:lnTo>
                <a:lnTo>
                  <a:pt x="230651" y="68943"/>
                </a:lnTo>
                <a:lnTo>
                  <a:pt x="231735" y="67859"/>
                </a:lnTo>
                <a:lnTo>
                  <a:pt x="231735" y="52463"/>
                </a:lnTo>
                <a:close/>
              </a:path>
              <a:path w="278765" h="94615">
                <a:moveTo>
                  <a:pt x="231735" y="67859"/>
                </a:moveTo>
                <a:lnTo>
                  <a:pt x="230651" y="68943"/>
                </a:lnTo>
                <a:lnTo>
                  <a:pt x="231735" y="68943"/>
                </a:lnTo>
                <a:lnTo>
                  <a:pt x="231735" y="67859"/>
                </a:lnTo>
                <a:close/>
              </a:path>
              <a:path w="278765" h="94615">
                <a:moveTo>
                  <a:pt x="276704" y="23116"/>
                </a:moveTo>
                <a:lnTo>
                  <a:pt x="260540" y="23116"/>
                </a:lnTo>
                <a:lnTo>
                  <a:pt x="232909" y="52463"/>
                </a:lnTo>
                <a:lnTo>
                  <a:pt x="231735" y="52463"/>
                </a:lnTo>
                <a:lnTo>
                  <a:pt x="231735" y="67859"/>
                </a:lnTo>
                <a:lnTo>
                  <a:pt x="238440" y="61154"/>
                </a:lnTo>
                <a:lnTo>
                  <a:pt x="237198" y="59506"/>
                </a:lnTo>
                <a:lnTo>
                  <a:pt x="246499" y="50070"/>
                </a:lnTo>
                <a:lnTo>
                  <a:pt x="251279" y="50070"/>
                </a:lnTo>
                <a:lnTo>
                  <a:pt x="276704" y="23116"/>
                </a:lnTo>
                <a:close/>
              </a:path>
              <a:path w="278765" h="94615">
                <a:moveTo>
                  <a:pt x="246499" y="50070"/>
                </a:moveTo>
                <a:lnTo>
                  <a:pt x="237198" y="59506"/>
                </a:lnTo>
                <a:lnTo>
                  <a:pt x="238440" y="61154"/>
                </a:lnTo>
                <a:lnTo>
                  <a:pt x="243067" y="56526"/>
                </a:lnTo>
                <a:lnTo>
                  <a:pt x="245190" y="56526"/>
                </a:lnTo>
                <a:lnTo>
                  <a:pt x="248628" y="52882"/>
                </a:lnTo>
                <a:lnTo>
                  <a:pt x="246499" y="50070"/>
                </a:lnTo>
                <a:close/>
              </a:path>
              <a:path w="278765" h="94615">
                <a:moveTo>
                  <a:pt x="251279" y="50070"/>
                </a:moveTo>
                <a:lnTo>
                  <a:pt x="246499" y="50070"/>
                </a:lnTo>
                <a:lnTo>
                  <a:pt x="248628" y="52882"/>
                </a:lnTo>
                <a:lnTo>
                  <a:pt x="251279" y="50070"/>
                </a:lnTo>
                <a:close/>
              </a:path>
            </a:pathLst>
          </a:custGeom>
          <a:solidFill>
            <a:srgbClr val="FFA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2" name="object 152"/>
          <p:cNvGrpSpPr/>
          <p:nvPr/>
        </p:nvGrpSpPr>
        <p:grpSpPr>
          <a:xfrm>
            <a:off x="4189591" y="3123561"/>
            <a:ext cx="655955" cy="655955"/>
            <a:chOff x="6795647" y="3273471"/>
            <a:chExt cx="655955" cy="655955"/>
          </a:xfrm>
        </p:grpSpPr>
        <p:sp>
          <p:nvSpPr>
            <p:cNvPr id="153" name="object 153"/>
            <p:cNvSpPr/>
            <p:nvPr/>
          </p:nvSpPr>
          <p:spPr>
            <a:xfrm>
              <a:off x="6952601" y="3273471"/>
              <a:ext cx="340995" cy="354330"/>
            </a:xfrm>
            <a:custGeom>
              <a:avLst/>
              <a:gdLst/>
              <a:ahLst/>
              <a:cxnLst/>
              <a:rect l="l" t="t" r="r" b="b"/>
              <a:pathLst>
                <a:path w="340995" h="354329">
                  <a:moveTo>
                    <a:pt x="170447" y="0"/>
                  </a:moveTo>
                  <a:lnTo>
                    <a:pt x="104383" y="9446"/>
                  </a:lnTo>
                  <a:lnTo>
                    <a:pt x="48178" y="41721"/>
                  </a:lnTo>
                  <a:lnTo>
                    <a:pt x="11678" y="97731"/>
                  </a:lnTo>
                  <a:lnTo>
                    <a:pt x="0" y="170447"/>
                  </a:lnTo>
                  <a:lnTo>
                    <a:pt x="2825" y="208935"/>
                  </a:lnTo>
                  <a:lnTo>
                    <a:pt x="25799" y="276182"/>
                  </a:lnTo>
                  <a:lnTo>
                    <a:pt x="72057" y="325924"/>
                  </a:lnTo>
                  <a:lnTo>
                    <a:pt x="134902" y="350929"/>
                  </a:lnTo>
                  <a:lnTo>
                    <a:pt x="170447" y="354006"/>
                  </a:lnTo>
                  <a:lnTo>
                    <a:pt x="170447" y="275338"/>
                  </a:lnTo>
                  <a:lnTo>
                    <a:pt x="148987" y="273550"/>
                  </a:lnTo>
                  <a:lnTo>
                    <a:pt x="130848" y="268476"/>
                  </a:lnTo>
                  <a:lnTo>
                    <a:pt x="93834" y="236645"/>
                  </a:lnTo>
                  <a:lnTo>
                    <a:pt x="80576" y="197055"/>
                  </a:lnTo>
                  <a:lnTo>
                    <a:pt x="78668" y="170447"/>
                  </a:lnTo>
                  <a:lnTo>
                    <a:pt x="80527" y="144679"/>
                  </a:lnTo>
                  <a:lnTo>
                    <a:pt x="101863" y="99225"/>
                  </a:lnTo>
                  <a:lnTo>
                    <a:pt x="147261" y="80168"/>
                  </a:lnTo>
                  <a:lnTo>
                    <a:pt x="170447" y="78668"/>
                  </a:lnTo>
                  <a:lnTo>
                    <a:pt x="170447" y="0"/>
                  </a:lnTo>
                  <a:close/>
                </a:path>
                <a:path w="340995" h="354329">
                  <a:moveTo>
                    <a:pt x="170447" y="0"/>
                  </a:moveTo>
                  <a:lnTo>
                    <a:pt x="170447" y="78668"/>
                  </a:lnTo>
                  <a:lnTo>
                    <a:pt x="193633" y="80168"/>
                  </a:lnTo>
                  <a:lnTo>
                    <a:pt x="212563" y="84381"/>
                  </a:lnTo>
                  <a:lnTo>
                    <a:pt x="247950" y="109866"/>
                  </a:lnTo>
                  <a:lnTo>
                    <a:pt x="262227" y="170447"/>
                  </a:lnTo>
                  <a:lnTo>
                    <a:pt x="260319" y="197055"/>
                  </a:lnTo>
                  <a:lnTo>
                    <a:pt x="247061" y="236645"/>
                  </a:lnTo>
                  <a:lnTo>
                    <a:pt x="210046" y="268476"/>
                  </a:lnTo>
                  <a:lnTo>
                    <a:pt x="170447" y="275338"/>
                  </a:lnTo>
                  <a:lnTo>
                    <a:pt x="170447" y="354006"/>
                  </a:lnTo>
                  <a:lnTo>
                    <a:pt x="239029" y="341611"/>
                  </a:lnTo>
                  <a:lnTo>
                    <a:pt x="294701" y="303738"/>
                  </a:lnTo>
                  <a:lnTo>
                    <a:pt x="329510" y="244381"/>
                  </a:lnTo>
                  <a:lnTo>
                    <a:pt x="340895" y="170447"/>
                  </a:lnTo>
                  <a:lnTo>
                    <a:pt x="338021" y="132246"/>
                  </a:lnTo>
                  <a:lnTo>
                    <a:pt x="314207" y="67392"/>
                  </a:lnTo>
                  <a:lnTo>
                    <a:pt x="266291" y="22362"/>
                  </a:lnTo>
                  <a:lnTo>
                    <a:pt x="204267" y="2238"/>
                  </a:lnTo>
                  <a:lnTo>
                    <a:pt x="170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991935" y="3312806"/>
              <a:ext cx="262255" cy="275590"/>
            </a:xfrm>
            <a:custGeom>
              <a:avLst/>
              <a:gdLst/>
              <a:ahLst/>
              <a:cxnLst/>
              <a:rect l="l" t="t" r="r" b="b"/>
              <a:pathLst>
                <a:path w="262254" h="275589">
                  <a:moveTo>
                    <a:pt x="131113" y="0"/>
                  </a:moveTo>
                  <a:lnTo>
                    <a:pt x="86891" y="4824"/>
                  </a:lnTo>
                  <a:lnTo>
                    <a:pt x="50551" y="19719"/>
                  </a:lnTo>
                  <a:lnTo>
                    <a:pt x="5989" y="82234"/>
                  </a:lnTo>
                  <a:lnTo>
                    <a:pt x="0" y="131113"/>
                  </a:lnTo>
                  <a:lnTo>
                    <a:pt x="5989" y="181356"/>
                  </a:lnTo>
                  <a:lnTo>
                    <a:pt x="23211" y="221529"/>
                  </a:lnTo>
                  <a:lnTo>
                    <a:pt x="50551" y="251004"/>
                  </a:lnTo>
                  <a:lnTo>
                    <a:pt x="86891" y="269150"/>
                  </a:lnTo>
                  <a:lnTo>
                    <a:pt x="131113" y="275338"/>
                  </a:lnTo>
                  <a:lnTo>
                    <a:pt x="175336" y="269150"/>
                  </a:lnTo>
                  <a:lnTo>
                    <a:pt x="211675" y="251004"/>
                  </a:lnTo>
                  <a:lnTo>
                    <a:pt x="239015" y="221529"/>
                  </a:lnTo>
                  <a:lnTo>
                    <a:pt x="256238" y="181356"/>
                  </a:lnTo>
                  <a:lnTo>
                    <a:pt x="262227" y="131113"/>
                  </a:lnTo>
                  <a:lnTo>
                    <a:pt x="256238" y="82234"/>
                  </a:lnTo>
                  <a:lnTo>
                    <a:pt x="239015" y="45312"/>
                  </a:lnTo>
                  <a:lnTo>
                    <a:pt x="211675" y="19719"/>
                  </a:lnTo>
                  <a:lnTo>
                    <a:pt x="175336" y="4824"/>
                  </a:lnTo>
                  <a:lnTo>
                    <a:pt x="131113" y="0"/>
                  </a:lnTo>
                  <a:close/>
                </a:path>
              </a:pathLst>
            </a:custGeom>
            <a:solidFill>
              <a:srgbClr val="699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795647" y="3588144"/>
              <a:ext cx="655955" cy="340995"/>
            </a:xfrm>
            <a:custGeom>
              <a:avLst/>
              <a:gdLst/>
              <a:ahLst/>
              <a:cxnLst/>
              <a:rect l="l" t="t" r="r" b="b"/>
              <a:pathLst>
                <a:path w="655954" h="340995">
                  <a:moveTo>
                    <a:pt x="0" y="261104"/>
                  </a:moveTo>
                  <a:lnTo>
                    <a:pt x="5660" y="292498"/>
                  </a:lnTo>
                  <a:lnTo>
                    <a:pt x="22580" y="317823"/>
                  </a:lnTo>
                  <a:lnTo>
                    <a:pt x="47781" y="334737"/>
                  </a:lnTo>
                  <a:lnTo>
                    <a:pt x="78285" y="340895"/>
                  </a:lnTo>
                  <a:lnTo>
                    <a:pt x="78285" y="263344"/>
                  </a:lnTo>
                  <a:lnTo>
                    <a:pt x="0" y="261104"/>
                  </a:lnTo>
                  <a:close/>
                </a:path>
                <a:path w="655954" h="340995">
                  <a:moveTo>
                    <a:pt x="78285" y="263344"/>
                  </a:moveTo>
                  <a:lnTo>
                    <a:pt x="78285" y="340895"/>
                  </a:lnTo>
                  <a:lnTo>
                    <a:pt x="576926" y="340895"/>
                  </a:lnTo>
                  <a:lnTo>
                    <a:pt x="576926" y="263354"/>
                  </a:lnTo>
                  <a:lnTo>
                    <a:pt x="78285" y="263344"/>
                  </a:lnTo>
                  <a:close/>
                </a:path>
                <a:path w="655954" h="340995">
                  <a:moveTo>
                    <a:pt x="655532" y="262469"/>
                  </a:moveTo>
                  <a:lnTo>
                    <a:pt x="576932" y="262805"/>
                  </a:lnTo>
                  <a:lnTo>
                    <a:pt x="576926" y="340895"/>
                  </a:lnTo>
                  <a:lnTo>
                    <a:pt x="607238" y="334832"/>
                  </a:lnTo>
                  <a:lnTo>
                    <a:pt x="632302" y="318191"/>
                  </a:lnTo>
                  <a:lnTo>
                    <a:pt x="649330" y="293296"/>
                  </a:lnTo>
                  <a:lnTo>
                    <a:pt x="655532" y="262469"/>
                  </a:lnTo>
                  <a:close/>
                </a:path>
                <a:path w="655954" h="340995">
                  <a:moveTo>
                    <a:pt x="78285" y="262291"/>
                  </a:moveTo>
                  <a:lnTo>
                    <a:pt x="78285" y="263344"/>
                  </a:lnTo>
                  <a:lnTo>
                    <a:pt x="78636" y="263354"/>
                  </a:lnTo>
                  <a:lnTo>
                    <a:pt x="78549" y="262805"/>
                  </a:lnTo>
                  <a:lnTo>
                    <a:pt x="78392" y="262392"/>
                  </a:lnTo>
                  <a:close/>
                </a:path>
                <a:path w="655954" h="340995">
                  <a:moveTo>
                    <a:pt x="78725" y="262217"/>
                  </a:moveTo>
                  <a:lnTo>
                    <a:pt x="78206" y="262217"/>
                  </a:lnTo>
                  <a:lnTo>
                    <a:pt x="78422" y="262472"/>
                  </a:lnTo>
                  <a:lnTo>
                    <a:pt x="78549" y="262805"/>
                  </a:lnTo>
                  <a:lnTo>
                    <a:pt x="78636" y="263354"/>
                  </a:lnTo>
                  <a:lnTo>
                    <a:pt x="78725" y="262217"/>
                  </a:lnTo>
                  <a:close/>
                </a:path>
                <a:path w="655954" h="340995">
                  <a:moveTo>
                    <a:pt x="576850" y="262227"/>
                  </a:moveTo>
                  <a:lnTo>
                    <a:pt x="78724" y="262227"/>
                  </a:lnTo>
                  <a:lnTo>
                    <a:pt x="78636" y="263354"/>
                  </a:lnTo>
                  <a:lnTo>
                    <a:pt x="576926" y="263354"/>
                  </a:lnTo>
                  <a:lnTo>
                    <a:pt x="576864" y="262806"/>
                  </a:lnTo>
                  <a:lnTo>
                    <a:pt x="576850" y="262227"/>
                  </a:lnTo>
                  <a:close/>
                </a:path>
                <a:path w="655954" h="340995">
                  <a:moveTo>
                    <a:pt x="95858" y="59013"/>
                  </a:moveTo>
                  <a:lnTo>
                    <a:pt x="54527" y="94524"/>
                  </a:lnTo>
                  <a:lnTo>
                    <a:pt x="27180" y="134348"/>
                  </a:lnTo>
                  <a:lnTo>
                    <a:pt x="10913" y="176626"/>
                  </a:lnTo>
                  <a:lnTo>
                    <a:pt x="2821" y="219497"/>
                  </a:lnTo>
                  <a:lnTo>
                    <a:pt x="0" y="261104"/>
                  </a:lnTo>
                  <a:lnTo>
                    <a:pt x="78285" y="263344"/>
                  </a:lnTo>
                  <a:lnTo>
                    <a:pt x="78206" y="262217"/>
                  </a:lnTo>
                  <a:lnTo>
                    <a:pt x="78725" y="262217"/>
                  </a:lnTo>
                  <a:lnTo>
                    <a:pt x="81983" y="220653"/>
                  </a:lnTo>
                  <a:lnTo>
                    <a:pt x="91324" y="183390"/>
                  </a:lnTo>
                  <a:lnTo>
                    <a:pt x="109506" y="151407"/>
                  </a:lnTo>
                  <a:lnTo>
                    <a:pt x="139380" y="124546"/>
                  </a:lnTo>
                  <a:lnTo>
                    <a:pt x="95858" y="59013"/>
                  </a:lnTo>
                  <a:close/>
                </a:path>
                <a:path w="655954" h="340995">
                  <a:moveTo>
                    <a:pt x="576926" y="262805"/>
                  </a:moveTo>
                  <a:close/>
                </a:path>
                <a:path w="655954" h="340995">
                  <a:moveTo>
                    <a:pt x="576926" y="262227"/>
                  </a:moveTo>
                  <a:lnTo>
                    <a:pt x="576864" y="262806"/>
                  </a:lnTo>
                  <a:lnTo>
                    <a:pt x="576926" y="262227"/>
                  </a:lnTo>
                  <a:close/>
                </a:path>
                <a:path w="655954" h="340995">
                  <a:moveTo>
                    <a:pt x="576926" y="262472"/>
                  </a:moveTo>
                  <a:lnTo>
                    <a:pt x="576864" y="262806"/>
                  </a:lnTo>
                  <a:lnTo>
                    <a:pt x="576926" y="262472"/>
                  </a:lnTo>
                  <a:close/>
                </a:path>
                <a:path w="655954" h="340995">
                  <a:moveTo>
                    <a:pt x="576926" y="262805"/>
                  </a:moveTo>
                  <a:close/>
                </a:path>
                <a:path w="655954" h="340995">
                  <a:moveTo>
                    <a:pt x="613576" y="262649"/>
                  </a:moveTo>
                  <a:lnTo>
                    <a:pt x="576926" y="262805"/>
                  </a:lnTo>
                  <a:lnTo>
                    <a:pt x="613576" y="262649"/>
                  </a:lnTo>
                  <a:close/>
                </a:path>
                <a:path w="655954" h="340995">
                  <a:moveTo>
                    <a:pt x="655524" y="262164"/>
                  </a:moveTo>
                  <a:lnTo>
                    <a:pt x="577079" y="262164"/>
                  </a:lnTo>
                  <a:lnTo>
                    <a:pt x="576926" y="262805"/>
                  </a:lnTo>
                  <a:lnTo>
                    <a:pt x="655526" y="262469"/>
                  </a:lnTo>
                  <a:lnTo>
                    <a:pt x="655524" y="262164"/>
                  </a:lnTo>
                  <a:close/>
                </a:path>
                <a:path w="655954" h="340995">
                  <a:moveTo>
                    <a:pt x="577020" y="262227"/>
                  </a:moveTo>
                  <a:lnTo>
                    <a:pt x="576926" y="262472"/>
                  </a:lnTo>
                  <a:lnTo>
                    <a:pt x="577020" y="262227"/>
                  </a:lnTo>
                  <a:close/>
                </a:path>
                <a:path w="655954" h="340995">
                  <a:moveTo>
                    <a:pt x="0" y="261104"/>
                  </a:moveTo>
                  <a:lnTo>
                    <a:pt x="39318" y="262229"/>
                  </a:lnTo>
                  <a:lnTo>
                    <a:pt x="0" y="261104"/>
                  </a:lnTo>
                  <a:close/>
                </a:path>
                <a:path w="655954" h="340995">
                  <a:moveTo>
                    <a:pt x="557851" y="58313"/>
                  </a:moveTo>
                  <a:lnTo>
                    <a:pt x="516515" y="125246"/>
                  </a:lnTo>
                  <a:lnTo>
                    <a:pt x="534917" y="138596"/>
                  </a:lnTo>
                  <a:lnTo>
                    <a:pt x="548852" y="152788"/>
                  </a:lnTo>
                  <a:lnTo>
                    <a:pt x="571380" y="200790"/>
                  </a:lnTo>
                  <a:lnTo>
                    <a:pt x="576318" y="240424"/>
                  </a:lnTo>
                  <a:lnTo>
                    <a:pt x="576850" y="262227"/>
                  </a:lnTo>
                  <a:lnTo>
                    <a:pt x="577079" y="262164"/>
                  </a:lnTo>
                  <a:lnTo>
                    <a:pt x="655524" y="262164"/>
                  </a:lnTo>
                  <a:lnTo>
                    <a:pt x="654922" y="236947"/>
                  </a:lnTo>
                  <a:lnTo>
                    <a:pt x="648009" y="183036"/>
                  </a:lnTo>
                  <a:lnTo>
                    <a:pt x="627240" y="128500"/>
                  </a:lnTo>
                  <a:lnTo>
                    <a:pt x="586754" y="79422"/>
                  </a:lnTo>
                  <a:lnTo>
                    <a:pt x="557851" y="58313"/>
                  </a:lnTo>
                  <a:close/>
                </a:path>
                <a:path w="655954" h="340995">
                  <a:moveTo>
                    <a:pt x="577079" y="262164"/>
                  </a:moveTo>
                  <a:close/>
                </a:path>
                <a:path w="655954" h="340995">
                  <a:moveTo>
                    <a:pt x="327401" y="0"/>
                  </a:moveTo>
                  <a:lnTo>
                    <a:pt x="327401" y="78668"/>
                  </a:lnTo>
                  <a:lnTo>
                    <a:pt x="367972" y="79429"/>
                  </a:lnTo>
                  <a:lnTo>
                    <a:pt x="412926" y="84561"/>
                  </a:lnTo>
                  <a:lnTo>
                    <a:pt x="462454" y="98398"/>
                  </a:lnTo>
                  <a:lnTo>
                    <a:pt x="516515" y="125246"/>
                  </a:lnTo>
                  <a:lnTo>
                    <a:pt x="537183" y="91779"/>
                  </a:lnTo>
                  <a:lnTo>
                    <a:pt x="557851" y="58313"/>
                  </a:lnTo>
                  <a:lnTo>
                    <a:pt x="502679" y="29783"/>
                  </a:lnTo>
                  <a:lnTo>
                    <a:pt x="451322" y="12513"/>
                  </a:lnTo>
                  <a:lnTo>
                    <a:pt x="404506" y="3677"/>
                  </a:lnTo>
                  <a:lnTo>
                    <a:pt x="362957" y="448"/>
                  </a:lnTo>
                  <a:lnTo>
                    <a:pt x="327401" y="0"/>
                  </a:lnTo>
                  <a:close/>
                </a:path>
                <a:path w="655954" h="340995">
                  <a:moveTo>
                    <a:pt x="327401" y="0"/>
                  </a:moveTo>
                  <a:lnTo>
                    <a:pt x="248874" y="3634"/>
                  </a:lnTo>
                  <a:lnTo>
                    <a:pt x="200850" y="12533"/>
                  </a:lnTo>
                  <a:lnTo>
                    <a:pt x="149273" y="30025"/>
                  </a:lnTo>
                  <a:lnTo>
                    <a:pt x="95858" y="59013"/>
                  </a:lnTo>
                  <a:lnTo>
                    <a:pt x="117619" y="91779"/>
                  </a:lnTo>
                  <a:lnTo>
                    <a:pt x="139380" y="124546"/>
                  </a:lnTo>
                  <a:lnTo>
                    <a:pt x="190269" y="98231"/>
                  </a:lnTo>
                  <a:lnTo>
                    <a:pt x="239500" y="84588"/>
                  </a:lnTo>
                  <a:lnTo>
                    <a:pt x="285676" y="79454"/>
                  </a:lnTo>
                  <a:lnTo>
                    <a:pt x="327401" y="78668"/>
                  </a:lnTo>
                  <a:lnTo>
                    <a:pt x="327401" y="0"/>
                  </a:lnTo>
                  <a:close/>
                </a:path>
                <a:path w="655954" h="340995">
                  <a:moveTo>
                    <a:pt x="95858" y="59013"/>
                  </a:moveTo>
                  <a:lnTo>
                    <a:pt x="117619" y="91779"/>
                  </a:lnTo>
                  <a:lnTo>
                    <a:pt x="95858" y="59013"/>
                  </a:lnTo>
                  <a:close/>
                </a:path>
                <a:path w="655954" h="340995">
                  <a:moveTo>
                    <a:pt x="327401" y="0"/>
                  </a:moveTo>
                  <a:lnTo>
                    <a:pt x="327401" y="78668"/>
                  </a:lnTo>
                  <a:lnTo>
                    <a:pt x="327401" y="0"/>
                  </a:lnTo>
                  <a:close/>
                </a:path>
                <a:path w="655954" h="340995">
                  <a:moveTo>
                    <a:pt x="327401" y="0"/>
                  </a:moveTo>
                  <a:lnTo>
                    <a:pt x="327401" y="78668"/>
                  </a:lnTo>
                  <a:lnTo>
                    <a:pt x="3274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834966" y="3627478"/>
              <a:ext cx="577215" cy="262255"/>
            </a:xfrm>
            <a:custGeom>
              <a:avLst/>
              <a:gdLst/>
              <a:ahLst/>
              <a:cxnLst/>
              <a:rect l="l" t="t" r="r" b="b"/>
              <a:pathLst>
                <a:path w="577215" h="262254">
                  <a:moveTo>
                    <a:pt x="288083" y="0"/>
                  </a:moveTo>
                  <a:lnTo>
                    <a:pt x="244284" y="819"/>
                  </a:lnTo>
                  <a:lnTo>
                    <a:pt x="193139" y="6555"/>
                  </a:lnTo>
                  <a:lnTo>
                    <a:pt x="137020" y="22125"/>
                  </a:lnTo>
                  <a:lnTo>
                    <a:pt x="78301" y="52445"/>
                  </a:lnTo>
                  <a:lnTo>
                    <a:pt x="38681" y="88443"/>
                  </a:lnTo>
                  <a:lnTo>
                    <a:pt x="15265" y="130009"/>
                  </a:lnTo>
                  <a:lnTo>
                    <a:pt x="3792" y="175405"/>
                  </a:lnTo>
                  <a:lnTo>
                    <a:pt x="0" y="222895"/>
                  </a:lnTo>
                  <a:lnTo>
                    <a:pt x="2771" y="238202"/>
                  </a:lnTo>
                  <a:lnTo>
                    <a:pt x="11104" y="250704"/>
                  </a:lnTo>
                  <a:lnTo>
                    <a:pt x="23626" y="259135"/>
                  </a:lnTo>
                  <a:lnTo>
                    <a:pt x="38967" y="262227"/>
                  </a:lnTo>
                  <a:lnTo>
                    <a:pt x="537608" y="262227"/>
                  </a:lnTo>
                  <a:lnTo>
                    <a:pt x="552854" y="259177"/>
                  </a:lnTo>
                  <a:lnTo>
                    <a:pt x="565365" y="250851"/>
                  </a:lnTo>
                  <a:lnTo>
                    <a:pt x="573815" y="238482"/>
                  </a:lnTo>
                  <a:lnTo>
                    <a:pt x="576880" y="223303"/>
                  </a:lnTo>
                  <a:lnTo>
                    <a:pt x="574348" y="175704"/>
                  </a:lnTo>
                  <a:lnTo>
                    <a:pt x="563748" y="130195"/>
                  </a:lnTo>
                  <a:lnTo>
                    <a:pt x="539961" y="88527"/>
                  </a:lnTo>
                  <a:lnTo>
                    <a:pt x="497865" y="52445"/>
                  </a:lnTo>
                  <a:lnTo>
                    <a:pt x="436635" y="22125"/>
                  </a:lnTo>
                  <a:lnTo>
                    <a:pt x="380796" y="6555"/>
                  </a:lnTo>
                  <a:lnTo>
                    <a:pt x="331045" y="819"/>
                  </a:lnTo>
                  <a:lnTo>
                    <a:pt x="288083" y="0"/>
                  </a:lnTo>
                  <a:close/>
                </a:path>
              </a:pathLst>
            </a:custGeom>
            <a:solidFill>
              <a:srgbClr val="699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50936" y="3417696"/>
              <a:ext cx="144225" cy="111446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9332441" y="11836265"/>
            <a:ext cx="3134360" cy="4698365"/>
            <a:chOff x="11938497" y="11986175"/>
            <a:chExt cx="3134360" cy="4698365"/>
          </a:xfrm>
        </p:grpSpPr>
        <p:sp>
          <p:nvSpPr>
            <p:cNvPr id="159" name="object 159"/>
            <p:cNvSpPr/>
            <p:nvPr/>
          </p:nvSpPr>
          <p:spPr>
            <a:xfrm>
              <a:off x="12764911" y="11992532"/>
              <a:ext cx="2301240" cy="4685665"/>
            </a:xfrm>
            <a:custGeom>
              <a:avLst/>
              <a:gdLst/>
              <a:ahLst/>
              <a:cxnLst/>
              <a:rect l="l" t="t" r="r" b="b"/>
              <a:pathLst>
                <a:path w="2301240" h="4685665">
                  <a:moveTo>
                    <a:pt x="2282172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4666058"/>
                  </a:lnTo>
                  <a:lnTo>
                    <a:pt x="1498" y="4673481"/>
                  </a:lnTo>
                  <a:lnTo>
                    <a:pt x="5585" y="4679543"/>
                  </a:lnTo>
                  <a:lnTo>
                    <a:pt x="11647" y="4683630"/>
                  </a:lnTo>
                  <a:lnTo>
                    <a:pt x="19071" y="4685129"/>
                  </a:lnTo>
                  <a:lnTo>
                    <a:pt x="2282172" y="4685129"/>
                  </a:lnTo>
                  <a:lnTo>
                    <a:pt x="2289596" y="4683630"/>
                  </a:lnTo>
                  <a:lnTo>
                    <a:pt x="2295658" y="4679543"/>
                  </a:lnTo>
                  <a:lnTo>
                    <a:pt x="2299745" y="4673481"/>
                  </a:lnTo>
                  <a:lnTo>
                    <a:pt x="2301244" y="4666058"/>
                  </a:lnTo>
                  <a:lnTo>
                    <a:pt x="2301244" y="19071"/>
                  </a:lnTo>
                  <a:lnTo>
                    <a:pt x="2299745" y="11647"/>
                  </a:lnTo>
                  <a:lnTo>
                    <a:pt x="2295658" y="5585"/>
                  </a:lnTo>
                  <a:lnTo>
                    <a:pt x="2289596" y="1498"/>
                  </a:lnTo>
                  <a:lnTo>
                    <a:pt x="2282172" y="0"/>
                  </a:lnTo>
                  <a:close/>
                </a:path>
              </a:pathLst>
            </a:custGeom>
            <a:solidFill>
              <a:srgbClr val="E4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2758554" y="11986175"/>
              <a:ext cx="2314575" cy="4698365"/>
            </a:xfrm>
            <a:custGeom>
              <a:avLst/>
              <a:gdLst/>
              <a:ahLst/>
              <a:cxnLst/>
              <a:rect l="l" t="t" r="r" b="b"/>
              <a:pathLst>
                <a:path w="2314575" h="4698365">
                  <a:moveTo>
                    <a:pt x="25428" y="0"/>
                  </a:moveTo>
                  <a:lnTo>
                    <a:pt x="15530" y="1998"/>
                  </a:lnTo>
                  <a:lnTo>
                    <a:pt x="7447" y="7447"/>
                  </a:lnTo>
                  <a:lnTo>
                    <a:pt x="1998" y="15530"/>
                  </a:lnTo>
                  <a:lnTo>
                    <a:pt x="0" y="25428"/>
                  </a:lnTo>
                  <a:lnTo>
                    <a:pt x="0" y="4672415"/>
                  </a:lnTo>
                  <a:lnTo>
                    <a:pt x="1998" y="4682313"/>
                  </a:lnTo>
                  <a:lnTo>
                    <a:pt x="7447" y="4690396"/>
                  </a:lnTo>
                  <a:lnTo>
                    <a:pt x="15530" y="4695845"/>
                  </a:lnTo>
                  <a:lnTo>
                    <a:pt x="25428" y="4697843"/>
                  </a:lnTo>
                  <a:lnTo>
                    <a:pt x="25428" y="4685129"/>
                  </a:lnTo>
                  <a:lnTo>
                    <a:pt x="18406" y="4685129"/>
                  </a:lnTo>
                  <a:lnTo>
                    <a:pt x="12714" y="4679437"/>
                  </a:lnTo>
                  <a:lnTo>
                    <a:pt x="12714" y="18406"/>
                  </a:lnTo>
                  <a:lnTo>
                    <a:pt x="18406" y="12714"/>
                  </a:lnTo>
                  <a:lnTo>
                    <a:pt x="25428" y="12714"/>
                  </a:lnTo>
                  <a:lnTo>
                    <a:pt x="25428" y="0"/>
                  </a:lnTo>
                  <a:close/>
                </a:path>
                <a:path w="2314575" h="4698365">
                  <a:moveTo>
                    <a:pt x="2288530" y="4685129"/>
                  </a:moveTo>
                  <a:lnTo>
                    <a:pt x="25428" y="4685129"/>
                  </a:lnTo>
                  <a:lnTo>
                    <a:pt x="25428" y="4697843"/>
                  </a:lnTo>
                  <a:lnTo>
                    <a:pt x="2288530" y="4697843"/>
                  </a:lnTo>
                  <a:lnTo>
                    <a:pt x="2288530" y="4685129"/>
                  </a:lnTo>
                  <a:close/>
                </a:path>
                <a:path w="2314575" h="4698365">
                  <a:moveTo>
                    <a:pt x="2288530" y="0"/>
                  </a:moveTo>
                  <a:lnTo>
                    <a:pt x="2288530" y="12714"/>
                  </a:lnTo>
                  <a:lnTo>
                    <a:pt x="2295551" y="12714"/>
                  </a:lnTo>
                  <a:lnTo>
                    <a:pt x="2301244" y="18406"/>
                  </a:lnTo>
                  <a:lnTo>
                    <a:pt x="2301244" y="4679437"/>
                  </a:lnTo>
                  <a:lnTo>
                    <a:pt x="2295551" y="4685129"/>
                  </a:lnTo>
                  <a:lnTo>
                    <a:pt x="2288530" y="4685129"/>
                  </a:lnTo>
                  <a:lnTo>
                    <a:pt x="2288530" y="4697843"/>
                  </a:lnTo>
                  <a:lnTo>
                    <a:pt x="2298427" y="4695845"/>
                  </a:lnTo>
                  <a:lnTo>
                    <a:pt x="2306510" y="4690395"/>
                  </a:lnTo>
                  <a:lnTo>
                    <a:pt x="2311959" y="4682313"/>
                  </a:lnTo>
                  <a:lnTo>
                    <a:pt x="2313958" y="4672415"/>
                  </a:lnTo>
                  <a:lnTo>
                    <a:pt x="2313958" y="25428"/>
                  </a:lnTo>
                  <a:lnTo>
                    <a:pt x="2311959" y="15530"/>
                  </a:lnTo>
                  <a:lnTo>
                    <a:pt x="2306510" y="7447"/>
                  </a:lnTo>
                  <a:lnTo>
                    <a:pt x="2298427" y="1998"/>
                  </a:lnTo>
                  <a:lnTo>
                    <a:pt x="2288530" y="0"/>
                  </a:lnTo>
                  <a:close/>
                </a:path>
                <a:path w="2314575" h="4698365">
                  <a:moveTo>
                    <a:pt x="2288530" y="0"/>
                  </a:moveTo>
                  <a:lnTo>
                    <a:pt x="25428" y="0"/>
                  </a:lnTo>
                  <a:lnTo>
                    <a:pt x="25428" y="12714"/>
                  </a:lnTo>
                  <a:lnTo>
                    <a:pt x="2288530" y="12714"/>
                  </a:lnTo>
                  <a:lnTo>
                    <a:pt x="2288530" y="0"/>
                  </a:lnTo>
                  <a:close/>
                </a:path>
              </a:pathLst>
            </a:custGeom>
            <a:solidFill>
              <a:srgbClr val="B6A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954390" y="11986175"/>
              <a:ext cx="804164" cy="8041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938497" y="11986175"/>
              <a:ext cx="835949" cy="835949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11970282" y="11992532"/>
              <a:ext cx="772795" cy="772795"/>
            </a:xfrm>
            <a:custGeom>
              <a:avLst/>
              <a:gdLst/>
              <a:ahLst/>
              <a:cxnLst/>
              <a:rect l="l" t="t" r="r" b="b"/>
              <a:pathLst>
                <a:path w="772795" h="772795">
                  <a:moveTo>
                    <a:pt x="772378" y="0"/>
                  </a:moveTo>
                  <a:lnTo>
                    <a:pt x="0" y="0"/>
                  </a:lnTo>
                  <a:lnTo>
                    <a:pt x="0" y="772378"/>
                  </a:lnTo>
                  <a:lnTo>
                    <a:pt x="772378" y="772378"/>
                  </a:lnTo>
                  <a:lnTo>
                    <a:pt x="772378" y="0"/>
                  </a:lnTo>
                  <a:close/>
                </a:path>
              </a:pathLst>
            </a:custGeom>
            <a:solidFill>
              <a:srgbClr val="80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2073921" y="12315312"/>
              <a:ext cx="513715" cy="57150"/>
            </a:xfrm>
            <a:custGeom>
              <a:avLst/>
              <a:gdLst/>
              <a:ahLst/>
              <a:cxnLst/>
              <a:rect l="l" t="t" r="r" b="b"/>
              <a:pathLst>
                <a:path w="513715" h="57150">
                  <a:moveTo>
                    <a:pt x="13030" y="758"/>
                  </a:moveTo>
                  <a:lnTo>
                    <a:pt x="0" y="758"/>
                  </a:lnTo>
                  <a:lnTo>
                    <a:pt x="19152" y="56238"/>
                  </a:lnTo>
                  <a:lnTo>
                    <a:pt x="34268" y="56238"/>
                  </a:lnTo>
                  <a:lnTo>
                    <a:pt x="38862" y="42909"/>
                  </a:lnTo>
                  <a:lnTo>
                    <a:pt x="26439" y="42909"/>
                  </a:lnTo>
                  <a:lnTo>
                    <a:pt x="13030" y="758"/>
                  </a:lnTo>
                  <a:close/>
                </a:path>
                <a:path w="513715" h="57150">
                  <a:moveTo>
                    <a:pt x="53393" y="758"/>
                  </a:moveTo>
                  <a:lnTo>
                    <a:pt x="40390" y="758"/>
                  </a:lnTo>
                  <a:lnTo>
                    <a:pt x="26954" y="42909"/>
                  </a:lnTo>
                  <a:lnTo>
                    <a:pt x="38862" y="42909"/>
                  </a:lnTo>
                  <a:lnTo>
                    <a:pt x="53393" y="758"/>
                  </a:lnTo>
                  <a:close/>
                </a:path>
                <a:path w="513715" h="57150">
                  <a:moveTo>
                    <a:pt x="96005" y="758"/>
                  </a:moveTo>
                  <a:lnTo>
                    <a:pt x="58621" y="758"/>
                  </a:lnTo>
                  <a:lnTo>
                    <a:pt x="58621" y="56238"/>
                  </a:lnTo>
                  <a:lnTo>
                    <a:pt x="96113" y="56238"/>
                  </a:lnTo>
                  <a:lnTo>
                    <a:pt x="96113" y="46567"/>
                  </a:lnTo>
                  <a:lnTo>
                    <a:pt x="70351" y="46567"/>
                  </a:lnTo>
                  <a:lnTo>
                    <a:pt x="70351" y="33320"/>
                  </a:lnTo>
                  <a:lnTo>
                    <a:pt x="94082" y="33320"/>
                  </a:lnTo>
                  <a:lnTo>
                    <a:pt x="94082" y="23649"/>
                  </a:lnTo>
                  <a:lnTo>
                    <a:pt x="70351" y="23649"/>
                  </a:lnTo>
                  <a:lnTo>
                    <a:pt x="70351" y="10429"/>
                  </a:lnTo>
                  <a:lnTo>
                    <a:pt x="96005" y="10429"/>
                  </a:lnTo>
                  <a:lnTo>
                    <a:pt x="96005" y="758"/>
                  </a:lnTo>
                  <a:close/>
                </a:path>
                <a:path w="513715" h="57150">
                  <a:moveTo>
                    <a:pt x="129959" y="758"/>
                  </a:moveTo>
                  <a:lnTo>
                    <a:pt x="103881" y="758"/>
                  </a:lnTo>
                  <a:lnTo>
                    <a:pt x="103881" y="56238"/>
                  </a:lnTo>
                  <a:lnTo>
                    <a:pt x="115611" y="56238"/>
                  </a:lnTo>
                  <a:lnTo>
                    <a:pt x="115611" y="36570"/>
                  </a:lnTo>
                  <a:lnTo>
                    <a:pt x="110816" y="36570"/>
                  </a:lnTo>
                  <a:lnTo>
                    <a:pt x="110816" y="27143"/>
                  </a:lnTo>
                  <a:lnTo>
                    <a:pt x="115611" y="27143"/>
                  </a:lnTo>
                  <a:lnTo>
                    <a:pt x="115611" y="10348"/>
                  </a:lnTo>
                  <a:lnTo>
                    <a:pt x="143902" y="10348"/>
                  </a:lnTo>
                  <a:lnTo>
                    <a:pt x="141743" y="6591"/>
                  </a:lnTo>
                  <a:lnTo>
                    <a:pt x="139477" y="4487"/>
                  </a:lnTo>
                  <a:lnTo>
                    <a:pt x="133535" y="1507"/>
                  </a:lnTo>
                  <a:lnTo>
                    <a:pt x="129959" y="758"/>
                  </a:lnTo>
                  <a:close/>
                </a:path>
                <a:path w="513715" h="57150">
                  <a:moveTo>
                    <a:pt x="133842" y="30990"/>
                  </a:moveTo>
                  <a:lnTo>
                    <a:pt x="121191" y="30990"/>
                  </a:lnTo>
                  <a:lnTo>
                    <a:pt x="134682" y="56238"/>
                  </a:lnTo>
                  <a:lnTo>
                    <a:pt x="147631" y="56238"/>
                  </a:lnTo>
                  <a:lnTo>
                    <a:pt x="136890" y="36570"/>
                  </a:lnTo>
                  <a:lnTo>
                    <a:pt x="129734" y="36570"/>
                  </a:lnTo>
                  <a:lnTo>
                    <a:pt x="133364" y="35866"/>
                  </a:lnTo>
                  <a:lnTo>
                    <a:pt x="135865" y="34694"/>
                  </a:lnTo>
                  <a:lnTo>
                    <a:pt x="133842" y="30990"/>
                  </a:lnTo>
                  <a:close/>
                </a:path>
                <a:path w="513715" h="57150">
                  <a:moveTo>
                    <a:pt x="115611" y="27143"/>
                  </a:moveTo>
                  <a:lnTo>
                    <a:pt x="110816" y="27143"/>
                  </a:lnTo>
                  <a:lnTo>
                    <a:pt x="110816" y="36570"/>
                  </a:lnTo>
                  <a:lnTo>
                    <a:pt x="115611" y="36570"/>
                  </a:lnTo>
                  <a:lnTo>
                    <a:pt x="115611" y="27143"/>
                  </a:lnTo>
                  <a:close/>
                </a:path>
                <a:path w="513715" h="57150">
                  <a:moveTo>
                    <a:pt x="143902" y="10348"/>
                  </a:moveTo>
                  <a:lnTo>
                    <a:pt x="125779" y="10348"/>
                  </a:lnTo>
                  <a:lnTo>
                    <a:pt x="127648" y="10682"/>
                  </a:lnTo>
                  <a:lnTo>
                    <a:pt x="130659" y="12027"/>
                  </a:lnTo>
                  <a:lnTo>
                    <a:pt x="131738" y="12957"/>
                  </a:lnTo>
                  <a:lnTo>
                    <a:pt x="133201" y="15486"/>
                  </a:lnTo>
                  <a:lnTo>
                    <a:pt x="133571" y="17039"/>
                  </a:lnTo>
                  <a:lnTo>
                    <a:pt x="133571" y="20705"/>
                  </a:lnTo>
                  <a:lnTo>
                    <a:pt x="125815" y="27143"/>
                  </a:lnTo>
                  <a:lnTo>
                    <a:pt x="115611" y="27143"/>
                  </a:lnTo>
                  <a:lnTo>
                    <a:pt x="115611" y="36570"/>
                  </a:lnTo>
                  <a:lnTo>
                    <a:pt x="124173" y="36570"/>
                  </a:lnTo>
                  <a:lnTo>
                    <a:pt x="121191" y="30990"/>
                  </a:lnTo>
                  <a:lnTo>
                    <a:pt x="141702" y="30990"/>
                  </a:lnTo>
                  <a:lnTo>
                    <a:pt x="144859" y="25735"/>
                  </a:lnTo>
                  <a:lnTo>
                    <a:pt x="145653" y="22565"/>
                  </a:lnTo>
                  <a:lnTo>
                    <a:pt x="145653" y="15215"/>
                  </a:lnTo>
                  <a:lnTo>
                    <a:pt x="144852" y="12000"/>
                  </a:lnTo>
                  <a:lnTo>
                    <a:pt x="143902" y="10348"/>
                  </a:lnTo>
                  <a:close/>
                </a:path>
                <a:path w="513715" h="57150">
                  <a:moveTo>
                    <a:pt x="135865" y="34694"/>
                  </a:moveTo>
                  <a:lnTo>
                    <a:pt x="133364" y="35866"/>
                  </a:lnTo>
                  <a:lnTo>
                    <a:pt x="129734" y="36570"/>
                  </a:lnTo>
                  <a:lnTo>
                    <a:pt x="136890" y="36570"/>
                  </a:lnTo>
                  <a:lnTo>
                    <a:pt x="135865" y="34694"/>
                  </a:lnTo>
                  <a:close/>
                </a:path>
                <a:path w="513715" h="57150">
                  <a:moveTo>
                    <a:pt x="141702" y="30990"/>
                  </a:moveTo>
                  <a:lnTo>
                    <a:pt x="133842" y="30990"/>
                  </a:lnTo>
                  <a:lnTo>
                    <a:pt x="135865" y="34694"/>
                  </a:lnTo>
                  <a:lnTo>
                    <a:pt x="139378" y="33049"/>
                  </a:lnTo>
                  <a:lnTo>
                    <a:pt x="141702" y="30990"/>
                  </a:lnTo>
                  <a:close/>
                </a:path>
                <a:path w="513715" h="57150">
                  <a:moveTo>
                    <a:pt x="164223" y="758"/>
                  </a:moveTo>
                  <a:lnTo>
                    <a:pt x="152493" y="758"/>
                  </a:lnTo>
                  <a:lnTo>
                    <a:pt x="152493" y="56238"/>
                  </a:lnTo>
                  <a:lnTo>
                    <a:pt x="164223" y="56238"/>
                  </a:lnTo>
                  <a:lnTo>
                    <a:pt x="164223" y="758"/>
                  </a:lnTo>
                  <a:close/>
                </a:path>
                <a:path w="513715" h="57150">
                  <a:moveTo>
                    <a:pt x="209158" y="758"/>
                  </a:moveTo>
                  <a:lnTo>
                    <a:pt x="172424" y="758"/>
                  </a:lnTo>
                  <a:lnTo>
                    <a:pt x="172424" y="56238"/>
                  </a:lnTo>
                  <a:lnTo>
                    <a:pt x="184154" y="56238"/>
                  </a:lnTo>
                  <a:lnTo>
                    <a:pt x="184154" y="33320"/>
                  </a:lnTo>
                  <a:lnTo>
                    <a:pt x="206720" y="33320"/>
                  </a:lnTo>
                  <a:lnTo>
                    <a:pt x="206720" y="23649"/>
                  </a:lnTo>
                  <a:lnTo>
                    <a:pt x="184154" y="23649"/>
                  </a:lnTo>
                  <a:lnTo>
                    <a:pt x="184154" y="10429"/>
                  </a:lnTo>
                  <a:lnTo>
                    <a:pt x="209158" y="10429"/>
                  </a:lnTo>
                  <a:lnTo>
                    <a:pt x="209158" y="758"/>
                  </a:lnTo>
                  <a:close/>
                </a:path>
                <a:path w="513715" h="57150">
                  <a:moveTo>
                    <a:pt x="227328" y="758"/>
                  </a:moveTo>
                  <a:lnTo>
                    <a:pt x="215598" y="758"/>
                  </a:lnTo>
                  <a:lnTo>
                    <a:pt x="215598" y="56238"/>
                  </a:lnTo>
                  <a:lnTo>
                    <a:pt x="227328" y="56238"/>
                  </a:lnTo>
                  <a:lnTo>
                    <a:pt x="227328" y="758"/>
                  </a:lnTo>
                  <a:close/>
                </a:path>
                <a:path w="513715" h="57150">
                  <a:moveTo>
                    <a:pt x="263612" y="0"/>
                  </a:moveTo>
                  <a:lnTo>
                    <a:pt x="255522" y="0"/>
                  </a:lnTo>
                  <a:lnTo>
                    <a:pt x="251133" y="1119"/>
                  </a:lnTo>
                  <a:lnTo>
                    <a:pt x="243331" y="5580"/>
                  </a:lnTo>
                  <a:lnTo>
                    <a:pt x="240243" y="8813"/>
                  </a:lnTo>
                  <a:lnTo>
                    <a:pt x="235692" y="17301"/>
                  </a:lnTo>
                  <a:lnTo>
                    <a:pt x="234554" y="22448"/>
                  </a:lnTo>
                  <a:lnTo>
                    <a:pt x="234554" y="34530"/>
                  </a:lnTo>
                  <a:lnTo>
                    <a:pt x="255449" y="56996"/>
                  </a:lnTo>
                  <a:lnTo>
                    <a:pt x="263955" y="56996"/>
                  </a:lnTo>
                  <a:lnTo>
                    <a:pt x="281187" y="46621"/>
                  </a:lnTo>
                  <a:lnTo>
                    <a:pt x="257788" y="46621"/>
                  </a:lnTo>
                  <a:lnTo>
                    <a:pt x="255323" y="45934"/>
                  </a:lnTo>
                  <a:lnTo>
                    <a:pt x="251061" y="43189"/>
                  </a:lnTo>
                  <a:lnTo>
                    <a:pt x="249399" y="41158"/>
                  </a:lnTo>
                  <a:lnTo>
                    <a:pt x="247034" y="35776"/>
                  </a:lnTo>
                  <a:lnTo>
                    <a:pt x="246447" y="32453"/>
                  </a:lnTo>
                  <a:lnTo>
                    <a:pt x="246447" y="24651"/>
                  </a:lnTo>
                  <a:lnTo>
                    <a:pt x="257797" y="10375"/>
                  </a:lnTo>
                  <a:lnTo>
                    <a:pt x="281216" y="10375"/>
                  </a:lnTo>
                  <a:lnTo>
                    <a:pt x="280543" y="9129"/>
                  </a:lnTo>
                  <a:lnTo>
                    <a:pt x="278810" y="7025"/>
                  </a:lnTo>
                  <a:lnTo>
                    <a:pt x="274548" y="3575"/>
                  </a:lnTo>
                  <a:lnTo>
                    <a:pt x="272100" y="2257"/>
                  </a:lnTo>
                  <a:lnTo>
                    <a:pt x="266592" y="451"/>
                  </a:lnTo>
                  <a:lnTo>
                    <a:pt x="263612" y="0"/>
                  </a:lnTo>
                  <a:close/>
                </a:path>
                <a:path w="513715" h="57150">
                  <a:moveTo>
                    <a:pt x="272615" y="37275"/>
                  </a:moveTo>
                  <a:lnTo>
                    <a:pt x="262159" y="46621"/>
                  </a:lnTo>
                  <a:lnTo>
                    <a:pt x="281187" y="46621"/>
                  </a:lnTo>
                  <a:lnTo>
                    <a:pt x="283406" y="42332"/>
                  </a:lnTo>
                  <a:lnTo>
                    <a:pt x="284111" y="40074"/>
                  </a:lnTo>
                  <a:lnTo>
                    <a:pt x="284198" y="39668"/>
                  </a:lnTo>
                  <a:lnTo>
                    <a:pt x="284480" y="37329"/>
                  </a:lnTo>
                  <a:lnTo>
                    <a:pt x="272615" y="37275"/>
                  </a:lnTo>
                  <a:close/>
                </a:path>
                <a:path w="513715" h="57150">
                  <a:moveTo>
                    <a:pt x="281216" y="10375"/>
                  </a:moveTo>
                  <a:lnTo>
                    <a:pt x="262258" y="10375"/>
                  </a:lnTo>
                  <a:lnTo>
                    <a:pt x="263730" y="10601"/>
                  </a:lnTo>
                  <a:lnTo>
                    <a:pt x="266457" y="11504"/>
                  </a:lnTo>
                  <a:lnTo>
                    <a:pt x="272615" y="20181"/>
                  </a:lnTo>
                  <a:lnTo>
                    <a:pt x="284480" y="20181"/>
                  </a:lnTo>
                  <a:lnTo>
                    <a:pt x="284101" y="16967"/>
                  </a:lnTo>
                  <a:lnTo>
                    <a:pt x="283234" y="14113"/>
                  </a:lnTo>
                  <a:lnTo>
                    <a:pt x="281216" y="10375"/>
                  </a:lnTo>
                  <a:close/>
                </a:path>
                <a:path w="513715" h="57150">
                  <a:moveTo>
                    <a:pt x="321661" y="758"/>
                  </a:moveTo>
                  <a:lnTo>
                    <a:pt x="306545" y="758"/>
                  </a:lnTo>
                  <a:lnTo>
                    <a:pt x="287392" y="56238"/>
                  </a:lnTo>
                  <a:lnTo>
                    <a:pt x="299962" y="56238"/>
                  </a:lnTo>
                  <a:lnTo>
                    <a:pt x="304078" y="43587"/>
                  </a:lnTo>
                  <a:lnTo>
                    <a:pt x="299176" y="43587"/>
                  </a:lnTo>
                  <a:lnTo>
                    <a:pt x="299176" y="34430"/>
                  </a:lnTo>
                  <a:lnTo>
                    <a:pt x="307056" y="34430"/>
                  </a:lnTo>
                  <a:lnTo>
                    <a:pt x="313886" y="13436"/>
                  </a:lnTo>
                  <a:lnTo>
                    <a:pt x="326031" y="13436"/>
                  </a:lnTo>
                  <a:lnTo>
                    <a:pt x="321661" y="758"/>
                  </a:lnTo>
                  <a:close/>
                </a:path>
                <a:path w="513715" h="57150">
                  <a:moveTo>
                    <a:pt x="326031" y="13436"/>
                  </a:moveTo>
                  <a:lnTo>
                    <a:pt x="314319" y="13436"/>
                  </a:lnTo>
                  <a:lnTo>
                    <a:pt x="328216" y="56238"/>
                  </a:lnTo>
                  <a:lnTo>
                    <a:pt x="340786" y="56238"/>
                  </a:lnTo>
                  <a:lnTo>
                    <a:pt x="336425" y="43587"/>
                  </a:lnTo>
                  <a:lnTo>
                    <a:pt x="328867" y="43587"/>
                  </a:lnTo>
                  <a:lnTo>
                    <a:pt x="328867" y="34430"/>
                  </a:lnTo>
                  <a:lnTo>
                    <a:pt x="333269" y="34430"/>
                  </a:lnTo>
                  <a:lnTo>
                    <a:pt x="326031" y="13436"/>
                  </a:lnTo>
                  <a:close/>
                </a:path>
                <a:path w="513715" h="57150">
                  <a:moveTo>
                    <a:pt x="365702" y="10429"/>
                  </a:moveTo>
                  <a:lnTo>
                    <a:pt x="354107" y="10429"/>
                  </a:lnTo>
                  <a:lnTo>
                    <a:pt x="354107" y="56238"/>
                  </a:lnTo>
                  <a:lnTo>
                    <a:pt x="365702" y="56238"/>
                  </a:lnTo>
                  <a:lnTo>
                    <a:pt x="365702" y="10429"/>
                  </a:lnTo>
                  <a:close/>
                </a:path>
                <a:path w="513715" h="57150">
                  <a:moveTo>
                    <a:pt x="307056" y="34430"/>
                  </a:moveTo>
                  <a:lnTo>
                    <a:pt x="299176" y="34430"/>
                  </a:lnTo>
                  <a:lnTo>
                    <a:pt x="299176" y="43587"/>
                  </a:lnTo>
                  <a:lnTo>
                    <a:pt x="304078" y="43587"/>
                  </a:lnTo>
                  <a:lnTo>
                    <a:pt x="307056" y="34430"/>
                  </a:lnTo>
                  <a:close/>
                </a:path>
                <a:path w="513715" h="57150">
                  <a:moveTo>
                    <a:pt x="321136" y="34430"/>
                  </a:moveTo>
                  <a:lnTo>
                    <a:pt x="307056" y="34430"/>
                  </a:lnTo>
                  <a:lnTo>
                    <a:pt x="304078" y="43587"/>
                  </a:lnTo>
                  <a:lnTo>
                    <a:pt x="324109" y="43587"/>
                  </a:lnTo>
                  <a:lnTo>
                    <a:pt x="321136" y="34430"/>
                  </a:lnTo>
                  <a:close/>
                </a:path>
                <a:path w="513715" h="57150">
                  <a:moveTo>
                    <a:pt x="333269" y="34430"/>
                  </a:moveTo>
                  <a:lnTo>
                    <a:pt x="328867" y="34430"/>
                  </a:lnTo>
                  <a:lnTo>
                    <a:pt x="328867" y="43587"/>
                  </a:lnTo>
                  <a:lnTo>
                    <a:pt x="336425" y="43587"/>
                  </a:lnTo>
                  <a:lnTo>
                    <a:pt x="333269" y="34430"/>
                  </a:lnTo>
                  <a:close/>
                </a:path>
                <a:path w="513715" h="57150">
                  <a:moveTo>
                    <a:pt x="382687" y="758"/>
                  </a:moveTo>
                  <a:lnTo>
                    <a:pt x="337122" y="758"/>
                  </a:lnTo>
                  <a:lnTo>
                    <a:pt x="337122" y="10429"/>
                  </a:lnTo>
                  <a:lnTo>
                    <a:pt x="382687" y="10429"/>
                  </a:lnTo>
                  <a:lnTo>
                    <a:pt x="382687" y="758"/>
                  </a:lnTo>
                  <a:close/>
                </a:path>
                <a:path w="513715" h="57150">
                  <a:moveTo>
                    <a:pt x="400471" y="758"/>
                  </a:moveTo>
                  <a:lnTo>
                    <a:pt x="388741" y="758"/>
                  </a:lnTo>
                  <a:lnTo>
                    <a:pt x="388741" y="56238"/>
                  </a:lnTo>
                  <a:lnTo>
                    <a:pt x="400471" y="56238"/>
                  </a:lnTo>
                  <a:lnTo>
                    <a:pt x="400471" y="758"/>
                  </a:lnTo>
                  <a:close/>
                </a:path>
                <a:path w="513715" h="57150">
                  <a:moveTo>
                    <a:pt x="438570" y="0"/>
                  </a:moveTo>
                  <a:lnTo>
                    <a:pt x="428746" y="0"/>
                  </a:lnTo>
                  <a:lnTo>
                    <a:pt x="424321" y="1119"/>
                  </a:lnTo>
                  <a:lnTo>
                    <a:pt x="416483" y="5580"/>
                  </a:lnTo>
                  <a:lnTo>
                    <a:pt x="413386" y="8813"/>
                  </a:lnTo>
                  <a:lnTo>
                    <a:pt x="408835" y="17301"/>
                  </a:lnTo>
                  <a:lnTo>
                    <a:pt x="407697" y="22448"/>
                  </a:lnTo>
                  <a:lnTo>
                    <a:pt x="407701" y="34548"/>
                  </a:lnTo>
                  <a:lnTo>
                    <a:pt x="428746" y="56996"/>
                  </a:lnTo>
                  <a:lnTo>
                    <a:pt x="438570" y="56996"/>
                  </a:lnTo>
                  <a:lnTo>
                    <a:pt x="442993" y="55876"/>
                  </a:lnTo>
                  <a:lnTo>
                    <a:pt x="450859" y="51398"/>
                  </a:lnTo>
                  <a:lnTo>
                    <a:pt x="453954" y="48156"/>
                  </a:lnTo>
                  <a:lnTo>
                    <a:pt x="454780" y="46621"/>
                  </a:lnTo>
                  <a:lnTo>
                    <a:pt x="430841" y="46621"/>
                  </a:lnTo>
                  <a:lnTo>
                    <a:pt x="428366" y="45925"/>
                  </a:lnTo>
                  <a:lnTo>
                    <a:pt x="424140" y="43144"/>
                  </a:lnTo>
                  <a:lnTo>
                    <a:pt x="422497" y="41103"/>
                  </a:lnTo>
                  <a:lnTo>
                    <a:pt x="420167" y="35722"/>
                  </a:lnTo>
                  <a:lnTo>
                    <a:pt x="419589" y="32417"/>
                  </a:lnTo>
                  <a:lnTo>
                    <a:pt x="419589" y="24579"/>
                  </a:lnTo>
                  <a:lnTo>
                    <a:pt x="430841" y="10375"/>
                  </a:lnTo>
                  <a:lnTo>
                    <a:pt x="454780" y="10375"/>
                  </a:lnTo>
                  <a:lnTo>
                    <a:pt x="453939" y="8813"/>
                  </a:lnTo>
                  <a:lnTo>
                    <a:pt x="450833" y="5580"/>
                  </a:lnTo>
                  <a:lnTo>
                    <a:pt x="442977" y="1119"/>
                  </a:lnTo>
                  <a:lnTo>
                    <a:pt x="438570" y="0"/>
                  </a:lnTo>
                  <a:close/>
                </a:path>
                <a:path w="513715" h="57150">
                  <a:moveTo>
                    <a:pt x="454780" y="10375"/>
                  </a:moveTo>
                  <a:lnTo>
                    <a:pt x="436511" y="10375"/>
                  </a:lnTo>
                  <a:lnTo>
                    <a:pt x="438985" y="11070"/>
                  </a:lnTo>
                  <a:lnTo>
                    <a:pt x="443212" y="13851"/>
                  </a:lnTo>
                  <a:lnTo>
                    <a:pt x="444846" y="15892"/>
                  </a:lnTo>
                  <a:lnTo>
                    <a:pt x="447176" y="21274"/>
                  </a:lnTo>
                  <a:lnTo>
                    <a:pt x="447763" y="24579"/>
                  </a:lnTo>
                  <a:lnTo>
                    <a:pt x="447763" y="32417"/>
                  </a:lnTo>
                  <a:lnTo>
                    <a:pt x="436511" y="46621"/>
                  </a:lnTo>
                  <a:lnTo>
                    <a:pt x="454780" y="46621"/>
                  </a:lnTo>
                  <a:lnTo>
                    <a:pt x="458514" y="39668"/>
                  </a:lnTo>
                  <a:lnTo>
                    <a:pt x="459655" y="34548"/>
                  </a:lnTo>
                  <a:lnTo>
                    <a:pt x="459655" y="22448"/>
                  </a:lnTo>
                  <a:lnTo>
                    <a:pt x="458508" y="17301"/>
                  </a:lnTo>
                  <a:lnTo>
                    <a:pt x="454780" y="10375"/>
                  </a:lnTo>
                  <a:close/>
                </a:path>
                <a:path w="513715" h="57150">
                  <a:moveTo>
                    <a:pt x="477189" y="758"/>
                  </a:moveTo>
                  <a:lnTo>
                    <a:pt x="466894" y="758"/>
                  </a:lnTo>
                  <a:lnTo>
                    <a:pt x="466894" y="56238"/>
                  </a:lnTo>
                  <a:lnTo>
                    <a:pt x="478624" y="56238"/>
                  </a:lnTo>
                  <a:lnTo>
                    <a:pt x="478624" y="21319"/>
                  </a:lnTo>
                  <a:lnTo>
                    <a:pt x="491300" y="21319"/>
                  </a:lnTo>
                  <a:lnTo>
                    <a:pt x="477189" y="758"/>
                  </a:lnTo>
                  <a:close/>
                </a:path>
                <a:path w="513715" h="57150">
                  <a:moveTo>
                    <a:pt x="491300" y="21319"/>
                  </a:moveTo>
                  <a:lnTo>
                    <a:pt x="479031" y="21319"/>
                  </a:lnTo>
                  <a:lnTo>
                    <a:pt x="503167" y="56238"/>
                  </a:lnTo>
                  <a:lnTo>
                    <a:pt x="513299" y="56238"/>
                  </a:lnTo>
                  <a:lnTo>
                    <a:pt x="513299" y="35649"/>
                  </a:lnTo>
                  <a:lnTo>
                    <a:pt x="501136" y="35649"/>
                  </a:lnTo>
                  <a:lnTo>
                    <a:pt x="491300" y="21319"/>
                  </a:lnTo>
                  <a:close/>
                </a:path>
                <a:path w="513715" h="57150">
                  <a:moveTo>
                    <a:pt x="513299" y="758"/>
                  </a:moveTo>
                  <a:lnTo>
                    <a:pt x="501623" y="758"/>
                  </a:lnTo>
                  <a:lnTo>
                    <a:pt x="501623" y="35649"/>
                  </a:lnTo>
                  <a:lnTo>
                    <a:pt x="513299" y="35649"/>
                  </a:lnTo>
                  <a:lnTo>
                    <a:pt x="513299" y="758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06724" y="12358061"/>
              <a:ext cx="1417617" cy="1497080"/>
            </a:xfrm>
            <a:prstGeom prst="rect">
              <a:avLst/>
            </a:prstGeom>
          </p:spPr>
        </p:pic>
      </p:grpSp>
      <p:grpSp>
        <p:nvGrpSpPr>
          <p:cNvPr id="166" name="object 166"/>
          <p:cNvGrpSpPr/>
          <p:nvPr/>
        </p:nvGrpSpPr>
        <p:grpSpPr>
          <a:xfrm>
            <a:off x="11182336" y="16016011"/>
            <a:ext cx="324485" cy="318135"/>
            <a:chOff x="13788392" y="16165921"/>
            <a:chExt cx="324485" cy="318135"/>
          </a:xfrm>
        </p:grpSpPr>
        <p:sp>
          <p:nvSpPr>
            <p:cNvPr id="167" name="object 167"/>
            <p:cNvSpPr/>
            <p:nvPr/>
          </p:nvSpPr>
          <p:spPr>
            <a:xfrm>
              <a:off x="13794749" y="16172278"/>
              <a:ext cx="311785" cy="305435"/>
            </a:xfrm>
            <a:custGeom>
              <a:avLst/>
              <a:gdLst/>
              <a:ahLst/>
              <a:cxnLst/>
              <a:rect l="l" t="t" r="r" b="b"/>
              <a:pathLst>
                <a:path w="311784" h="305434">
                  <a:moveTo>
                    <a:pt x="155747" y="0"/>
                  </a:moveTo>
                  <a:lnTo>
                    <a:pt x="106519" y="7778"/>
                  </a:lnTo>
                  <a:lnTo>
                    <a:pt x="63764" y="29436"/>
                  </a:lnTo>
                  <a:lnTo>
                    <a:pt x="30050" y="62463"/>
                  </a:lnTo>
                  <a:lnTo>
                    <a:pt x="7940" y="104345"/>
                  </a:lnTo>
                  <a:lnTo>
                    <a:pt x="0" y="152568"/>
                  </a:lnTo>
                  <a:lnTo>
                    <a:pt x="7940" y="200792"/>
                  </a:lnTo>
                  <a:lnTo>
                    <a:pt x="30050" y="242673"/>
                  </a:lnTo>
                  <a:lnTo>
                    <a:pt x="63764" y="275700"/>
                  </a:lnTo>
                  <a:lnTo>
                    <a:pt x="106519" y="297359"/>
                  </a:lnTo>
                  <a:lnTo>
                    <a:pt x="155747" y="305137"/>
                  </a:lnTo>
                  <a:lnTo>
                    <a:pt x="204975" y="297359"/>
                  </a:lnTo>
                  <a:lnTo>
                    <a:pt x="247729" y="275700"/>
                  </a:lnTo>
                  <a:lnTo>
                    <a:pt x="281444" y="242673"/>
                  </a:lnTo>
                  <a:lnTo>
                    <a:pt x="303554" y="200792"/>
                  </a:lnTo>
                  <a:lnTo>
                    <a:pt x="311494" y="152568"/>
                  </a:lnTo>
                  <a:lnTo>
                    <a:pt x="303554" y="104345"/>
                  </a:lnTo>
                  <a:lnTo>
                    <a:pt x="281444" y="62463"/>
                  </a:lnTo>
                  <a:lnTo>
                    <a:pt x="247729" y="29436"/>
                  </a:lnTo>
                  <a:lnTo>
                    <a:pt x="204975" y="7778"/>
                  </a:lnTo>
                  <a:lnTo>
                    <a:pt x="155747" y="0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3788392" y="16165921"/>
              <a:ext cx="324485" cy="318135"/>
            </a:xfrm>
            <a:custGeom>
              <a:avLst/>
              <a:gdLst/>
              <a:ahLst/>
              <a:cxnLst/>
              <a:rect l="l" t="t" r="r" b="b"/>
              <a:pathLst>
                <a:path w="324484" h="318134">
                  <a:moveTo>
                    <a:pt x="162104" y="0"/>
                  </a:moveTo>
                  <a:lnTo>
                    <a:pt x="110914" y="8090"/>
                  </a:lnTo>
                  <a:lnTo>
                    <a:pt x="66421" y="30628"/>
                  </a:lnTo>
                  <a:lnTo>
                    <a:pt x="31312" y="65013"/>
                  </a:lnTo>
                  <a:lnTo>
                    <a:pt x="8276" y="108645"/>
                  </a:lnTo>
                  <a:lnTo>
                    <a:pt x="0" y="158925"/>
                  </a:lnTo>
                  <a:lnTo>
                    <a:pt x="8276" y="209205"/>
                  </a:lnTo>
                  <a:lnTo>
                    <a:pt x="31312" y="252838"/>
                  </a:lnTo>
                  <a:lnTo>
                    <a:pt x="66421" y="287223"/>
                  </a:lnTo>
                  <a:lnTo>
                    <a:pt x="110914" y="309761"/>
                  </a:lnTo>
                  <a:lnTo>
                    <a:pt x="162104" y="317851"/>
                  </a:lnTo>
                  <a:lnTo>
                    <a:pt x="162104" y="305137"/>
                  </a:lnTo>
                  <a:lnTo>
                    <a:pt x="114837" y="297671"/>
                  </a:lnTo>
                  <a:lnTo>
                    <a:pt x="73822" y="276891"/>
                  </a:lnTo>
                  <a:lnTo>
                    <a:pt x="41501" y="245223"/>
                  </a:lnTo>
                  <a:lnTo>
                    <a:pt x="20318" y="205092"/>
                  </a:lnTo>
                  <a:lnTo>
                    <a:pt x="12714" y="158925"/>
                  </a:lnTo>
                  <a:lnTo>
                    <a:pt x="20318" y="112758"/>
                  </a:lnTo>
                  <a:lnTo>
                    <a:pt x="41501" y="72628"/>
                  </a:lnTo>
                  <a:lnTo>
                    <a:pt x="73822" y="40959"/>
                  </a:lnTo>
                  <a:lnTo>
                    <a:pt x="114837" y="20179"/>
                  </a:lnTo>
                  <a:lnTo>
                    <a:pt x="162104" y="12714"/>
                  </a:lnTo>
                  <a:lnTo>
                    <a:pt x="162104" y="0"/>
                  </a:lnTo>
                  <a:close/>
                </a:path>
                <a:path w="324484" h="318134">
                  <a:moveTo>
                    <a:pt x="162104" y="0"/>
                  </a:moveTo>
                  <a:lnTo>
                    <a:pt x="162104" y="12714"/>
                  </a:lnTo>
                  <a:lnTo>
                    <a:pt x="209370" y="20179"/>
                  </a:lnTo>
                  <a:lnTo>
                    <a:pt x="250385" y="40959"/>
                  </a:lnTo>
                  <a:lnTo>
                    <a:pt x="282706" y="72628"/>
                  </a:lnTo>
                  <a:lnTo>
                    <a:pt x="303890" y="112758"/>
                  </a:lnTo>
                  <a:lnTo>
                    <a:pt x="311494" y="158925"/>
                  </a:lnTo>
                  <a:lnTo>
                    <a:pt x="303890" y="205092"/>
                  </a:lnTo>
                  <a:lnTo>
                    <a:pt x="282706" y="245223"/>
                  </a:lnTo>
                  <a:lnTo>
                    <a:pt x="250385" y="276891"/>
                  </a:lnTo>
                  <a:lnTo>
                    <a:pt x="209370" y="297671"/>
                  </a:lnTo>
                  <a:lnTo>
                    <a:pt x="162104" y="305137"/>
                  </a:lnTo>
                  <a:lnTo>
                    <a:pt x="162104" y="317851"/>
                  </a:lnTo>
                  <a:lnTo>
                    <a:pt x="213293" y="309761"/>
                  </a:lnTo>
                  <a:lnTo>
                    <a:pt x="257787" y="287223"/>
                  </a:lnTo>
                  <a:lnTo>
                    <a:pt x="292895" y="252838"/>
                  </a:lnTo>
                  <a:lnTo>
                    <a:pt x="315932" y="209205"/>
                  </a:lnTo>
                  <a:lnTo>
                    <a:pt x="324208" y="158925"/>
                  </a:lnTo>
                  <a:lnTo>
                    <a:pt x="315932" y="108645"/>
                  </a:lnTo>
                  <a:lnTo>
                    <a:pt x="292895" y="65013"/>
                  </a:lnTo>
                  <a:lnTo>
                    <a:pt x="257787" y="30628"/>
                  </a:lnTo>
                  <a:lnTo>
                    <a:pt x="213293" y="8090"/>
                  </a:lnTo>
                  <a:lnTo>
                    <a:pt x="162104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9" name="object 169"/>
          <p:cNvSpPr/>
          <p:nvPr/>
        </p:nvSpPr>
        <p:spPr>
          <a:xfrm>
            <a:off x="8852486" y="12160372"/>
            <a:ext cx="490855" cy="2001520"/>
          </a:xfrm>
          <a:custGeom>
            <a:avLst/>
            <a:gdLst/>
            <a:ahLst/>
            <a:cxnLst/>
            <a:rect l="l" t="t" r="r" b="b"/>
            <a:pathLst>
              <a:path w="490854" h="2001519">
                <a:moveTo>
                  <a:pt x="12714" y="1975547"/>
                </a:moveTo>
                <a:lnTo>
                  <a:pt x="5692" y="1975547"/>
                </a:lnTo>
                <a:lnTo>
                  <a:pt x="0" y="1981240"/>
                </a:lnTo>
                <a:lnTo>
                  <a:pt x="0" y="1995283"/>
                </a:lnTo>
                <a:lnTo>
                  <a:pt x="5692" y="2000976"/>
                </a:lnTo>
                <a:lnTo>
                  <a:pt x="12714" y="2000976"/>
                </a:lnTo>
                <a:lnTo>
                  <a:pt x="12714" y="1975547"/>
                </a:lnTo>
                <a:close/>
              </a:path>
              <a:path w="490854" h="2001519">
                <a:moveTo>
                  <a:pt x="241567" y="1975547"/>
                </a:moveTo>
                <a:lnTo>
                  <a:pt x="12714" y="1975547"/>
                </a:lnTo>
                <a:lnTo>
                  <a:pt x="12714" y="2000976"/>
                </a:lnTo>
                <a:lnTo>
                  <a:pt x="241567" y="2000976"/>
                </a:lnTo>
                <a:lnTo>
                  <a:pt x="241567" y="1975547"/>
                </a:lnTo>
                <a:close/>
              </a:path>
              <a:path w="490854" h="2001519">
                <a:moveTo>
                  <a:pt x="371886" y="60217"/>
                </a:moveTo>
                <a:lnTo>
                  <a:pt x="359493" y="62719"/>
                </a:lnTo>
                <a:lnTo>
                  <a:pt x="331204" y="81792"/>
                </a:lnTo>
                <a:lnTo>
                  <a:pt x="312131" y="110081"/>
                </a:lnTo>
                <a:lnTo>
                  <a:pt x="305137" y="144723"/>
                </a:lnTo>
                <a:lnTo>
                  <a:pt x="305137" y="1911977"/>
                </a:lnTo>
                <a:lnTo>
                  <a:pt x="300141" y="1936722"/>
                </a:lnTo>
                <a:lnTo>
                  <a:pt x="286518" y="1956928"/>
                </a:lnTo>
                <a:lnTo>
                  <a:pt x="266311" y="1970552"/>
                </a:lnTo>
                <a:lnTo>
                  <a:pt x="241567" y="1975547"/>
                </a:lnTo>
                <a:lnTo>
                  <a:pt x="241567" y="2000976"/>
                </a:lnTo>
                <a:lnTo>
                  <a:pt x="276209" y="1993982"/>
                </a:lnTo>
                <a:lnTo>
                  <a:pt x="304498" y="1974909"/>
                </a:lnTo>
                <a:lnTo>
                  <a:pt x="323571" y="1946619"/>
                </a:lnTo>
                <a:lnTo>
                  <a:pt x="330565" y="1911977"/>
                </a:lnTo>
                <a:lnTo>
                  <a:pt x="330565" y="144723"/>
                </a:lnTo>
                <a:lnTo>
                  <a:pt x="335561" y="119979"/>
                </a:lnTo>
                <a:lnTo>
                  <a:pt x="349184" y="99772"/>
                </a:lnTo>
                <a:lnTo>
                  <a:pt x="369391" y="86149"/>
                </a:lnTo>
                <a:lnTo>
                  <a:pt x="371886" y="85645"/>
                </a:lnTo>
                <a:lnTo>
                  <a:pt x="371886" y="60217"/>
                </a:lnTo>
                <a:close/>
              </a:path>
              <a:path w="490854" h="2001519">
                <a:moveTo>
                  <a:pt x="477005" y="55725"/>
                </a:moveTo>
                <a:lnTo>
                  <a:pt x="394135" y="55725"/>
                </a:lnTo>
                <a:lnTo>
                  <a:pt x="394135" y="81153"/>
                </a:lnTo>
                <a:lnTo>
                  <a:pt x="371886" y="85645"/>
                </a:lnTo>
                <a:lnTo>
                  <a:pt x="371886" y="131913"/>
                </a:lnTo>
                <a:lnTo>
                  <a:pt x="380486" y="136879"/>
                </a:lnTo>
                <a:lnTo>
                  <a:pt x="490426" y="73404"/>
                </a:lnTo>
                <a:lnTo>
                  <a:pt x="490426" y="63474"/>
                </a:lnTo>
                <a:lnTo>
                  <a:pt x="477005" y="55725"/>
                </a:lnTo>
                <a:close/>
              </a:path>
              <a:path w="490854" h="2001519">
                <a:moveTo>
                  <a:pt x="394135" y="55725"/>
                </a:moveTo>
                <a:lnTo>
                  <a:pt x="371886" y="60217"/>
                </a:lnTo>
                <a:lnTo>
                  <a:pt x="371886" y="85645"/>
                </a:lnTo>
                <a:lnTo>
                  <a:pt x="394135" y="81153"/>
                </a:lnTo>
                <a:lnTo>
                  <a:pt x="394135" y="55725"/>
                </a:lnTo>
                <a:close/>
              </a:path>
              <a:path w="490854" h="2001519">
                <a:moveTo>
                  <a:pt x="380486" y="0"/>
                </a:moveTo>
                <a:lnTo>
                  <a:pt x="371886" y="4965"/>
                </a:lnTo>
                <a:lnTo>
                  <a:pt x="371886" y="60217"/>
                </a:lnTo>
                <a:lnTo>
                  <a:pt x="394135" y="55725"/>
                </a:lnTo>
                <a:lnTo>
                  <a:pt x="477005" y="55725"/>
                </a:lnTo>
                <a:lnTo>
                  <a:pt x="380486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0" name="object 170"/>
          <p:cNvGrpSpPr/>
          <p:nvPr/>
        </p:nvGrpSpPr>
        <p:grpSpPr>
          <a:xfrm>
            <a:off x="12460100" y="11696411"/>
            <a:ext cx="3159760" cy="4418330"/>
            <a:chOff x="15066156" y="11846321"/>
            <a:chExt cx="3159760" cy="4418330"/>
          </a:xfrm>
        </p:grpSpPr>
        <p:sp>
          <p:nvSpPr>
            <p:cNvPr id="171" name="object 171"/>
            <p:cNvSpPr/>
            <p:nvPr/>
          </p:nvSpPr>
          <p:spPr>
            <a:xfrm>
              <a:off x="15727287" y="11852678"/>
              <a:ext cx="2492375" cy="4405630"/>
            </a:xfrm>
            <a:custGeom>
              <a:avLst/>
              <a:gdLst/>
              <a:ahLst/>
              <a:cxnLst/>
              <a:rect l="l" t="t" r="r" b="b"/>
              <a:pathLst>
                <a:path w="2492375" h="4405630">
                  <a:moveTo>
                    <a:pt x="2472883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4386349"/>
                  </a:lnTo>
                  <a:lnTo>
                    <a:pt x="1498" y="4393772"/>
                  </a:lnTo>
                  <a:lnTo>
                    <a:pt x="5585" y="4399834"/>
                  </a:lnTo>
                  <a:lnTo>
                    <a:pt x="11647" y="4403921"/>
                  </a:lnTo>
                  <a:lnTo>
                    <a:pt x="19071" y="4405420"/>
                  </a:lnTo>
                  <a:lnTo>
                    <a:pt x="2472883" y="4405420"/>
                  </a:lnTo>
                  <a:lnTo>
                    <a:pt x="2480307" y="4403921"/>
                  </a:lnTo>
                  <a:lnTo>
                    <a:pt x="2486369" y="4399834"/>
                  </a:lnTo>
                  <a:lnTo>
                    <a:pt x="2490456" y="4393772"/>
                  </a:lnTo>
                  <a:lnTo>
                    <a:pt x="2491954" y="4386349"/>
                  </a:lnTo>
                  <a:lnTo>
                    <a:pt x="2491954" y="19071"/>
                  </a:lnTo>
                  <a:lnTo>
                    <a:pt x="2490456" y="11647"/>
                  </a:lnTo>
                  <a:lnTo>
                    <a:pt x="2486369" y="5585"/>
                  </a:lnTo>
                  <a:lnTo>
                    <a:pt x="2480307" y="1498"/>
                  </a:lnTo>
                  <a:lnTo>
                    <a:pt x="2472883" y="0"/>
                  </a:lnTo>
                  <a:close/>
                </a:path>
              </a:pathLst>
            </a:custGeom>
            <a:solidFill>
              <a:srgbClr val="E4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720930" y="11846321"/>
              <a:ext cx="2505075" cy="4418330"/>
            </a:xfrm>
            <a:custGeom>
              <a:avLst/>
              <a:gdLst/>
              <a:ahLst/>
              <a:cxnLst/>
              <a:rect l="l" t="t" r="r" b="b"/>
              <a:pathLst>
                <a:path w="2505075" h="4418330">
                  <a:moveTo>
                    <a:pt x="25428" y="0"/>
                  </a:moveTo>
                  <a:lnTo>
                    <a:pt x="15530" y="1998"/>
                  </a:lnTo>
                  <a:lnTo>
                    <a:pt x="7447" y="7447"/>
                  </a:lnTo>
                  <a:lnTo>
                    <a:pt x="1998" y="15530"/>
                  </a:lnTo>
                  <a:lnTo>
                    <a:pt x="0" y="25428"/>
                  </a:lnTo>
                  <a:lnTo>
                    <a:pt x="0" y="4392706"/>
                  </a:lnTo>
                  <a:lnTo>
                    <a:pt x="1998" y="4402604"/>
                  </a:lnTo>
                  <a:lnTo>
                    <a:pt x="7447" y="4410686"/>
                  </a:lnTo>
                  <a:lnTo>
                    <a:pt x="15530" y="4416136"/>
                  </a:lnTo>
                  <a:lnTo>
                    <a:pt x="25428" y="4418134"/>
                  </a:lnTo>
                  <a:lnTo>
                    <a:pt x="25428" y="4405420"/>
                  </a:lnTo>
                  <a:lnTo>
                    <a:pt x="18406" y="4405420"/>
                  </a:lnTo>
                  <a:lnTo>
                    <a:pt x="12714" y="4399728"/>
                  </a:lnTo>
                  <a:lnTo>
                    <a:pt x="12714" y="18406"/>
                  </a:lnTo>
                  <a:lnTo>
                    <a:pt x="18406" y="12714"/>
                  </a:lnTo>
                  <a:lnTo>
                    <a:pt x="25428" y="12714"/>
                  </a:lnTo>
                  <a:lnTo>
                    <a:pt x="25428" y="0"/>
                  </a:lnTo>
                  <a:close/>
                </a:path>
                <a:path w="2505075" h="4418330">
                  <a:moveTo>
                    <a:pt x="2479240" y="4405420"/>
                  </a:moveTo>
                  <a:lnTo>
                    <a:pt x="25428" y="4405420"/>
                  </a:lnTo>
                  <a:lnTo>
                    <a:pt x="25428" y="4418134"/>
                  </a:lnTo>
                  <a:lnTo>
                    <a:pt x="2479240" y="4418134"/>
                  </a:lnTo>
                  <a:lnTo>
                    <a:pt x="2479240" y="4405420"/>
                  </a:lnTo>
                  <a:close/>
                </a:path>
                <a:path w="2505075" h="4418330">
                  <a:moveTo>
                    <a:pt x="2479240" y="0"/>
                  </a:moveTo>
                  <a:lnTo>
                    <a:pt x="2479240" y="12714"/>
                  </a:lnTo>
                  <a:lnTo>
                    <a:pt x="2486262" y="12714"/>
                  </a:lnTo>
                  <a:lnTo>
                    <a:pt x="2491954" y="18406"/>
                  </a:lnTo>
                  <a:lnTo>
                    <a:pt x="2491954" y="4399728"/>
                  </a:lnTo>
                  <a:lnTo>
                    <a:pt x="2486262" y="4405420"/>
                  </a:lnTo>
                  <a:lnTo>
                    <a:pt x="2479240" y="4405420"/>
                  </a:lnTo>
                  <a:lnTo>
                    <a:pt x="2479240" y="4418134"/>
                  </a:lnTo>
                  <a:lnTo>
                    <a:pt x="2489138" y="4416136"/>
                  </a:lnTo>
                  <a:lnTo>
                    <a:pt x="2497221" y="4410686"/>
                  </a:lnTo>
                  <a:lnTo>
                    <a:pt x="2502670" y="4402604"/>
                  </a:lnTo>
                  <a:lnTo>
                    <a:pt x="2504669" y="4392706"/>
                  </a:lnTo>
                  <a:lnTo>
                    <a:pt x="2504669" y="25428"/>
                  </a:lnTo>
                  <a:lnTo>
                    <a:pt x="2502670" y="15530"/>
                  </a:lnTo>
                  <a:lnTo>
                    <a:pt x="2497221" y="7447"/>
                  </a:lnTo>
                  <a:lnTo>
                    <a:pt x="2489138" y="1998"/>
                  </a:lnTo>
                  <a:lnTo>
                    <a:pt x="2479240" y="0"/>
                  </a:lnTo>
                  <a:close/>
                </a:path>
                <a:path w="2505075" h="4418330">
                  <a:moveTo>
                    <a:pt x="2479240" y="0"/>
                  </a:moveTo>
                  <a:lnTo>
                    <a:pt x="25428" y="0"/>
                  </a:lnTo>
                  <a:lnTo>
                    <a:pt x="25428" y="12714"/>
                  </a:lnTo>
                  <a:lnTo>
                    <a:pt x="2479240" y="12714"/>
                  </a:lnTo>
                  <a:lnTo>
                    <a:pt x="2479240" y="0"/>
                  </a:lnTo>
                  <a:close/>
                </a:path>
              </a:pathLst>
            </a:custGeom>
            <a:solidFill>
              <a:srgbClr val="B6A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828999" y="13445113"/>
              <a:ext cx="2301240" cy="410209"/>
            </a:xfrm>
            <a:custGeom>
              <a:avLst/>
              <a:gdLst/>
              <a:ahLst/>
              <a:cxnLst/>
              <a:rect l="l" t="t" r="r" b="b"/>
              <a:pathLst>
                <a:path w="2301240" h="410209">
                  <a:moveTo>
                    <a:pt x="2282172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90957"/>
                  </a:lnTo>
                  <a:lnTo>
                    <a:pt x="1498" y="398380"/>
                  </a:lnTo>
                  <a:lnTo>
                    <a:pt x="5585" y="404442"/>
                  </a:lnTo>
                  <a:lnTo>
                    <a:pt x="11647" y="408529"/>
                  </a:lnTo>
                  <a:lnTo>
                    <a:pt x="19071" y="410028"/>
                  </a:lnTo>
                  <a:lnTo>
                    <a:pt x="2282172" y="410028"/>
                  </a:lnTo>
                  <a:lnTo>
                    <a:pt x="2289596" y="408529"/>
                  </a:lnTo>
                  <a:lnTo>
                    <a:pt x="2295658" y="404442"/>
                  </a:lnTo>
                  <a:lnTo>
                    <a:pt x="2299745" y="398380"/>
                  </a:lnTo>
                  <a:lnTo>
                    <a:pt x="2301244" y="390957"/>
                  </a:lnTo>
                  <a:lnTo>
                    <a:pt x="2301244" y="19071"/>
                  </a:lnTo>
                  <a:lnTo>
                    <a:pt x="2299745" y="11647"/>
                  </a:lnTo>
                  <a:lnTo>
                    <a:pt x="2295658" y="5585"/>
                  </a:lnTo>
                  <a:lnTo>
                    <a:pt x="2289596" y="1498"/>
                  </a:lnTo>
                  <a:lnTo>
                    <a:pt x="2282172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822642" y="13438756"/>
              <a:ext cx="2314575" cy="422909"/>
            </a:xfrm>
            <a:custGeom>
              <a:avLst/>
              <a:gdLst/>
              <a:ahLst/>
              <a:cxnLst/>
              <a:rect l="l" t="t" r="r" b="b"/>
              <a:pathLst>
                <a:path w="2314575" h="422909">
                  <a:moveTo>
                    <a:pt x="25428" y="0"/>
                  </a:moveTo>
                  <a:lnTo>
                    <a:pt x="15530" y="1998"/>
                  </a:lnTo>
                  <a:lnTo>
                    <a:pt x="7447" y="7447"/>
                  </a:lnTo>
                  <a:lnTo>
                    <a:pt x="1998" y="15530"/>
                  </a:lnTo>
                  <a:lnTo>
                    <a:pt x="0" y="25428"/>
                  </a:lnTo>
                  <a:lnTo>
                    <a:pt x="0" y="397314"/>
                  </a:lnTo>
                  <a:lnTo>
                    <a:pt x="1998" y="407212"/>
                  </a:lnTo>
                  <a:lnTo>
                    <a:pt x="7447" y="415294"/>
                  </a:lnTo>
                  <a:lnTo>
                    <a:pt x="15530" y="420744"/>
                  </a:lnTo>
                  <a:lnTo>
                    <a:pt x="25428" y="422742"/>
                  </a:lnTo>
                  <a:lnTo>
                    <a:pt x="25428" y="410028"/>
                  </a:lnTo>
                  <a:lnTo>
                    <a:pt x="18406" y="410028"/>
                  </a:lnTo>
                  <a:lnTo>
                    <a:pt x="12714" y="404336"/>
                  </a:lnTo>
                  <a:lnTo>
                    <a:pt x="12714" y="18406"/>
                  </a:lnTo>
                  <a:lnTo>
                    <a:pt x="18406" y="12714"/>
                  </a:lnTo>
                  <a:lnTo>
                    <a:pt x="25428" y="12714"/>
                  </a:lnTo>
                  <a:lnTo>
                    <a:pt x="25428" y="0"/>
                  </a:lnTo>
                  <a:close/>
                </a:path>
                <a:path w="2314575" h="422909">
                  <a:moveTo>
                    <a:pt x="2288530" y="410028"/>
                  </a:moveTo>
                  <a:lnTo>
                    <a:pt x="25428" y="410028"/>
                  </a:lnTo>
                  <a:lnTo>
                    <a:pt x="25428" y="422742"/>
                  </a:lnTo>
                  <a:lnTo>
                    <a:pt x="2288530" y="422742"/>
                  </a:lnTo>
                  <a:lnTo>
                    <a:pt x="2288530" y="410028"/>
                  </a:lnTo>
                  <a:close/>
                </a:path>
                <a:path w="2314575" h="422909">
                  <a:moveTo>
                    <a:pt x="2288530" y="0"/>
                  </a:moveTo>
                  <a:lnTo>
                    <a:pt x="2288530" y="12714"/>
                  </a:lnTo>
                  <a:lnTo>
                    <a:pt x="2295551" y="12714"/>
                  </a:lnTo>
                  <a:lnTo>
                    <a:pt x="2301244" y="18406"/>
                  </a:lnTo>
                  <a:lnTo>
                    <a:pt x="2301244" y="404336"/>
                  </a:lnTo>
                  <a:lnTo>
                    <a:pt x="2295551" y="410028"/>
                  </a:lnTo>
                  <a:lnTo>
                    <a:pt x="2288530" y="410028"/>
                  </a:lnTo>
                  <a:lnTo>
                    <a:pt x="2288530" y="422742"/>
                  </a:lnTo>
                  <a:lnTo>
                    <a:pt x="2298427" y="420744"/>
                  </a:lnTo>
                  <a:lnTo>
                    <a:pt x="2306510" y="415294"/>
                  </a:lnTo>
                  <a:lnTo>
                    <a:pt x="2311959" y="407212"/>
                  </a:lnTo>
                  <a:lnTo>
                    <a:pt x="2313958" y="397314"/>
                  </a:lnTo>
                  <a:lnTo>
                    <a:pt x="2313958" y="25428"/>
                  </a:lnTo>
                  <a:lnTo>
                    <a:pt x="2311959" y="15530"/>
                  </a:lnTo>
                  <a:lnTo>
                    <a:pt x="2306510" y="7447"/>
                  </a:lnTo>
                  <a:lnTo>
                    <a:pt x="2298427" y="1998"/>
                  </a:lnTo>
                  <a:lnTo>
                    <a:pt x="2288530" y="0"/>
                  </a:lnTo>
                  <a:close/>
                </a:path>
                <a:path w="2314575" h="422909">
                  <a:moveTo>
                    <a:pt x="2288530" y="0"/>
                  </a:moveTo>
                  <a:lnTo>
                    <a:pt x="25428" y="0"/>
                  </a:lnTo>
                  <a:lnTo>
                    <a:pt x="25428" y="12714"/>
                  </a:lnTo>
                  <a:lnTo>
                    <a:pt x="2288530" y="12714"/>
                  </a:lnTo>
                  <a:lnTo>
                    <a:pt x="228853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5" name="object 1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084615" y="13556997"/>
              <a:ext cx="1800394" cy="182878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854268" y="13032484"/>
              <a:ext cx="1408968" cy="150401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15844892" y="14668841"/>
              <a:ext cx="2285365" cy="410209"/>
            </a:xfrm>
            <a:custGeom>
              <a:avLst/>
              <a:gdLst/>
              <a:ahLst/>
              <a:cxnLst/>
              <a:rect l="l" t="t" r="r" b="b"/>
              <a:pathLst>
                <a:path w="2285365" h="410209">
                  <a:moveTo>
                    <a:pt x="2266280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90957"/>
                  </a:lnTo>
                  <a:lnTo>
                    <a:pt x="1498" y="398380"/>
                  </a:lnTo>
                  <a:lnTo>
                    <a:pt x="5585" y="404442"/>
                  </a:lnTo>
                  <a:lnTo>
                    <a:pt x="11647" y="408529"/>
                  </a:lnTo>
                  <a:lnTo>
                    <a:pt x="19071" y="410028"/>
                  </a:lnTo>
                  <a:lnTo>
                    <a:pt x="2266280" y="410028"/>
                  </a:lnTo>
                  <a:lnTo>
                    <a:pt x="2273703" y="408529"/>
                  </a:lnTo>
                  <a:lnTo>
                    <a:pt x="2279765" y="404442"/>
                  </a:lnTo>
                  <a:lnTo>
                    <a:pt x="2283852" y="398380"/>
                  </a:lnTo>
                  <a:lnTo>
                    <a:pt x="2285351" y="390957"/>
                  </a:lnTo>
                  <a:lnTo>
                    <a:pt x="2285351" y="19071"/>
                  </a:lnTo>
                  <a:lnTo>
                    <a:pt x="2283852" y="11647"/>
                  </a:lnTo>
                  <a:lnTo>
                    <a:pt x="2279765" y="5585"/>
                  </a:lnTo>
                  <a:lnTo>
                    <a:pt x="2273703" y="1498"/>
                  </a:lnTo>
                  <a:lnTo>
                    <a:pt x="226628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838535" y="14662484"/>
              <a:ext cx="2298065" cy="422909"/>
            </a:xfrm>
            <a:custGeom>
              <a:avLst/>
              <a:gdLst/>
              <a:ahLst/>
              <a:cxnLst/>
              <a:rect l="l" t="t" r="r" b="b"/>
              <a:pathLst>
                <a:path w="2298065" h="422909">
                  <a:moveTo>
                    <a:pt x="25428" y="0"/>
                  </a:moveTo>
                  <a:lnTo>
                    <a:pt x="15530" y="1998"/>
                  </a:lnTo>
                  <a:lnTo>
                    <a:pt x="7447" y="7447"/>
                  </a:lnTo>
                  <a:lnTo>
                    <a:pt x="1998" y="15530"/>
                  </a:lnTo>
                  <a:lnTo>
                    <a:pt x="0" y="25428"/>
                  </a:lnTo>
                  <a:lnTo>
                    <a:pt x="0" y="397314"/>
                  </a:lnTo>
                  <a:lnTo>
                    <a:pt x="1998" y="407212"/>
                  </a:lnTo>
                  <a:lnTo>
                    <a:pt x="7447" y="415294"/>
                  </a:lnTo>
                  <a:lnTo>
                    <a:pt x="15530" y="420744"/>
                  </a:lnTo>
                  <a:lnTo>
                    <a:pt x="25428" y="422742"/>
                  </a:lnTo>
                  <a:lnTo>
                    <a:pt x="25428" y="410028"/>
                  </a:lnTo>
                  <a:lnTo>
                    <a:pt x="18406" y="410028"/>
                  </a:lnTo>
                  <a:lnTo>
                    <a:pt x="12714" y="404336"/>
                  </a:lnTo>
                  <a:lnTo>
                    <a:pt x="12714" y="18406"/>
                  </a:lnTo>
                  <a:lnTo>
                    <a:pt x="18406" y="12714"/>
                  </a:lnTo>
                  <a:lnTo>
                    <a:pt x="25428" y="12714"/>
                  </a:lnTo>
                  <a:lnTo>
                    <a:pt x="25428" y="0"/>
                  </a:lnTo>
                  <a:close/>
                </a:path>
                <a:path w="2298065" h="422909">
                  <a:moveTo>
                    <a:pt x="2272637" y="410028"/>
                  </a:moveTo>
                  <a:lnTo>
                    <a:pt x="25428" y="410028"/>
                  </a:lnTo>
                  <a:lnTo>
                    <a:pt x="25428" y="422742"/>
                  </a:lnTo>
                  <a:lnTo>
                    <a:pt x="2272637" y="422742"/>
                  </a:lnTo>
                  <a:lnTo>
                    <a:pt x="2272637" y="410028"/>
                  </a:lnTo>
                  <a:close/>
                </a:path>
                <a:path w="2298065" h="422909">
                  <a:moveTo>
                    <a:pt x="2272637" y="0"/>
                  </a:moveTo>
                  <a:lnTo>
                    <a:pt x="2272637" y="12714"/>
                  </a:lnTo>
                  <a:lnTo>
                    <a:pt x="2279659" y="12714"/>
                  </a:lnTo>
                  <a:lnTo>
                    <a:pt x="2285351" y="18406"/>
                  </a:lnTo>
                  <a:lnTo>
                    <a:pt x="2285351" y="404336"/>
                  </a:lnTo>
                  <a:lnTo>
                    <a:pt x="2279659" y="410028"/>
                  </a:lnTo>
                  <a:lnTo>
                    <a:pt x="2272637" y="410028"/>
                  </a:lnTo>
                  <a:lnTo>
                    <a:pt x="2272637" y="422742"/>
                  </a:lnTo>
                  <a:lnTo>
                    <a:pt x="2282535" y="420744"/>
                  </a:lnTo>
                  <a:lnTo>
                    <a:pt x="2290617" y="415294"/>
                  </a:lnTo>
                  <a:lnTo>
                    <a:pt x="2296067" y="407212"/>
                  </a:lnTo>
                  <a:lnTo>
                    <a:pt x="2298065" y="397314"/>
                  </a:lnTo>
                  <a:lnTo>
                    <a:pt x="2298065" y="25428"/>
                  </a:lnTo>
                  <a:lnTo>
                    <a:pt x="2296067" y="15530"/>
                  </a:lnTo>
                  <a:lnTo>
                    <a:pt x="2290617" y="7447"/>
                  </a:lnTo>
                  <a:lnTo>
                    <a:pt x="2282535" y="1998"/>
                  </a:lnTo>
                  <a:lnTo>
                    <a:pt x="2272637" y="0"/>
                  </a:lnTo>
                  <a:close/>
                </a:path>
                <a:path w="2298065" h="422909">
                  <a:moveTo>
                    <a:pt x="2272637" y="0"/>
                  </a:moveTo>
                  <a:lnTo>
                    <a:pt x="25428" y="0"/>
                  </a:lnTo>
                  <a:lnTo>
                    <a:pt x="25428" y="12714"/>
                  </a:lnTo>
                  <a:lnTo>
                    <a:pt x="2272637" y="12714"/>
                  </a:lnTo>
                  <a:lnTo>
                    <a:pt x="2272637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006727" y="14780725"/>
              <a:ext cx="1973486" cy="183692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851610" y="14368255"/>
              <a:ext cx="1585675" cy="195117"/>
            </a:xfrm>
            <a:prstGeom prst="rect">
              <a:avLst/>
            </a:prstGeom>
          </p:spPr>
        </p:pic>
        <p:sp>
          <p:nvSpPr>
            <p:cNvPr id="181" name="object 181"/>
            <p:cNvSpPr/>
            <p:nvPr/>
          </p:nvSpPr>
          <p:spPr>
            <a:xfrm>
              <a:off x="15066156" y="13231183"/>
              <a:ext cx="628650" cy="1116965"/>
            </a:xfrm>
            <a:custGeom>
              <a:avLst/>
              <a:gdLst/>
              <a:ahLst/>
              <a:cxnLst/>
              <a:rect l="l" t="t" r="r" b="b"/>
              <a:pathLst>
                <a:path w="628650" h="1116965">
                  <a:moveTo>
                    <a:pt x="12714" y="1091200"/>
                  </a:moveTo>
                  <a:lnTo>
                    <a:pt x="5692" y="1091200"/>
                  </a:lnTo>
                  <a:lnTo>
                    <a:pt x="0" y="1096892"/>
                  </a:lnTo>
                  <a:lnTo>
                    <a:pt x="0" y="1110935"/>
                  </a:lnTo>
                  <a:lnTo>
                    <a:pt x="5692" y="1116628"/>
                  </a:lnTo>
                  <a:lnTo>
                    <a:pt x="12714" y="1116628"/>
                  </a:lnTo>
                  <a:lnTo>
                    <a:pt x="12714" y="1091200"/>
                  </a:lnTo>
                  <a:close/>
                </a:path>
                <a:path w="628650" h="1116965">
                  <a:moveTo>
                    <a:pt x="76284" y="1091200"/>
                  </a:moveTo>
                  <a:lnTo>
                    <a:pt x="12714" y="1091200"/>
                  </a:lnTo>
                  <a:lnTo>
                    <a:pt x="12714" y="1116628"/>
                  </a:lnTo>
                  <a:lnTo>
                    <a:pt x="76284" y="1116628"/>
                  </a:lnTo>
                  <a:lnTo>
                    <a:pt x="76284" y="1091200"/>
                  </a:lnTo>
                  <a:close/>
                </a:path>
                <a:path w="628650" h="1116965">
                  <a:moveTo>
                    <a:pt x="228853" y="309402"/>
                  </a:moveTo>
                  <a:lnTo>
                    <a:pt x="194210" y="316395"/>
                  </a:lnTo>
                  <a:lnTo>
                    <a:pt x="165921" y="335469"/>
                  </a:lnTo>
                  <a:lnTo>
                    <a:pt x="146848" y="363758"/>
                  </a:lnTo>
                  <a:lnTo>
                    <a:pt x="139854" y="398400"/>
                  </a:lnTo>
                  <a:lnTo>
                    <a:pt x="139854" y="1027629"/>
                  </a:lnTo>
                  <a:lnTo>
                    <a:pt x="134858" y="1052374"/>
                  </a:lnTo>
                  <a:lnTo>
                    <a:pt x="121235" y="1072580"/>
                  </a:lnTo>
                  <a:lnTo>
                    <a:pt x="101028" y="1086204"/>
                  </a:lnTo>
                  <a:lnTo>
                    <a:pt x="76284" y="1091200"/>
                  </a:lnTo>
                  <a:lnTo>
                    <a:pt x="76284" y="1116628"/>
                  </a:lnTo>
                  <a:lnTo>
                    <a:pt x="110926" y="1109634"/>
                  </a:lnTo>
                  <a:lnTo>
                    <a:pt x="139215" y="1090561"/>
                  </a:lnTo>
                  <a:lnTo>
                    <a:pt x="158288" y="1062272"/>
                  </a:lnTo>
                  <a:lnTo>
                    <a:pt x="165282" y="1027629"/>
                  </a:lnTo>
                  <a:lnTo>
                    <a:pt x="165282" y="398400"/>
                  </a:lnTo>
                  <a:lnTo>
                    <a:pt x="170278" y="373656"/>
                  </a:lnTo>
                  <a:lnTo>
                    <a:pt x="183902" y="353449"/>
                  </a:lnTo>
                  <a:lnTo>
                    <a:pt x="204108" y="339825"/>
                  </a:lnTo>
                  <a:lnTo>
                    <a:pt x="228853" y="334830"/>
                  </a:lnTo>
                  <a:lnTo>
                    <a:pt x="228853" y="309402"/>
                  </a:lnTo>
                  <a:close/>
                </a:path>
                <a:path w="628650" h="1116965">
                  <a:moveTo>
                    <a:pt x="397314" y="309402"/>
                  </a:moveTo>
                  <a:lnTo>
                    <a:pt x="228853" y="309402"/>
                  </a:lnTo>
                  <a:lnTo>
                    <a:pt x="228853" y="334830"/>
                  </a:lnTo>
                  <a:lnTo>
                    <a:pt x="397314" y="334830"/>
                  </a:lnTo>
                  <a:lnTo>
                    <a:pt x="397314" y="309402"/>
                  </a:lnTo>
                  <a:close/>
                </a:path>
                <a:path w="628650" h="1116965">
                  <a:moveTo>
                    <a:pt x="509758" y="66415"/>
                  </a:moveTo>
                  <a:lnTo>
                    <a:pt x="486951" y="81792"/>
                  </a:lnTo>
                  <a:lnTo>
                    <a:pt x="467878" y="110081"/>
                  </a:lnTo>
                  <a:lnTo>
                    <a:pt x="460884" y="144723"/>
                  </a:lnTo>
                  <a:lnTo>
                    <a:pt x="460884" y="245831"/>
                  </a:lnTo>
                  <a:lnTo>
                    <a:pt x="455888" y="270576"/>
                  </a:lnTo>
                  <a:lnTo>
                    <a:pt x="442265" y="290782"/>
                  </a:lnTo>
                  <a:lnTo>
                    <a:pt x="422058" y="304406"/>
                  </a:lnTo>
                  <a:lnTo>
                    <a:pt x="397314" y="309402"/>
                  </a:lnTo>
                  <a:lnTo>
                    <a:pt x="397314" y="334830"/>
                  </a:lnTo>
                  <a:lnTo>
                    <a:pt x="431956" y="327836"/>
                  </a:lnTo>
                  <a:lnTo>
                    <a:pt x="460245" y="308763"/>
                  </a:lnTo>
                  <a:lnTo>
                    <a:pt x="479318" y="280474"/>
                  </a:lnTo>
                  <a:lnTo>
                    <a:pt x="486312" y="245831"/>
                  </a:lnTo>
                  <a:lnTo>
                    <a:pt x="486312" y="144723"/>
                  </a:lnTo>
                  <a:lnTo>
                    <a:pt x="491308" y="119979"/>
                  </a:lnTo>
                  <a:lnTo>
                    <a:pt x="504931" y="99772"/>
                  </a:lnTo>
                  <a:lnTo>
                    <a:pt x="509758" y="96518"/>
                  </a:lnTo>
                  <a:lnTo>
                    <a:pt x="509758" y="66415"/>
                  </a:lnTo>
                  <a:close/>
                </a:path>
                <a:path w="628650" h="1116965">
                  <a:moveTo>
                    <a:pt x="614877" y="55725"/>
                  </a:moveTo>
                  <a:lnTo>
                    <a:pt x="549882" y="55725"/>
                  </a:lnTo>
                  <a:lnTo>
                    <a:pt x="549882" y="81153"/>
                  </a:lnTo>
                  <a:lnTo>
                    <a:pt x="525138" y="86149"/>
                  </a:lnTo>
                  <a:lnTo>
                    <a:pt x="509758" y="96518"/>
                  </a:lnTo>
                  <a:lnTo>
                    <a:pt x="509758" y="131913"/>
                  </a:lnTo>
                  <a:lnTo>
                    <a:pt x="518358" y="136879"/>
                  </a:lnTo>
                  <a:lnTo>
                    <a:pt x="628298" y="73404"/>
                  </a:lnTo>
                  <a:lnTo>
                    <a:pt x="628298" y="63474"/>
                  </a:lnTo>
                  <a:lnTo>
                    <a:pt x="614877" y="55725"/>
                  </a:lnTo>
                  <a:close/>
                </a:path>
                <a:path w="628650" h="1116965">
                  <a:moveTo>
                    <a:pt x="549882" y="55725"/>
                  </a:moveTo>
                  <a:lnTo>
                    <a:pt x="515240" y="62719"/>
                  </a:lnTo>
                  <a:lnTo>
                    <a:pt x="509758" y="66415"/>
                  </a:lnTo>
                  <a:lnTo>
                    <a:pt x="509758" y="96518"/>
                  </a:lnTo>
                  <a:lnTo>
                    <a:pt x="525138" y="86149"/>
                  </a:lnTo>
                  <a:lnTo>
                    <a:pt x="549882" y="81153"/>
                  </a:lnTo>
                  <a:lnTo>
                    <a:pt x="549882" y="55725"/>
                  </a:lnTo>
                  <a:close/>
                </a:path>
                <a:path w="628650" h="1116965">
                  <a:moveTo>
                    <a:pt x="518358" y="0"/>
                  </a:moveTo>
                  <a:lnTo>
                    <a:pt x="509758" y="4965"/>
                  </a:lnTo>
                  <a:lnTo>
                    <a:pt x="509758" y="66415"/>
                  </a:lnTo>
                  <a:lnTo>
                    <a:pt x="515240" y="62719"/>
                  </a:lnTo>
                  <a:lnTo>
                    <a:pt x="549882" y="55725"/>
                  </a:lnTo>
                  <a:lnTo>
                    <a:pt x="614877" y="55725"/>
                  </a:lnTo>
                  <a:lnTo>
                    <a:pt x="518358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2" name="object 182"/>
          <p:cNvSpPr/>
          <p:nvPr/>
        </p:nvSpPr>
        <p:spPr>
          <a:xfrm>
            <a:off x="11563156" y="12563700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4" h="26034">
                <a:moveTo>
                  <a:pt x="25425" y="5689"/>
                </a:moveTo>
                <a:lnTo>
                  <a:pt x="19735" y="0"/>
                </a:lnTo>
                <a:lnTo>
                  <a:pt x="12712" y="0"/>
                </a:lnTo>
                <a:lnTo>
                  <a:pt x="5689" y="0"/>
                </a:lnTo>
                <a:lnTo>
                  <a:pt x="0" y="5689"/>
                </a:lnTo>
                <a:lnTo>
                  <a:pt x="0" y="19735"/>
                </a:lnTo>
                <a:lnTo>
                  <a:pt x="5689" y="25425"/>
                </a:lnTo>
                <a:lnTo>
                  <a:pt x="12712" y="25425"/>
                </a:lnTo>
                <a:lnTo>
                  <a:pt x="19735" y="25425"/>
                </a:lnTo>
                <a:lnTo>
                  <a:pt x="25425" y="19735"/>
                </a:lnTo>
                <a:lnTo>
                  <a:pt x="25425" y="5689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3" name="object 183"/>
          <p:cNvGrpSpPr/>
          <p:nvPr/>
        </p:nvGrpSpPr>
        <p:grpSpPr>
          <a:xfrm>
            <a:off x="14131998" y="4300009"/>
            <a:ext cx="1821814" cy="283210"/>
            <a:chOff x="16738054" y="4449919"/>
            <a:chExt cx="1821814" cy="283210"/>
          </a:xfrm>
        </p:grpSpPr>
        <p:sp>
          <p:nvSpPr>
            <p:cNvPr id="184" name="object 184"/>
            <p:cNvSpPr/>
            <p:nvPr/>
          </p:nvSpPr>
          <p:spPr>
            <a:xfrm>
              <a:off x="16738054" y="4449919"/>
              <a:ext cx="1821814" cy="283210"/>
            </a:xfrm>
            <a:custGeom>
              <a:avLst/>
              <a:gdLst/>
              <a:ahLst/>
              <a:cxnLst/>
              <a:rect l="l" t="t" r="r" b="b"/>
              <a:pathLst>
                <a:path w="1821815" h="283210">
                  <a:moveTo>
                    <a:pt x="1802217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263816"/>
                  </a:lnTo>
                  <a:lnTo>
                    <a:pt x="1498" y="271239"/>
                  </a:lnTo>
                  <a:lnTo>
                    <a:pt x="5585" y="277301"/>
                  </a:lnTo>
                  <a:lnTo>
                    <a:pt x="11647" y="281389"/>
                  </a:lnTo>
                  <a:lnTo>
                    <a:pt x="19071" y="282887"/>
                  </a:lnTo>
                  <a:lnTo>
                    <a:pt x="1802217" y="282887"/>
                  </a:lnTo>
                  <a:lnTo>
                    <a:pt x="1809640" y="281389"/>
                  </a:lnTo>
                  <a:lnTo>
                    <a:pt x="1815702" y="277301"/>
                  </a:lnTo>
                  <a:lnTo>
                    <a:pt x="1819789" y="271239"/>
                  </a:lnTo>
                  <a:lnTo>
                    <a:pt x="1821288" y="263816"/>
                  </a:lnTo>
                  <a:lnTo>
                    <a:pt x="1821288" y="19071"/>
                  </a:lnTo>
                  <a:lnTo>
                    <a:pt x="1819789" y="11647"/>
                  </a:lnTo>
                  <a:lnTo>
                    <a:pt x="1815702" y="5585"/>
                  </a:lnTo>
                  <a:lnTo>
                    <a:pt x="1809640" y="1498"/>
                  </a:lnTo>
                  <a:lnTo>
                    <a:pt x="1802217" y="0"/>
                  </a:lnTo>
                  <a:close/>
                </a:path>
              </a:pathLst>
            </a:custGeom>
            <a:solidFill>
              <a:srgbClr val="E4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6868740" y="4559126"/>
              <a:ext cx="859790" cy="66675"/>
            </a:xfrm>
            <a:custGeom>
              <a:avLst/>
              <a:gdLst/>
              <a:ahLst/>
              <a:cxnLst/>
              <a:rect l="l" t="t" r="r" b="b"/>
              <a:pathLst>
                <a:path w="859790" h="66675">
                  <a:moveTo>
                    <a:pt x="9765" y="884"/>
                  </a:moveTo>
                  <a:lnTo>
                    <a:pt x="0" y="884"/>
                  </a:lnTo>
                  <a:lnTo>
                    <a:pt x="0" y="65611"/>
                  </a:lnTo>
                  <a:lnTo>
                    <a:pt x="9765" y="65611"/>
                  </a:lnTo>
                  <a:lnTo>
                    <a:pt x="9765" y="37388"/>
                  </a:lnTo>
                  <a:lnTo>
                    <a:pt x="51831" y="37388"/>
                  </a:lnTo>
                  <a:lnTo>
                    <a:pt x="51831" y="29012"/>
                  </a:lnTo>
                  <a:lnTo>
                    <a:pt x="9765" y="29012"/>
                  </a:lnTo>
                  <a:lnTo>
                    <a:pt x="9765" y="884"/>
                  </a:lnTo>
                  <a:close/>
                </a:path>
                <a:path w="859790" h="66675">
                  <a:moveTo>
                    <a:pt x="51831" y="37388"/>
                  </a:moveTo>
                  <a:lnTo>
                    <a:pt x="42034" y="37388"/>
                  </a:lnTo>
                  <a:lnTo>
                    <a:pt x="42034" y="65611"/>
                  </a:lnTo>
                  <a:lnTo>
                    <a:pt x="51831" y="65611"/>
                  </a:lnTo>
                  <a:lnTo>
                    <a:pt x="51831" y="37388"/>
                  </a:lnTo>
                  <a:close/>
                </a:path>
                <a:path w="859790" h="66675">
                  <a:moveTo>
                    <a:pt x="51831" y="884"/>
                  </a:moveTo>
                  <a:lnTo>
                    <a:pt x="42034" y="884"/>
                  </a:lnTo>
                  <a:lnTo>
                    <a:pt x="42034" y="29012"/>
                  </a:lnTo>
                  <a:lnTo>
                    <a:pt x="51831" y="29012"/>
                  </a:lnTo>
                  <a:lnTo>
                    <a:pt x="51831" y="884"/>
                  </a:lnTo>
                  <a:close/>
                </a:path>
                <a:path w="859790" h="66675">
                  <a:moveTo>
                    <a:pt x="97031" y="0"/>
                  </a:moveTo>
                  <a:lnTo>
                    <a:pt x="85843" y="0"/>
                  </a:lnTo>
                  <a:lnTo>
                    <a:pt x="80839" y="1337"/>
                  </a:lnTo>
                  <a:lnTo>
                    <a:pt x="72052" y="6668"/>
                  </a:lnTo>
                  <a:lnTo>
                    <a:pt x="68597" y="10482"/>
                  </a:lnTo>
                  <a:lnTo>
                    <a:pt x="63540" y="20405"/>
                  </a:lnTo>
                  <a:lnTo>
                    <a:pt x="62276" y="26337"/>
                  </a:lnTo>
                  <a:lnTo>
                    <a:pt x="62281" y="40158"/>
                  </a:lnTo>
                  <a:lnTo>
                    <a:pt x="85843" y="66495"/>
                  </a:lnTo>
                  <a:lnTo>
                    <a:pt x="97031" y="66495"/>
                  </a:lnTo>
                  <a:lnTo>
                    <a:pt x="102014" y="65168"/>
                  </a:lnTo>
                  <a:lnTo>
                    <a:pt x="110800" y="59837"/>
                  </a:lnTo>
                  <a:lnTo>
                    <a:pt x="112849" y="57583"/>
                  </a:lnTo>
                  <a:lnTo>
                    <a:pt x="87718" y="57583"/>
                  </a:lnTo>
                  <a:lnTo>
                    <a:pt x="84389" y="56656"/>
                  </a:lnTo>
                  <a:lnTo>
                    <a:pt x="78531" y="52927"/>
                  </a:lnTo>
                  <a:lnTo>
                    <a:pt x="76214" y="50188"/>
                  </a:lnTo>
                  <a:lnTo>
                    <a:pt x="72822" y="42961"/>
                  </a:lnTo>
                  <a:lnTo>
                    <a:pt x="71979" y="38515"/>
                  </a:lnTo>
                  <a:lnTo>
                    <a:pt x="71979" y="27980"/>
                  </a:lnTo>
                  <a:lnTo>
                    <a:pt x="87718" y="8912"/>
                  </a:lnTo>
                  <a:lnTo>
                    <a:pt x="112839" y="8912"/>
                  </a:lnTo>
                  <a:lnTo>
                    <a:pt x="110800" y="6668"/>
                  </a:lnTo>
                  <a:lnTo>
                    <a:pt x="102014" y="1337"/>
                  </a:lnTo>
                  <a:lnTo>
                    <a:pt x="97031" y="0"/>
                  </a:lnTo>
                  <a:close/>
                </a:path>
                <a:path w="859790" h="66675">
                  <a:moveTo>
                    <a:pt x="112839" y="8912"/>
                  </a:moveTo>
                  <a:lnTo>
                    <a:pt x="95155" y="8912"/>
                  </a:lnTo>
                  <a:lnTo>
                    <a:pt x="98474" y="9850"/>
                  </a:lnTo>
                  <a:lnTo>
                    <a:pt x="101403" y="11725"/>
                  </a:lnTo>
                  <a:lnTo>
                    <a:pt x="104352" y="13579"/>
                  </a:lnTo>
                  <a:lnTo>
                    <a:pt x="106670" y="16318"/>
                  </a:lnTo>
                  <a:lnTo>
                    <a:pt x="108356" y="19942"/>
                  </a:lnTo>
                  <a:lnTo>
                    <a:pt x="110062" y="23545"/>
                  </a:lnTo>
                  <a:lnTo>
                    <a:pt x="110916" y="27980"/>
                  </a:lnTo>
                  <a:lnTo>
                    <a:pt x="110916" y="38515"/>
                  </a:lnTo>
                  <a:lnTo>
                    <a:pt x="95155" y="57583"/>
                  </a:lnTo>
                  <a:lnTo>
                    <a:pt x="112849" y="57583"/>
                  </a:lnTo>
                  <a:lnTo>
                    <a:pt x="114271" y="56013"/>
                  </a:lnTo>
                  <a:lnTo>
                    <a:pt x="119329" y="46068"/>
                  </a:lnTo>
                  <a:lnTo>
                    <a:pt x="120587" y="40158"/>
                  </a:lnTo>
                  <a:lnTo>
                    <a:pt x="120587" y="26337"/>
                  </a:lnTo>
                  <a:lnTo>
                    <a:pt x="119322" y="20405"/>
                  </a:lnTo>
                  <a:lnTo>
                    <a:pt x="114266" y="10482"/>
                  </a:lnTo>
                  <a:lnTo>
                    <a:pt x="112839" y="8912"/>
                  </a:lnTo>
                  <a:close/>
                </a:path>
                <a:path w="859790" h="66675">
                  <a:moveTo>
                    <a:pt x="142923" y="884"/>
                  </a:moveTo>
                  <a:lnTo>
                    <a:pt x="131071" y="884"/>
                  </a:lnTo>
                  <a:lnTo>
                    <a:pt x="131071" y="65611"/>
                  </a:lnTo>
                  <a:lnTo>
                    <a:pt x="140363" y="65611"/>
                  </a:lnTo>
                  <a:lnTo>
                    <a:pt x="140363" y="18741"/>
                  </a:lnTo>
                  <a:lnTo>
                    <a:pt x="150236" y="18741"/>
                  </a:lnTo>
                  <a:lnTo>
                    <a:pt x="142923" y="884"/>
                  </a:lnTo>
                  <a:close/>
                </a:path>
                <a:path w="859790" h="66675">
                  <a:moveTo>
                    <a:pt x="196745" y="18773"/>
                  </a:moveTo>
                  <a:lnTo>
                    <a:pt x="187454" y="18773"/>
                  </a:lnTo>
                  <a:lnTo>
                    <a:pt x="187454" y="65611"/>
                  </a:lnTo>
                  <a:lnTo>
                    <a:pt x="196745" y="65611"/>
                  </a:lnTo>
                  <a:lnTo>
                    <a:pt x="196745" y="18773"/>
                  </a:lnTo>
                  <a:close/>
                </a:path>
                <a:path w="859790" h="66675">
                  <a:moveTo>
                    <a:pt x="150236" y="18741"/>
                  </a:moveTo>
                  <a:lnTo>
                    <a:pt x="140963" y="18741"/>
                  </a:lnTo>
                  <a:lnTo>
                    <a:pt x="160053" y="65516"/>
                  </a:lnTo>
                  <a:lnTo>
                    <a:pt x="167764" y="65516"/>
                  </a:lnTo>
                  <a:lnTo>
                    <a:pt x="173611" y="51199"/>
                  </a:lnTo>
                  <a:lnTo>
                    <a:pt x="163529" y="51199"/>
                  </a:lnTo>
                  <a:lnTo>
                    <a:pt x="150236" y="18741"/>
                  </a:lnTo>
                  <a:close/>
                </a:path>
                <a:path w="859790" h="66675">
                  <a:moveTo>
                    <a:pt x="196745" y="884"/>
                  </a:moveTo>
                  <a:lnTo>
                    <a:pt x="184894" y="884"/>
                  </a:lnTo>
                  <a:lnTo>
                    <a:pt x="164288" y="51199"/>
                  </a:lnTo>
                  <a:lnTo>
                    <a:pt x="173611" y="51199"/>
                  </a:lnTo>
                  <a:lnTo>
                    <a:pt x="186853" y="18773"/>
                  </a:lnTo>
                  <a:lnTo>
                    <a:pt x="196745" y="18773"/>
                  </a:lnTo>
                  <a:lnTo>
                    <a:pt x="196745" y="884"/>
                  </a:lnTo>
                  <a:close/>
                </a:path>
                <a:path w="859790" h="66675">
                  <a:moveTo>
                    <a:pt x="249833" y="884"/>
                  </a:moveTo>
                  <a:lnTo>
                    <a:pt x="209253" y="884"/>
                  </a:lnTo>
                  <a:lnTo>
                    <a:pt x="209253" y="65611"/>
                  </a:lnTo>
                  <a:lnTo>
                    <a:pt x="250212" y="65611"/>
                  </a:lnTo>
                  <a:lnTo>
                    <a:pt x="250212" y="57204"/>
                  </a:lnTo>
                  <a:lnTo>
                    <a:pt x="219019" y="57204"/>
                  </a:lnTo>
                  <a:lnTo>
                    <a:pt x="219019" y="37388"/>
                  </a:lnTo>
                  <a:lnTo>
                    <a:pt x="247716" y="37388"/>
                  </a:lnTo>
                  <a:lnTo>
                    <a:pt x="247716" y="29012"/>
                  </a:lnTo>
                  <a:lnTo>
                    <a:pt x="219019" y="29012"/>
                  </a:lnTo>
                  <a:lnTo>
                    <a:pt x="219019" y="9291"/>
                  </a:lnTo>
                  <a:lnTo>
                    <a:pt x="249833" y="9291"/>
                  </a:lnTo>
                  <a:lnTo>
                    <a:pt x="249833" y="884"/>
                  </a:lnTo>
                  <a:close/>
                </a:path>
                <a:path w="859790" h="66675">
                  <a:moveTo>
                    <a:pt x="622836" y="884"/>
                  </a:moveTo>
                  <a:lnTo>
                    <a:pt x="610984" y="884"/>
                  </a:lnTo>
                  <a:lnTo>
                    <a:pt x="610984" y="65611"/>
                  </a:lnTo>
                  <a:lnTo>
                    <a:pt x="620276" y="65611"/>
                  </a:lnTo>
                  <a:lnTo>
                    <a:pt x="620276" y="18741"/>
                  </a:lnTo>
                  <a:lnTo>
                    <a:pt x="630149" y="18741"/>
                  </a:lnTo>
                  <a:lnTo>
                    <a:pt x="622836" y="884"/>
                  </a:lnTo>
                  <a:close/>
                </a:path>
                <a:path w="859790" h="66675">
                  <a:moveTo>
                    <a:pt x="676658" y="18773"/>
                  </a:moveTo>
                  <a:lnTo>
                    <a:pt x="667366" y="18773"/>
                  </a:lnTo>
                  <a:lnTo>
                    <a:pt x="667366" y="65611"/>
                  </a:lnTo>
                  <a:lnTo>
                    <a:pt x="676658" y="65611"/>
                  </a:lnTo>
                  <a:lnTo>
                    <a:pt x="676658" y="18773"/>
                  </a:lnTo>
                  <a:close/>
                </a:path>
                <a:path w="859790" h="66675">
                  <a:moveTo>
                    <a:pt x="630149" y="18741"/>
                  </a:moveTo>
                  <a:lnTo>
                    <a:pt x="620876" y="18741"/>
                  </a:lnTo>
                  <a:lnTo>
                    <a:pt x="639965" y="65516"/>
                  </a:lnTo>
                  <a:lnTo>
                    <a:pt x="647677" y="65516"/>
                  </a:lnTo>
                  <a:lnTo>
                    <a:pt x="653524" y="51199"/>
                  </a:lnTo>
                  <a:lnTo>
                    <a:pt x="643442" y="51199"/>
                  </a:lnTo>
                  <a:lnTo>
                    <a:pt x="630149" y="18741"/>
                  </a:lnTo>
                  <a:close/>
                </a:path>
                <a:path w="859790" h="66675">
                  <a:moveTo>
                    <a:pt x="676658" y="884"/>
                  </a:moveTo>
                  <a:lnTo>
                    <a:pt x="664806" y="884"/>
                  </a:lnTo>
                  <a:lnTo>
                    <a:pt x="644200" y="51199"/>
                  </a:lnTo>
                  <a:lnTo>
                    <a:pt x="653524" y="51199"/>
                  </a:lnTo>
                  <a:lnTo>
                    <a:pt x="666766" y="18773"/>
                  </a:lnTo>
                  <a:lnTo>
                    <a:pt x="676658" y="18773"/>
                  </a:lnTo>
                  <a:lnTo>
                    <a:pt x="676658" y="884"/>
                  </a:lnTo>
                  <a:close/>
                </a:path>
                <a:path w="859790" h="66675">
                  <a:moveTo>
                    <a:pt x="721834" y="0"/>
                  </a:moveTo>
                  <a:lnTo>
                    <a:pt x="710646" y="0"/>
                  </a:lnTo>
                  <a:lnTo>
                    <a:pt x="705642" y="1337"/>
                  </a:lnTo>
                  <a:lnTo>
                    <a:pt x="696856" y="6668"/>
                  </a:lnTo>
                  <a:lnTo>
                    <a:pt x="693401" y="10482"/>
                  </a:lnTo>
                  <a:lnTo>
                    <a:pt x="688344" y="20405"/>
                  </a:lnTo>
                  <a:lnTo>
                    <a:pt x="687080" y="26337"/>
                  </a:lnTo>
                  <a:lnTo>
                    <a:pt x="687084" y="40158"/>
                  </a:lnTo>
                  <a:lnTo>
                    <a:pt x="710646" y="66495"/>
                  </a:lnTo>
                  <a:lnTo>
                    <a:pt x="721834" y="66495"/>
                  </a:lnTo>
                  <a:lnTo>
                    <a:pt x="726817" y="65168"/>
                  </a:lnTo>
                  <a:lnTo>
                    <a:pt x="735603" y="59837"/>
                  </a:lnTo>
                  <a:lnTo>
                    <a:pt x="737652" y="57583"/>
                  </a:lnTo>
                  <a:lnTo>
                    <a:pt x="712521" y="57583"/>
                  </a:lnTo>
                  <a:lnTo>
                    <a:pt x="709192" y="56656"/>
                  </a:lnTo>
                  <a:lnTo>
                    <a:pt x="703335" y="52927"/>
                  </a:lnTo>
                  <a:lnTo>
                    <a:pt x="701017" y="50188"/>
                  </a:lnTo>
                  <a:lnTo>
                    <a:pt x="697625" y="42961"/>
                  </a:lnTo>
                  <a:lnTo>
                    <a:pt x="696782" y="38515"/>
                  </a:lnTo>
                  <a:lnTo>
                    <a:pt x="696782" y="27980"/>
                  </a:lnTo>
                  <a:lnTo>
                    <a:pt x="712521" y="8912"/>
                  </a:lnTo>
                  <a:lnTo>
                    <a:pt x="737643" y="8912"/>
                  </a:lnTo>
                  <a:lnTo>
                    <a:pt x="735603" y="6668"/>
                  </a:lnTo>
                  <a:lnTo>
                    <a:pt x="726817" y="1337"/>
                  </a:lnTo>
                  <a:lnTo>
                    <a:pt x="721834" y="0"/>
                  </a:lnTo>
                  <a:close/>
                </a:path>
                <a:path w="859790" h="66675">
                  <a:moveTo>
                    <a:pt x="737643" y="8912"/>
                  </a:moveTo>
                  <a:lnTo>
                    <a:pt x="719959" y="8912"/>
                  </a:lnTo>
                  <a:lnTo>
                    <a:pt x="723277" y="9850"/>
                  </a:lnTo>
                  <a:lnTo>
                    <a:pt x="726206" y="11725"/>
                  </a:lnTo>
                  <a:lnTo>
                    <a:pt x="729156" y="13579"/>
                  </a:lnTo>
                  <a:lnTo>
                    <a:pt x="731473" y="16318"/>
                  </a:lnTo>
                  <a:lnTo>
                    <a:pt x="733159" y="19942"/>
                  </a:lnTo>
                  <a:lnTo>
                    <a:pt x="734866" y="23545"/>
                  </a:lnTo>
                  <a:lnTo>
                    <a:pt x="735719" y="27980"/>
                  </a:lnTo>
                  <a:lnTo>
                    <a:pt x="735719" y="38515"/>
                  </a:lnTo>
                  <a:lnTo>
                    <a:pt x="719959" y="57583"/>
                  </a:lnTo>
                  <a:lnTo>
                    <a:pt x="737652" y="57583"/>
                  </a:lnTo>
                  <a:lnTo>
                    <a:pt x="739074" y="56013"/>
                  </a:lnTo>
                  <a:lnTo>
                    <a:pt x="744133" y="46068"/>
                  </a:lnTo>
                  <a:lnTo>
                    <a:pt x="745390" y="40158"/>
                  </a:lnTo>
                  <a:lnTo>
                    <a:pt x="745390" y="26337"/>
                  </a:lnTo>
                  <a:lnTo>
                    <a:pt x="744126" y="20405"/>
                  </a:lnTo>
                  <a:lnTo>
                    <a:pt x="739069" y="10482"/>
                  </a:lnTo>
                  <a:lnTo>
                    <a:pt x="737643" y="8912"/>
                  </a:lnTo>
                  <a:close/>
                </a:path>
                <a:path w="859790" h="66675">
                  <a:moveTo>
                    <a:pt x="783834" y="884"/>
                  </a:moveTo>
                  <a:lnTo>
                    <a:pt x="755875" y="884"/>
                  </a:lnTo>
                  <a:lnTo>
                    <a:pt x="755875" y="65611"/>
                  </a:lnTo>
                  <a:lnTo>
                    <a:pt x="783402" y="65611"/>
                  </a:lnTo>
                  <a:lnTo>
                    <a:pt x="789007" y="64315"/>
                  </a:lnTo>
                  <a:lnTo>
                    <a:pt x="798277" y="59111"/>
                  </a:lnTo>
                  <a:lnTo>
                    <a:pt x="800207" y="57077"/>
                  </a:lnTo>
                  <a:lnTo>
                    <a:pt x="765640" y="57077"/>
                  </a:lnTo>
                  <a:lnTo>
                    <a:pt x="765640" y="9418"/>
                  </a:lnTo>
                  <a:lnTo>
                    <a:pt x="800340" y="9418"/>
                  </a:lnTo>
                  <a:lnTo>
                    <a:pt x="798383" y="7342"/>
                  </a:lnTo>
                  <a:lnTo>
                    <a:pt x="789281" y="2180"/>
                  </a:lnTo>
                  <a:lnTo>
                    <a:pt x="783834" y="884"/>
                  </a:lnTo>
                  <a:close/>
                </a:path>
                <a:path w="859790" h="66675">
                  <a:moveTo>
                    <a:pt x="800340" y="9418"/>
                  </a:moveTo>
                  <a:lnTo>
                    <a:pt x="781611" y="9418"/>
                  </a:lnTo>
                  <a:lnTo>
                    <a:pt x="785562" y="10334"/>
                  </a:lnTo>
                  <a:lnTo>
                    <a:pt x="791925" y="14000"/>
                  </a:lnTo>
                  <a:lnTo>
                    <a:pt x="794316" y="16687"/>
                  </a:lnTo>
                  <a:lnTo>
                    <a:pt x="797540" y="23766"/>
                  </a:lnTo>
                  <a:lnTo>
                    <a:pt x="798351" y="28075"/>
                  </a:lnTo>
                  <a:lnTo>
                    <a:pt x="798351" y="38273"/>
                  </a:lnTo>
                  <a:lnTo>
                    <a:pt x="781221" y="57077"/>
                  </a:lnTo>
                  <a:lnTo>
                    <a:pt x="800207" y="57077"/>
                  </a:lnTo>
                  <a:lnTo>
                    <a:pt x="801817" y="55381"/>
                  </a:lnTo>
                  <a:lnTo>
                    <a:pt x="806726" y="45689"/>
                  </a:lnTo>
                  <a:lnTo>
                    <a:pt x="807959" y="39895"/>
                  </a:lnTo>
                  <a:lnTo>
                    <a:pt x="807959" y="26431"/>
                  </a:lnTo>
                  <a:lnTo>
                    <a:pt x="806737" y="20669"/>
                  </a:lnTo>
                  <a:lnTo>
                    <a:pt x="804293" y="15865"/>
                  </a:lnTo>
                  <a:lnTo>
                    <a:pt x="801870" y="11040"/>
                  </a:lnTo>
                  <a:lnTo>
                    <a:pt x="800340" y="9418"/>
                  </a:lnTo>
                  <a:close/>
                </a:path>
                <a:path w="859790" h="66675">
                  <a:moveTo>
                    <a:pt x="858992" y="884"/>
                  </a:moveTo>
                  <a:lnTo>
                    <a:pt x="818412" y="884"/>
                  </a:lnTo>
                  <a:lnTo>
                    <a:pt x="818412" y="65611"/>
                  </a:lnTo>
                  <a:lnTo>
                    <a:pt x="859371" y="65611"/>
                  </a:lnTo>
                  <a:lnTo>
                    <a:pt x="859371" y="57204"/>
                  </a:lnTo>
                  <a:lnTo>
                    <a:pt x="828178" y="57204"/>
                  </a:lnTo>
                  <a:lnTo>
                    <a:pt x="828178" y="37388"/>
                  </a:lnTo>
                  <a:lnTo>
                    <a:pt x="856875" y="37388"/>
                  </a:lnTo>
                  <a:lnTo>
                    <a:pt x="856875" y="29012"/>
                  </a:lnTo>
                  <a:lnTo>
                    <a:pt x="828178" y="29012"/>
                  </a:lnTo>
                  <a:lnTo>
                    <a:pt x="828178" y="9291"/>
                  </a:lnTo>
                  <a:lnTo>
                    <a:pt x="858992" y="9291"/>
                  </a:lnTo>
                  <a:lnTo>
                    <a:pt x="858992" y="884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6" name="object 186"/>
          <p:cNvGrpSpPr/>
          <p:nvPr/>
        </p:nvGrpSpPr>
        <p:grpSpPr>
          <a:xfrm>
            <a:off x="6668847" y="6435970"/>
            <a:ext cx="2015489" cy="302260"/>
            <a:chOff x="9274903" y="6585880"/>
            <a:chExt cx="2015489" cy="302260"/>
          </a:xfrm>
        </p:grpSpPr>
        <p:sp>
          <p:nvSpPr>
            <p:cNvPr id="187" name="object 187"/>
            <p:cNvSpPr/>
            <p:nvPr/>
          </p:nvSpPr>
          <p:spPr>
            <a:xfrm>
              <a:off x="9274903" y="6585880"/>
              <a:ext cx="2015489" cy="302260"/>
            </a:xfrm>
            <a:custGeom>
              <a:avLst/>
              <a:gdLst/>
              <a:ahLst/>
              <a:cxnLst/>
              <a:rect l="l" t="t" r="r" b="b"/>
              <a:pathLst>
                <a:path w="2015490" h="302259">
                  <a:moveTo>
                    <a:pt x="1996106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282887"/>
                  </a:lnTo>
                  <a:lnTo>
                    <a:pt x="1498" y="290311"/>
                  </a:lnTo>
                  <a:lnTo>
                    <a:pt x="5585" y="296373"/>
                  </a:lnTo>
                  <a:lnTo>
                    <a:pt x="11647" y="300460"/>
                  </a:lnTo>
                  <a:lnTo>
                    <a:pt x="19071" y="301958"/>
                  </a:lnTo>
                  <a:lnTo>
                    <a:pt x="1996106" y="301958"/>
                  </a:lnTo>
                  <a:lnTo>
                    <a:pt x="2003530" y="300460"/>
                  </a:lnTo>
                  <a:lnTo>
                    <a:pt x="2009592" y="296373"/>
                  </a:lnTo>
                  <a:lnTo>
                    <a:pt x="2013679" y="290311"/>
                  </a:lnTo>
                  <a:lnTo>
                    <a:pt x="2015177" y="282887"/>
                  </a:lnTo>
                  <a:lnTo>
                    <a:pt x="2015177" y="19071"/>
                  </a:lnTo>
                  <a:lnTo>
                    <a:pt x="2013679" y="11647"/>
                  </a:lnTo>
                  <a:lnTo>
                    <a:pt x="2009592" y="5585"/>
                  </a:lnTo>
                  <a:lnTo>
                    <a:pt x="2003530" y="1498"/>
                  </a:lnTo>
                  <a:lnTo>
                    <a:pt x="1996106" y="0"/>
                  </a:lnTo>
                  <a:close/>
                </a:path>
              </a:pathLst>
            </a:custGeom>
            <a:solidFill>
              <a:srgbClr val="E4CCFF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100392" y="6706498"/>
              <a:ext cx="1031240" cy="63500"/>
            </a:xfrm>
            <a:custGeom>
              <a:avLst/>
              <a:gdLst/>
              <a:ahLst/>
              <a:cxnLst/>
              <a:rect l="l" t="t" r="r" b="b"/>
              <a:pathLst>
                <a:path w="1031240" h="63500">
                  <a:moveTo>
                    <a:pt x="32230" y="743"/>
                  </a:moveTo>
                  <a:lnTo>
                    <a:pt x="4132" y="743"/>
                  </a:lnTo>
                  <a:lnTo>
                    <a:pt x="4132" y="6528"/>
                  </a:lnTo>
                  <a:lnTo>
                    <a:pt x="12892" y="7685"/>
                  </a:lnTo>
                  <a:lnTo>
                    <a:pt x="6859" y="55865"/>
                  </a:lnTo>
                  <a:lnTo>
                    <a:pt x="0" y="56691"/>
                  </a:lnTo>
                  <a:lnTo>
                    <a:pt x="0" y="62146"/>
                  </a:lnTo>
                  <a:lnTo>
                    <a:pt x="23883" y="62146"/>
                  </a:lnTo>
                  <a:lnTo>
                    <a:pt x="23883" y="56691"/>
                  </a:lnTo>
                  <a:lnTo>
                    <a:pt x="15453" y="55782"/>
                  </a:lnTo>
                  <a:lnTo>
                    <a:pt x="18511" y="20164"/>
                  </a:lnTo>
                  <a:lnTo>
                    <a:pt x="19503" y="5536"/>
                  </a:lnTo>
                  <a:lnTo>
                    <a:pt x="33445" y="5536"/>
                  </a:lnTo>
                  <a:lnTo>
                    <a:pt x="32230" y="743"/>
                  </a:lnTo>
                  <a:close/>
                </a:path>
                <a:path w="1031240" h="63500">
                  <a:moveTo>
                    <a:pt x="81236" y="5619"/>
                  </a:moveTo>
                  <a:lnTo>
                    <a:pt x="59419" y="5619"/>
                  </a:lnTo>
                  <a:lnTo>
                    <a:pt x="60906" y="20164"/>
                  </a:lnTo>
                  <a:lnTo>
                    <a:pt x="64377" y="55782"/>
                  </a:lnTo>
                  <a:lnTo>
                    <a:pt x="57353" y="56691"/>
                  </a:lnTo>
                  <a:lnTo>
                    <a:pt x="57353" y="62146"/>
                  </a:lnTo>
                  <a:lnTo>
                    <a:pt x="85203" y="62146"/>
                  </a:lnTo>
                  <a:lnTo>
                    <a:pt x="85203" y="56691"/>
                  </a:lnTo>
                  <a:lnTo>
                    <a:pt x="78839" y="55782"/>
                  </a:lnTo>
                  <a:lnTo>
                    <a:pt x="72228" y="7685"/>
                  </a:lnTo>
                  <a:lnTo>
                    <a:pt x="81236" y="6528"/>
                  </a:lnTo>
                  <a:lnTo>
                    <a:pt x="81236" y="5619"/>
                  </a:lnTo>
                  <a:close/>
                </a:path>
                <a:path w="1031240" h="63500">
                  <a:moveTo>
                    <a:pt x="33445" y="5536"/>
                  </a:moveTo>
                  <a:lnTo>
                    <a:pt x="19503" y="5536"/>
                  </a:lnTo>
                  <a:lnTo>
                    <a:pt x="23352" y="20164"/>
                  </a:lnTo>
                  <a:lnTo>
                    <a:pt x="34874" y="59749"/>
                  </a:lnTo>
                  <a:lnTo>
                    <a:pt x="45700" y="59749"/>
                  </a:lnTo>
                  <a:lnTo>
                    <a:pt x="49746" y="44461"/>
                  </a:lnTo>
                  <a:lnTo>
                    <a:pt x="42973" y="44461"/>
                  </a:lnTo>
                  <a:lnTo>
                    <a:pt x="40990" y="35287"/>
                  </a:lnTo>
                  <a:lnTo>
                    <a:pt x="33445" y="5536"/>
                  </a:lnTo>
                  <a:close/>
                </a:path>
                <a:path w="1031240" h="63500">
                  <a:moveTo>
                    <a:pt x="81236" y="743"/>
                  </a:moveTo>
                  <a:lnTo>
                    <a:pt x="53303" y="743"/>
                  </a:lnTo>
                  <a:lnTo>
                    <a:pt x="44626" y="35287"/>
                  </a:lnTo>
                  <a:lnTo>
                    <a:pt x="42973" y="44461"/>
                  </a:lnTo>
                  <a:lnTo>
                    <a:pt x="49746" y="44461"/>
                  </a:lnTo>
                  <a:lnTo>
                    <a:pt x="56526" y="18842"/>
                  </a:lnTo>
                  <a:lnTo>
                    <a:pt x="59419" y="5619"/>
                  </a:lnTo>
                  <a:lnTo>
                    <a:pt x="81236" y="5619"/>
                  </a:lnTo>
                  <a:lnTo>
                    <a:pt x="81236" y="743"/>
                  </a:lnTo>
                  <a:close/>
                </a:path>
                <a:path w="1031240" h="63500">
                  <a:moveTo>
                    <a:pt x="123784" y="0"/>
                  </a:moveTo>
                  <a:lnTo>
                    <a:pt x="108633" y="0"/>
                  </a:lnTo>
                  <a:lnTo>
                    <a:pt x="103674" y="1294"/>
                  </a:lnTo>
                  <a:lnTo>
                    <a:pt x="95190" y="6473"/>
                  </a:lnTo>
                  <a:lnTo>
                    <a:pt x="91884" y="10164"/>
                  </a:lnTo>
                  <a:lnTo>
                    <a:pt x="87201" y="19696"/>
                  </a:lnTo>
                  <a:lnTo>
                    <a:pt x="86044" y="25233"/>
                  </a:lnTo>
                  <a:lnTo>
                    <a:pt x="86044" y="41375"/>
                  </a:lnTo>
                  <a:lnTo>
                    <a:pt x="88275" y="49088"/>
                  </a:lnTo>
                  <a:lnTo>
                    <a:pt x="92738" y="54708"/>
                  </a:lnTo>
                  <a:lnTo>
                    <a:pt x="97201" y="60273"/>
                  </a:lnTo>
                  <a:lnTo>
                    <a:pt x="104060" y="63055"/>
                  </a:lnTo>
                  <a:lnTo>
                    <a:pt x="119045" y="63055"/>
                  </a:lnTo>
                  <a:lnTo>
                    <a:pt x="124059" y="61705"/>
                  </a:lnTo>
                  <a:lnTo>
                    <a:pt x="130699" y="57518"/>
                  </a:lnTo>
                  <a:lnTo>
                    <a:pt x="110010" y="57518"/>
                  </a:lnTo>
                  <a:lnTo>
                    <a:pt x="106952" y="55397"/>
                  </a:lnTo>
                  <a:lnTo>
                    <a:pt x="102655" y="46857"/>
                  </a:lnTo>
                  <a:lnTo>
                    <a:pt x="101581" y="40301"/>
                  </a:lnTo>
                  <a:lnTo>
                    <a:pt x="101581" y="22836"/>
                  </a:lnTo>
                  <a:lnTo>
                    <a:pt x="102655" y="16335"/>
                  </a:lnTo>
                  <a:lnTo>
                    <a:pt x="104804" y="11982"/>
                  </a:lnTo>
                  <a:lnTo>
                    <a:pt x="107007" y="7630"/>
                  </a:lnTo>
                  <a:lnTo>
                    <a:pt x="110093" y="5454"/>
                  </a:lnTo>
                  <a:lnTo>
                    <a:pt x="133124" y="5454"/>
                  </a:lnTo>
                  <a:lnTo>
                    <a:pt x="130753" y="2644"/>
                  </a:lnTo>
                  <a:lnTo>
                    <a:pt x="123784" y="0"/>
                  </a:lnTo>
                  <a:close/>
                </a:path>
                <a:path w="1031240" h="63500">
                  <a:moveTo>
                    <a:pt x="133124" y="5454"/>
                  </a:moveTo>
                  <a:lnTo>
                    <a:pt x="118081" y="5454"/>
                  </a:lnTo>
                  <a:lnTo>
                    <a:pt x="121139" y="7437"/>
                  </a:lnTo>
                  <a:lnTo>
                    <a:pt x="123233" y="11404"/>
                  </a:lnTo>
                  <a:lnTo>
                    <a:pt x="125326" y="15316"/>
                  </a:lnTo>
                  <a:lnTo>
                    <a:pt x="126373" y="21679"/>
                  </a:lnTo>
                  <a:lnTo>
                    <a:pt x="126373" y="39199"/>
                  </a:lnTo>
                  <a:lnTo>
                    <a:pt x="125271" y="45893"/>
                  </a:lnTo>
                  <a:lnTo>
                    <a:pt x="123067" y="50576"/>
                  </a:lnTo>
                  <a:lnTo>
                    <a:pt x="120919" y="55204"/>
                  </a:lnTo>
                  <a:lnTo>
                    <a:pt x="117888" y="57518"/>
                  </a:lnTo>
                  <a:lnTo>
                    <a:pt x="130699" y="57518"/>
                  </a:lnTo>
                  <a:lnTo>
                    <a:pt x="132709" y="56251"/>
                  </a:lnTo>
                  <a:lnTo>
                    <a:pt x="136070" y="52422"/>
                  </a:lnTo>
                  <a:lnTo>
                    <a:pt x="140808" y="42560"/>
                  </a:lnTo>
                  <a:lnTo>
                    <a:pt x="141992" y="36858"/>
                  </a:lnTo>
                  <a:lnTo>
                    <a:pt x="141992" y="20660"/>
                  </a:lnTo>
                  <a:lnTo>
                    <a:pt x="139733" y="13167"/>
                  </a:lnTo>
                  <a:lnTo>
                    <a:pt x="135216" y="7933"/>
                  </a:lnTo>
                  <a:lnTo>
                    <a:pt x="133124" y="5454"/>
                  </a:lnTo>
                  <a:close/>
                </a:path>
                <a:path w="1031240" h="63500">
                  <a:moveTo>
                    <a:pt x="183295" y="165"/>
                  </a:moveTo>
                  <a:lnTo>
                    <a:pt x="172110" y="165"/>
                  </a:lnTo>
                  <a:lnTo>
                    <a:pt x="170788" y="192"/>
                  </a:lnTo>
                  <a:lnTo>
                    <a:pt x="166794" y="358"/>
                  </a:lnTo>
                  <a:lnTo>
                    <a:pt x="162992" y="633"/>
                  </a:lnTo>
                  <a:lnTo>
                    <a:pt x="160541" y="743"/>
                  </a:lnTo>
                  <a:lnTo>
                    <a:pt x="145830" y="743"/>
                  </a:lnTo>
                  <a:lnTo>
                    <a:pt x="145830" y="6528"/>
                  </a:lnTo>
                  <a:lnTo>
                    <a:pt x="151863" y="7685"/>
                  </a:lnTo>
                  <a:lnTo>
                    <a:pt x="151863" y="55782"/>
                  </a:lnTo>
                  <a:lnTo>
                    <a:pt x="145500" y="56691"/>
                  </a:lnTo>
                  <a:lnTo>
                    <a:pt x="145500" y="62146"/>
                  </a:lnTo>
                  <a:lnTo>
                    <a:pt x="159824" y="62146"/>
                  </a:lnTo>
                  <a:lnTo>
                    <a:pt x="161890" y="62256"/>
                  </a:lnTo>
                  <a:lnTo>
                    <a:pt x="168502" y="62697"/>
                  </a:lnTo>
                  <a:lnTo>
                    <a:pt x="171064" y="62807"/>
                  </a:lnTo>
                  <a:lnTo>
                    <a:pt x="179052" y="62807"/>
                  </a:lnTo>
                  <a:lnTo>
                    <a:pt x="184507" y="61374"/>
                  </a:lnTo>
                  <a:lnTo>
                    <a:pt x="189135" y="58510"/>
                  </a:lnTo>
                  <a:lnTo>
                    <a:pt x="191710" y="56884"/>
                  </a:lnTo>
                  <a:lnTo>
                    <a:pt x="169962" y="56884"/>
                  </a:lnTo>
                  <a:lnTo>
                    <a:pt x="167758" y="56636"/>
                  </a:lnTo>
                  <a:lnTo>
                    <a:pt x="165830" y="56030"/>
                  </a:lnTo>
                  <a:lnTo>
                    <a:pt x="165830" y="6528"/>
                  </a:lnTo>
                  <a:lnTo>
                    <a:pt x="168942" y="6032"/>
                  </a:lnTo>
                  <a:lnTo>
                    <a:pt x="170127" y="5950"/>
                  </a:lnTo>
                  <a:lnTo>
                    <a:pt x="194157" y="5950"/>
                  </a:lnTo>
                  <a:lnTo>
                    <a:pt x="190842" y="2672"/>
                  </a:lnTo>
                  <a:lnTo>
                    <a:pt x="183295" y="165"/>
                  </a:lnTo>
                  <a:close/>
                </a:path>
                <a:path w="1031240" h="63500">
                  <a:moveTo>
                    <a:pt x="194157" y="5950"/>
                  </a:moveTo>
                  <a:lnTo>
                    <a:pt x="177179" y="5950"/>
                  </a:lnTo>
                  <a:lnTo>
                    <a:pt x="181366" y="8209"/>
                  </a:lnTo>
                  <a:lnTo>
                    <a:pt x="184011" y="12726"/>
                  </a:lnTo>
                  <a:lnTo>
                    <a:pt x="186710" y="17189"/>
                  </a:lnTo>
                  <a:lnTo>
                    <a:pt x="188060" y="23387"/>
                  </a:lnTo>
                  <a:lnTo>
                    <a:pt x="188060" y="39915"/>
                  </a:lnTo>
                  <a:lnTo>
                    <a:pt x="186683" y="46306"/>
                  </a:lnTo>
                  <a:lnTo>
                    <a:pt x="181228" y="54625"/>
                  </a:lnTo>
                  <a:lnTo>
                    <a:pt x="177399" y="56719"/>
                  </a:lnTo>
                  <a:lnTo>
                    <a:pt x="172441" y="56774"/>
                  </a:lnTo>
                  <a:lnTo>
                    <a:pt x="169962" y="56884"/>
                  </a:lnTo>
                  <a:lnTo>
                    <a:pt x="191710" y="56884"/>
                  </a:lnTo>
                  <a:lnTo>
                    <a:pt x="193762" y="55590"/>
                  </a:lnTo>
                  <a:lnTo>
                    <a:pt x="197316" y="51595"/>
                  </a:lnTo>
                  <a:lnTo>
                    <a:pt x="202275" y="41458"/>
                  </a:lnTo>
                  <a:lnTo>
                    <a:pt x="203514" y="35701"/>
                  </a:lnTo>
                  <a:lnTo>
                    <a:pt x="203514" y="19889"/>
                  </a:lnTo>
                  <a:lnTo>
                    <a:pt x="200980" y="12699"/>
                  </a:lnTo>
                  <a:lnTo>
                    <a:pt x="194157" y="5950"/>
                  </a:lnTo>
                  <a:close/>
                </a:path>
                <a:path w="1031240" h="63500">
                  <a:moveTo>
                    <a:pt x="252082" y="743"/>
                  </a:moveTo>
                  <a:lnTo>
                    <a:pt x="206877" y="743"/>
                  </a:lnTo>
                  <a:lnTo>
                    <a:pt x="206877" y="6528"/>
                  </a:lnTo>
                  <a:lnTo>
                    <a:pt x="213323" y="7685"/>
                  </a:lnTo>
                  <a:lnTo>
                    <a:pt x="213323" y="55865"/>
                  </a:lnTo>
                  <a:lnTo>
                    <a:pt x="206960" y="56691"/>
                  </a:lnTo>
                  <a:lnTo>
                    <a:pt x="206960" y="62146"/>
                  </a:lnTo>
                  <a:lnTo>
                    <a:pt x="255636" y="62146"/>
                  </a:lnTo>
                  <a:lnTo>
                    <a:pt x="256364" y="56444"/>
                  </a:lnTo>
                  <a:lnTo>
                    <a:pt x="227455" y="56444"/>
                  </a:lnTo>
                  <a:lnTo>
                    <a:pt x="227455" y="33965"/>
                  </a:lnTo>
                  <a:lnTo>
                    <a:pt x="244727" y="33965"/>
                  </a:lnTo>
                  <a:lnTo>
                    <a:pt x="244727" y="27684"/>
                  </a:lnTo>
                  <a:lnTo>
                    <a:pt x="227455" y="27684"/>
                  </a:lnTo>
                  <a:lnTo>
                    <a:pt x="227455" y="6198"/>
                  </a:lnTo>
                  <a:lnTo>
                    <a:pt x="252483" y="6198"/>
                  </a:lnTo>
                  <a:lnTo>
                    <a:pt x="252082" y="743"/>
                  </a:lnTo>
                  <a:close/>
                </a:path>
                <a:path w="1031240" h="63500">
                  <a:moveTo>
                    <a:pt x="250595" y="44626"/>
                  </a:moveTo>
                  <a:lnTo>
                    <a:pt x="245553" y="55287"/>
                  </a:lnTo>
                  <a:lnTo>
                    <a:pt x="227455" y="56444"/>
                  </a:lnTo>
                  <a:lnTo>
                    <a:pt x="256364" y="56444"/>
                  </a:lnTo>
                  <a:lnTo>
                    <a:pt x="257619" y="46609"/>
                  </a:lnTo>
                  <a:lnTo>
                    <a:pt x="250595" y="44626"/>
                  </a:lnTo>
                  <a:close/>
                </a:path>
                <a:path w="1031240" h="63500">
                  <a:moveTo>
                    <a:pt x="244727" y="33965"/>
                  </a:moveTo>
                  <a:lnTo>
                    <a:pt x="227455" y="33965"/>
                  </a:lnTo>
                  <a:lnTo>
                    <a:pt x="237620" y="34213"/>
                  </a:lnTo>
                  <a:lnTo>
                    <a:pt x="239025" y="41403"/>
                  </a:lnTo>
                  <a:lnTo>
                    <a:pt x="244727" y="41403"/>
                  </a:lnTo>
                  <a:lnTo>
                    <a:pt x="244727" y="33965"/>
                  </a:lnTo>
                  <a:close/>
                </a:path>
                <a:path w="1031240" h="63500">
                  <a:moveTo>
                    <a:pt x="244727" y="20660"/>
                  </a:moveTo>
                  <a:lnTo>
                    <a:pt x="239025" y="20660"/>
                  </a:lnTo>
                  <a:lnTo>
                    <a:pt x="237537" y="27436"/>
                  </a:lnTo>
                  <a:lnTo>
                    <a:pt x="227455" y="27684"/>
                  </a:lnTo>
                  <a:lnTo>
                    <a:pt x="244727" y="27684"/>
                  </a:lnTo>
                  <a:lnTo>
                    <a:pt x="244727" y="20660"/>
                  </a:lnTo>
                  <a:close/>
                </a:path>
                <a:path w="1031240" h="63500">
                  <a:moveTo>
                    <a:pt x="252483" y="6198"/>
                  </a:moveTo>
                  <a:lnTo>
                    <a:pt x="227455" y="6198"/>
                  </a:lnTo>
                  <a:lnTo>
                    <a:pt x="243735" y="7024"/>
                  </a:lnTo>
                  <a:lnTo>
                    <a:pt x="246628" y="15371"/>
                  </a:lnTo>
                  <a:lnTo>
                    <a:pt x="253156" y="15371"/>
                  </a:lnTo>
                  <a:lnTo>
                    <a:pt x="252483" y="6198"/>
                  </a:lnTo>
                  <a:close/>
                </a:path>
                <a:path w="1031240" h="63500">
                  <a:moveTo>
                    <a:pt x="708199" y="247"/>
                  </a:moveTo>
                  <a:lnTo>
                    <a:pt x="699660" y="247"/>
                  </a:lnTo>
                  <a:lnTo>
                    <a:pt x="696767" y="358"/>
                  </a:lnTo>
                  <a:lnTo>
                    <a:pt x="693572" y="578"/>
                  </a:lnTo>
                  <a:lnTo>
                    <a:pt x="689329" y="743"/>
                  </a:lnTo>
                  <a:lnTo>
                    <a:pt x="674977" y="743"/>
                  </a:lnTo>
                  <a:lnTo>
                    <a:pt x="674977" y="6528"/>
                  </a:lnTo>
                  <a:lnTo>
                    <a:pt x="681093" y="7685"/>
                  </a:lnTo>
                  <a:lnTo>
                    <a:pt x="681093" y="55865"/>
                  </a:lnTo>
                  <a:lnTo>
                    <a:pt x="674729" y="56691"/>
                  </a:lnTo>
                  <a:lnTo>
                    <a:pt x="674729" y="62146"/>
                  </a:lnTo>
                  <a:lnTo>
                    <a:pt x="706133" y="62146"/>
                  </a:lnTo>
                  <a:lnTo>
                    <a:pt x="706133" y="56691"/>
                  </a:lnTo>
                  <a:lnTo>
                    <a:pt x="695225" y="55782"/>
                  </a:lnTo>
                  <a:lnTo>
                    <a:pt x="695225" y="40742"/>
                  </a:lnTo>
                  <a:lnTo>
                    <a:pt x="709636" y="40742"/>
                  </a:lnTo>
                  <a:lnTo>
                    <a:pt x="714976" y="39034"/>
                  </a:lnTo>
                  <a:lnTo>
                    <a:pt x="718910" y="35453"/>
                  </a:lnTo>
                  <a:lnTo>
                    <a:pt x="698062" y="35453"/>
                  </a:lnTo>
                  <a:lnTo>
                    <a:pt x="696244" y="35315"/>
                  </a:lnTo>
                  <a:lnTo>
                    <a:pt x="695142" y="35039"/>
                  </a:lnTo>
                  <a:lnTo>
                    <a:pt x="695142" y="6280"/>
                  </a:lnTo>
                  <a:lnTo>
                    <a:pt x="696960" y="6032"/>
                  </a:lnTo>
                  <a:lnTo>
                    <a:pt x="697841" y="5867"/>
                  </a:lnTo>
                  <a:lnTo>
                    <a:pt x="699054" y="5784"/>
                  </a:lnTo>
                  <a:lnTo>
                    <a:pt x="722009" y="5784"/>
                  </a:lnTo>
                  <a:lnTo>
                    <a:pt x="719714" y="3829"/>
                  </a:lnTo>
                  <a:lnTo>
                    <a:pt x="712882" y="964"/>
                  </a:lnTo>
                  <a:lnTo>
                    <a:pt x="708199" y="247"/>
                  </a:lnTo>
                  <a:close/>
                </a:path>
                <a:path w="1031240" h="63500">
                  <a:moveTo>
                    <a:pt x="709636" y="40742"/>
                  </a:moveTo>
                  <a:lnTo>
                    <a:pt x="695225" y="40742"/>
                  </a:lnTo>
                  <a:lnTo>
                    <a:pt x="696547" y="40907"/>
                  </a:lnTo>
                  <a:lnTo>
                    <a:pt x="698448" y="40990"/>
                  </a:lnTo>
                  <a:lnTo>
                    <a:pt x="708860" y="40990"/>
                  </a:lnTo>
                  <a:lnTo>
                    <a:pt x="709636" y="40742"/>
                  </a:lnTo>
                  <a:close/>
                </a:path>
                <a:path w="1031240" h="63500">
                  <a:moveTo>
                    <a:pt x="722009" y="5784"/>
                  </a:moveTo>
                  <a:lnTo>
                    <a:pt x="704177" y="5784"/>
                  </a:lnTo>
                  <a:lnTo>
                    <a:pt x="706849" y="6859"/>
                  </a:lnTo>
                  <a:lnTo>
                    <a:pt x="708612" y="9007"/>
                  </a:lnTo>
                  <a:lnTo>
                    <a:pt x="710431" y="11101"/>
                  </a:lnTo>
                  <a:lnTo>
                    <a:pt x="711340" y="14434"/>
                  </a:lnTo>
                  <a:lnTo>
                    <a:pt x="711340" y="29971"/>
                  </a:lnTo>
                  <a:lnTo>
                    <a:pt x="707758" y="35453"/>
                  </a:lnTo>
                  <a:lnTo>
                    <a:pt x="718910" y="35453"/>
                  </a:lnTo>
                  <a:lnTo>
                    <a:pt x="723570" y="31210"/>
                  </a:lnTo>
                  <a:lnTo>
                    <a:pt x="725719" y="25729"/>
                  </a:lnTo>
                  <a:lnTo>
                    <a:pt x="725684" y="14434"/>
                  </a:lnTo>
                  <a:lnTo>
                    <a:pt x="725003" y="11239"/>
                  </a:lnTo>
                  <a:lnTo>
                    <a:pt x="722211" y="6032"/>
                  </a:lnTo>
                  <a:lnTo>
                    <a:pt x="722106" y="5867"/>
                  </a:lnTo>
                  <a:close/>
                </a:path>
                <a:path w="1031240" h="63500">
                  <a:moveTo>
                    <a:pt x="761115" y="165"/>
                  </a:moveTo>
                  <a:lnTo>
                    <a:pt x="753126" y="165"/>
                  </a:lnTo>
                  <a:lnTo>
                    <a:pt x="750592" y="275"/>
                  </a:lnTo>
                  <a:lnTo>
                    <a:pt x="745991" y="606"/>
                  </a:lnTo>
                  <a:lnTo>
                    <a:pt x="742383" y="743"/>
                  </a:lnTo>
                  <a:lnTo>
                    <a:pt x="728609" y="743"/>
                  </a:lnTo>
                  <a:lnTo>
                    <a:pt x="728609" y="6446"/>
                  </a:lnTo>
                  <a:lnTo>
                    <a:pt x="734642" y="7603"/>
                  </a:lnTo>
                  <a:lnTo>
                    <a:pt x="734642" y="55865"/>
                  </a:lnTo>
                  <a:lnTo>
                    <a:pt x="728279" y="56691"/>
                  </a:lnTo>
                  <a:lnTo>
                    <a:pt x="728279" y="62146"/>
                  </a:lnTo>
                  <a:lnTo>
                    <a:pt x="756129" y="62146"/>
                  </a:lnTo>
                  <a:lnTo>
                    <a:pt x="756129" y="56691"/>
                  </a:lnTo>
                  <a:lnTo>
                    <a:pt x="748774" y="55865"/>
                  </a:lnTo>
                  <a:lnTo>
                    <a:pt x="748774" y="36031"/>
                  </a:lnTo>
                  <a:lnTo>
                    <a:pt x="771543" y="36031"/>
                  </a:lnTo>
                  <a:lnTo>
                    <a:pt x="769985" y="34736"/>
                  </a:lnTo>
                  <a:lnTo>
                    <a:pt x="767451" y="33800"/>
                  </a:lnTo>
                  <a:lnTo>
                    <a:pt x="771307" y="32588"/>
                  </a:lnTo>
                  <a:lnTo>
                    <a:pt x="773831" y="30659"/>
                  </a:lnTo>
                  <a:lnTo>
                    <a:pt x="750674" y="30659"/>
                  </a:lnTo>
                  <a:lnTo>
                    <a:pt x="749490" y="30577"/>
                  </a:lnTo>
                  <a:lnTo>
                    <a:pt x="748774" y="30412"/>
                  </a:lnTo>
                  <a:lnTo>
                    <a:pt x="748774" y="6115"/>
                  </a:lnTo>
                  <a:lnTo>
                    <a:pt x="750261" y="5839"/>
                  </a:lnTo>
                  <a:lnTo>
                    <a:pt x="751997" y="5702"/>
                  </a:lnTo>
                  <a:lnTo>
                    <a:pt x="775842" y="5702"/>
                  </a:lnTo>
                  <a:lnTo>
                    <a:pt x="775246" y="4765"/>
                  </a:lnTo>
                  <a:lnTo>
                    <a:pt x="772740" y="3002"/>
                  </a:lnTo>
                  <a:lnTo>
                    <a:pt x="769269" y="1900"/>
                  </a:lnTo>
                  <a:lnTo>
                    <a:pt x="765798" y="743"/>
                  </a:lnTo>
                  <a:lnTo>
                    <a:pt x="761115" y="165"/>
                  </a:lnTo>
                  <a:close/>
                </a:path>
                <a:path w="1031240" h="63500">
                  <a:moveTo>
                    <a:pt x="771543" y="36031"/>
                  </a:moveTo>
                  <a:lnTo>
                    <a:pt x="756211" y="36031"/>
                  </a:lnTo>
                  <a:lnTo>
                    <a:pt x="757699" y="36582"/>
                  </a:lnTo>
                  <a:lnTo>
                    <a:pt x="759049" y="38125"/>
                  </a:lnTo>
                  <a:lnTo>
                    <a:pt x="760261" y="40659"/>
                  </a:lnTo>
                  <a:lnTo>
                    <a:pt x="761528" y="43138"/>
                  </a:lnTo>
                  <a:lnTo>
                    <a:pt x="763015" y="46664"/>
                  </a:lnTo>
                  <a:lnTo>
                    <a:pt x="766168" y="55149"/>
                  </a:lnTo>
                  <a:lnTo>
                    <a:pt x="767230" y="57738"/>
                  </a:lnTo>
                  <a:lnTo>
                    <a:pt x="768993" y="61264"/>
                  </a:lnTo>
                  <a:lnTo>
                    <a:pt x="769847" y="62146"/>
                  </a:lnTo>
                  <a:lnTo>
                    <a:pt x="786375" y="62146"/>
                  </a:lnTo>
                  <a:lnTo>
                    <a:pt x="786375" y="56691"/>
                  </a:lnTo>
                  <a:lnTo>
                    <a:pt x="783979" y="55948"/>
                  </a:lnTo>
                  <a:lnTo>
                    <a:pt x="783263" y="55782"/>
                  </a:lnTo>
                  <a:lnTo>
                    <a:pt x="782574" y="55149"/>
                  </a:lnTo>
                  <a:lnTo>
                    <a:pt x="781913" y="54047"/>
                  </a:lnTo>
                  <a:lnTo>
                    <a:pt x="781252" y="52890"/>
                  </a:lnTo>
                  <a:lnTo>
                    <a:pt x="780370" y="51155"/>
                  </a:lnTo>
                  <a:lnTo>
                    <a:pt x="777395" y="44874"/>
                  </a:lnTo>
                  <a:lnTo>
                    <a:pt x="775577" y="41623"/>
                  </a:lnTo>
                  <a:lnTo>
                    <a:pt x="773814" y="39089"/>
                  </a:lnTo>
                  <a:lnTo>
                    <a:pt x="772106" y="36499"/>
                  </a:lnTo>
                  <a:lnTo>
                    <a:pt x="771543" y="36031"/>
                  </a:lnTo>
                  <a:close/>
                </a:path>
                <a:path w="1031240" h="63500">
                  <a:moveTo>
                    <a:pt x="775842" y="5702"/>
                  </a:moveTo>
                  <a:lnTo>
                    <a:pt x="757671" y="5702"/>
                  </a:lnTo>
                  <a:lnTo>
                    <a:pt x="760288" y="6638"/>
                  </a:lnTo>
                  <a:lnTo>
                    <a:pt x="761831" y="8512"/>
                  </a:lnTo>
                  <a:lnTo>
                    <a:pt x="763429" y="10330"/>
                  </a:lnTo>
                  <a:lnTo>
                    <a:pt x="764227" y="13222"/>
                  </a:lnTo>
                  <a:lnTo>
                    <a:pt x="764227" y="21707"/>
                  </a:lnTo>
                  <a:lnTo>
                    <a:pt x="763429" y="25095"/>
                  </a:lnTo>
                  <a:lnTo>
                    <a:pt x="761831" y="27354"/>
                  </a:lnTo>
                  <a:lnTo>
                    <a:pt x="760233" y="29558"/>
                  </a:lnTo>
                  <a:lnTo>
                    <a:pt x="758002" y="30659"/>
                  </a:lnTo>
                  <a:lnTo>
                    <a:pt x="773831" y="30659"/>
                  </a:lnTo>
                  <a:lnTo>
                    <a:pt x="774227" y="30356"/>
                  </a:lnTo>
                  <a:lnTo>
                    <a:pt x="778194" y="23855"/>
                  </a:lnTo>
                  <a:lnTo>
                    <a:pt x="779186" y="20357"/>
                  </a:lnTo>
                  <a:lnTo>
                    <a:pt x="779186" y="12699"/>
                  </a:lnTo>
                  <a:lnTo>
                    <a:pt x="778387" y="9558"/>
                  </a:lnTo>
                  <a:lnTo>
                    <a:pt x="776789" y="7189"/>
                  </a:lnTo>
                  <a:lnTo>
                    <a:pt x="775842" y="5702"/>
                  </a:lnTo>
                  <a:close/>
                </a:path>
                <a:path w="1031240" h="63500">
                  <a:moveTo>
                    <a:pt x="824317" y="0"/>
                  </a:moveTo>
                  <a:lnTo>
                    <a:pt x="809166" y="0"/>
                  </a:lnTo>
                  <a:lnTo>
                    <a:pt x="804208" y="1294"/>
                  </a:lnTo>
                  <a:lnTo>
                    <a:pt x="795723" y="6473"/>
                  </a:lnTo>
                  <a:lnTo>
                    <a:pt x="792417" y="10164"/>
                  </a:lnTo>
                  <a:lnTo>
                    <a:pt x="787734" y="19696"/>
                  </a:lnTo>
                  <a:lnTo>
                    <a:pt x="786577" y="25233"/>
                  </a:lnTo>
                  <a:lnTo>
                    <a:pt x="786577" y="41375"/>
                  </a:lnTo>
                  <a:lnTo>
                    <a:pt x="788809" y="49088"/>
                  </a:lnTo>
                  <a:lnTo>
                    <a:pt x="793271" y="54708"/>
                  </a:lnTo>
                  <a:lnTo>
                    <a:pt x="797734" y="60273"/>
                  </a:lnTo>
                  <a:lnTo>
                    <a:pt x="804593" y="63055"/>
                  </a:lnTo>
                  <a:lnTo>
                    <a:pt x="819579" y="63055"/>
                  </a:lnTo>
                  <a:lnTo>
                    <a:pt x="824592" y="61705"/>
                  </a:lnTo>
                  <a:lnTo>
                    <a:pt x="831233" y="57518"/>
                  </a:lnTo>
                  <a:lnTo>
                    <a:pt x="810543" y="57518"/>
                  </a:lnTo>
                  <a:lnTo>
                    <a:pt x="807486" y="55397"/>
                  </a:lnTo>
                  <a:lnTo>
                    <a:pt x="803188" y="46857"/>
                  </a:lnTo>
                  <a:lnTo>
                    <a:pt x="802114" y="40301"/>
                  </a:lnTo>
                  <a:lnTo>
                    <a:pt x="802114" y="22836"/>
                  </a:lnTo>
                  <a:lnTo>
                    <a:pt x="803188" y="16335"/>
                  </a:lnTo>
                  <a:lnTo>
                    <a:pt x="805337" y="11982"/>
                  </a:lnTo>
                  <a:lnTo>
                    <a:pt x="807541" y="7630"/>
                  </a:lnTo>
                  <a:lnTo>
                    <a:pt x="810626" y="5454"/>
                  </a:lnTo>
                  <a:lnTo>
                    <a:pt x="833657" y="5454"/>
                  </a:lnTo>
                  <a:lnTo>
                    <a:pt x="831286" y="2644"/>
                  </a:lnTo>
                  <a:lnTo>
                    <a:pt x="824317" y="0"/>
                  </a:lnTo>
                  <a:close/>
                </a:path>
                <a:path w="1031240" h="63500">
                  <a:moveTo>
                    <a:pt x="833657" y="5454"/>
                  </a:moveTo>
                  <a:lnTo>
                    <a:pt x="818615" y="5454"/>
                  </a:lnTo>
                  <a:lnTo>
                    <a:pt x="821672" y="7437"/>
                  </a:lnTo>
                  <a:lnTo>
                    <a:pt x="823766" y="11404"/>
                  </a:lnTo>
                  <a:lnTo>
                    <a:pt x="825860" y="15316"/>
                  </a:lnTo>
                  <a:lnTo>
                    <a:pt x="826906" y="21679"/>
                  </a:lnTo>
                  <a:lnTo>
                    <a:pt x="826906" y="39199"/>
                  </a:lnTo>
                  <a:lnTo>
                    <a:pt x="825805" y="45893"/>
                  </a:lnTo>
                  <a:lnTo>
                    <a:pt x="823601" y="50576"/>
                  </a:lnTo>
                  <a:lnTo>
                    <a:pt x="821452" y="55204"/>
                  </a:lnTo>
                  <a:lnTo>
                    <a:pt x="818422" y="57518"/>
                  </a:lnTo>
                  <a:lnTo>
                    <a:pt x="831233" y="57518"/>
                  </a:lnTo>
                  <a:lnTo>
                    <a:pt x="833242" y="56251"/>
                  </a:lnTo>
                  <a:lnTo>
                    <a:pt x="836603" y="52422"/>
                  </a:lnTo>
                  <a:lnTo>
                    <a:pt x="841341" y="42560"/>
                  </a:lnTo>
                  <a:lnTo>
                    <a:pt x="842526" y="36858"/>
                  </a:lnTo>
                  <a:lnTo>
                    <a:pt x="842526" y="20660"/>
                  </a:lnTo>
                  <a:lnTo>
                    <a:pt x="840267" y="13167"/>
                  </a:lnTo>
                  <a:lnTo>
                    <a:pt x="835749" y="7933"/>
                  </a:lnTo>
                  <a:lnTo>
                    <a:pt x="833657" y="5454"/>
                  </a:lnTo>
                  <a:close/>
                </a:path>
                <a:path w="1031240" h="63500">
                  <a:moveTo>
                    <a:pt x="892230" y="743"/>
                  </a:moveTo>
                  <a:lnTo>
                    <a:pt x="845785" y="743"/>
                  </a:lnTo>
                  <a:lnTo>
                    <a:pt x="845785" y="6528"/>
                  </a:lnTo>
                  <a:lnTo>
                    <a:pt x="852397" y="7685"/>
                  </a:lnTo>
                  <a:lnTo>
                    <a:pt x="852397" y="55782"/>
                  </a:lnTo>
                  <a:lnTo>
                    <a:pt x="846199" y="56691"/>
                  </a:lnTo>
                  <a:lnTo>
                    <a:pt x="846199" y="62146"/>
                  </a:lnTo>
                  <a:lnTo>
                    <a:pt x="879173" y="62146"/>
                  </a:lnTo>
                  <a:lnTo>
                    <a:pt x="879173" y="56691"/>
                  </a:lnTo>
                  <a:lnTo>
                    <a:pt x="866528" y="55782"/>
                  </a:lnTo>
                  <a:lnTo>
                    <a:pt x="866528" y="35453"/>
                  </a:lnTo>
                  <a:lnTo>
                    <a:pt x="884792" y="35453"/>
                  </a:lnTo>
                  <a:lnTo>
                    <a:pt x="884792" y="29089"/>
                  </a:lnTo>
                  <a:lnTo>
                    <a:pt x="866528" y="29089"/>
                  </a:lnTo>
                  <a:lnTo>
                    <a:pt x="866528" y="6198"/>
                  </a:lnTo>
                  <a:lnTo>
                    <a:pt x="892551" y="6198"/>
                  </a:lnTo>
                  <a:lnTo>
                    <a:pt x="892230" y="743"/>
                  </a:lnTo>
                  <a:close/>
                </a:path>
                <a:path w="1031240" h="63500">
                  <a:moveTo>
                    <a:pt x="884792" y="35453"/>
                  </a:moveTo>
                  <a:lnTo>
                    <a:pt x="866528" y="35453"/>
                  </a:lnTo>
                  <a:lnTo>
                    <a:pt x="877354" y="35783"/>
                  </a:lnTo>
                  <a:lnTo>
                    <a:pt x="879090" y="43469"/>
                  </a:lnTo>
                  <a:lnTo>
                    <a:pt x="884792" y="43469"/>
                  </a:lnTo>
                  <a:lnTo>
                    <a:pt x="884792" y="35453"/>
                  </a:lnTo>
                  <a:close/>
                </a:path>
                <a:path w="1031240" h="63500">
                  <a:moveTo>
                    <a:pt x="884792" y="21404"/>
                  </a:moveTo>
                  <a:lnTo>
                    <a:pt x="879007" y="21404"/>
                  </a:lnTo>
                  <a:lnTo>
                    <a:pt x="877354" y="28841"/>
                  </a:lnTo>
                  <a:lnTo>
                    <a:pt x="866528" y="29089"/>
                  </a:lnTo>
                  <a:lnTo>
                    <a:pt x="884792" y="29089"/>
                  </a:lnTo>
                  <a:lnTo>
                    <a:pt x="884792" y="21404"/>
                  </a:lnTo>
                  <a:close/>
                </a:path>
                <a:path w="1031240" h="63500">
                  <a:moveTo>
                    <a:pt x="892551" y="6198"/>
                  </a:moveTo>
                  <a:lnTo>
                    <a:pt x="866528" y="6198"/>
                  </a:lnTo>
                  <a:lnTo>
                    <a:pt x="882396" y="7189"/>
                  </a:lnTo>
                  <a:lnTo>
                    <a:pt x="885701" y="16197"/>
                  </a:lnTo>
                  <a:lnTo>
                    <a:pt x="893139" y="16197"/>
                  </a:lnTo>
                  <a:lnTo>
                    <a:pt x="892551" y="6198"/>
                  </a:lnTo>
                  <a:close/>
                </a:path>
                <a:path w="1031240" h="63500">
                  <a:moveTo>
                    <a:pt x="924379" y="743"/>
                  </a:moveTo>
                  <a:lnTo>
                    <a:pt x="896529" y="743"/>
                  </a:lnTo>
                  <a:lnTo>
                    <a:pt x="896529" y="6528"/>
                  </a:lnTo>
                  <a:lnTo>
                    <a:pt x="903306" y="7685"/>
                  </a:lnTo>
                  <a:lnTo>
                    <a:pt x="903306" y="55782"/>
                  </a:lnTo>
                  <a:lnTo>
                    <a:pt x="896612" y="56691"/>
                  </a:lnTo>
                  <a:lnTo>
                    <a:pt x="896612" y="62146"/>
                  </a:lnTo>
                  <a:lnTo>
                    <a:pt x="924379" y="62146"/>
                  </a:lnTo>
                  <a:lnTo>
                    <a:pt x="924379" y="56774"/>
                  </a:lnTo>
                  <a:lnTo>
                    <a:pt x="917437" y="55865"/>
                  </a:lnTo>
                  <a:lnTo>
                    <a:pt x="917437" y="7685"/>
                  </a:lnTo>
                  <a:lnTo>
                    <a:pt x="924379" y="6528"/>
                  </a:lnTo>
                  <a:lnTo>
                    <a:pt x="924379" y="743"/>
                  </a:lnTo>
                  <a:close/>
                </a:path>
                <a:path w="1031240" h="63500">
                  <a:moveTo>
                    <a:pt x="957352" y="743"/>
                  </a:moveTo>
                  <a:lnTo>
                    <a:pt x="929172" y="743"/>
                  </a:lnTo>
                  <a:lnTo>
                    <a:pt x="929172" y="6528"/>
                  </a:lnTo>
                  <a:lnTo>
                    <a:pt x="935370" y="7685"/>
                  </a:lnTo>
                  <a:lnTo>
                    <a:pt x="935370" y="55865"/>
                  </a:lnTo>
                  <a:lnTo>
                    <a:pt x="929006" y="56691"/>
                  </a:lnTo>
                  <a:lnTo>
                    <a:pt x="929006" y="62146"/>
                  </a:lnTo>
                  <a:lnTo>
                    <a:pt x="975781" y="62146"/>
                  </a:lnTo>
                  <a:lnTo>
                    <a:pt x="976464" y="55700"/>
                  </a:lnTo>
                  <a:lnTo>
                    <a:pt x="949501" y="55700"/>
                  </a:lnTo>
                  <a:lnTo>
                    <a:pt x="949501" y="7685"/>
                  </a:lnTo>
                  <a:lnTo>
                    <a:pt x="957352" y="6528"/>
                  </a:lnTo>
                  <a:lnTo>
                    <a:pt x="957352" y="743"/>
                  </a:lnTo>
                  <a:close/>
                </a:path>
                <a:path w="1031240" h="63500">
                  <a:moveTo>
                    <a:pt x="970410" y="38510"/>
                  </a:moveTo>
                  <a:lnTo>
                    <a:pt x="965038" y="54873"/>
                  </a:lnTo>
                  <a:lnTo>
                    <a:pt x="949501" y="55700"/>
                  </a:lnTo>
                  <a:lnTo>
                    <a:pt x="976464" y="55700"/>
                  </a:lnTo>
                  <a:lnTo>
                    <a:pt x="978178" y="39502"/>
                  </a:lnTo>
                  <a:lnTo>
                    <a:pt x="970410" y="38510"/>
                  </a:lnTo>
                  <a:close/>
                </a:path>
                <a:path w="1031240" h="63500">
                  <a:moveTo>
                    <a:pt x="1025418" y="743"/>
                  </a:moveTo>
                  <a:lnTo>
                    <a:pt x="980213" y="743"/>
                  </a:lnTo>
                  <a:lnTo>
                    <a:pt x="980213" y="6528"/>
                  </a:lnTo>
                  <a:lnTo>
                    <a:pt x="986659" y="7685"/>
                  </a:lnTo>
                  <a:lnTo>
                    <a:pt x="986659" y="55865"/>
                  </a:lnTo>
                  <a:lnTo>
                    <a:pt x="980296" y="56691"/>
                  </a:lnTo>
                  <a:lnTo>
                    <a:pt x="980296" y="62146"/>
                  </a:lnTo>
                  <a:lnTo>
                    <a:pt x="1028971" y="62146"/>
                  </a:lnTo>
                  <a:lnTo>
                    <a:pt x="1029699" y="56444"/>
                  </a:lnTo>
                  <a:lnTo>
                    <a:pt x="1000791" y="56444"/>
                  </a:lnTo>
                  <a:lnTo>
                    <a:pt x="1000791" y="33965"/>
                  </a:lnTo>
                  <a:lnTo>
                    <a:pt x="1018063" y="33965"/>
                  </a:lnTo>
                  <a:lnTo>
                    <a:pt x="1018063" y="27684"/>
                  </a:lnTo>
                  <a:lnTo>
                    <a:pt x="1000791" y="27684"/>
                  </a:lnTo>
                  <a:lnTo>
                    <a:pt x="1000791" y="6198"/>
                  </a:lnTo>
                  <a:lnTo>
                    <a:pt x="1025819" y="6198"/>
                  </a:lnTo>
                  <a:lnTo>
                    <a:pt x="1025418" y="743"/>
                  </a:lnTo>
                  <a:close/>
                </a:path>
                <a:path w="1031240" h="63500">
                  <a:moveTo>
                    <a:pt x="1023930" y="44626"/>
                  </a:moveTo>
                  <a:lnTo>
                    <a:pt x="1018889" y="55287"/>
                  </a:lnTo>
                  <a:lnTo>
                    <a:pt x="1000791" y="56444"/>
                  </a:lnTo>
                  <a:lnTo>
                    <a:pt x="1029699" y="56444"/>
                  </a:lnTo>
                  <a:lnTo>
                    <a:pt x="1030955" y="46609"/>
                  </a:lnTo>
                  <a:lnTo>
                    <a:pt x="1023930" y="44626"/>
                  </a:lnTo>
                  <a:close/>
                </a:path>
                <a:path w="1031240" h="63500">
                  <a:moveTo>
                    <a:pt x="1018063" y="33965"/>
                  </a:moveTo>
                  <a:lnTo>
                    <a:pt x="1000791" y="33965"/>
                  </a:lnTo>
                  <a:lnTo>
                    <a:pt x="1010956" y="34213"/>
                  </a:lnTo>
                  <a:lnTo>
                    <a:pt x="1012361" y="41403"/>
                  </a:lnTo>
                  <a:lnTo>
                    <a:pt x="1018063" y="41403"/>
                  </a:lnTo>
                  <a:lnTo>
                    <a:pt x="1018063" y="33965"/>
                  </a:lnTo>
                  <a:close/>
                </a:path>
                <a:path w="1031240" h="63500">
                  <a:moveTo>
                    <a:pt x="1018063" y="20660"/>
                  </a:moveTo>
                  <a:lnTo>
                    <a:pt x="1012361" y="20660"/>
                  </a:lnTo>
                  <a:lnTo>
                    <a:pt x="1010873" y="27436"/>
                  </a:lnTo>
                  <a:lnTo>
                    <a:pt x="1000791" y="27684"/>
                  </a:lnTo>
                  <a:lnTo>
                    <a:pt x="1018063" y="27684"/>
                  </a:lnTo>
                  <a:lnTo>
                    <a:pt x="1018063" y="20660"/>
                  </a:lnTo>
                  <a:close/>
                </a:path>
                <a:path w="1031240" h="63500">
                  <a:moveTo>
                    <a:pt x="1025819" y="6198"/>
                  </a:moveTo>
                  <a:lnTo>
                    <a:pt x="1000791" y="6198"/>
                  </a:lnTo>
                  <a:lnTo>
                    <a:pt x="1017071" y="7024"/>
                  </a:lnTo>
                  <a:lnTo>
                    <a:pt x="1019964" y="15371"/>
                  </a:lnTo>
                  <a:lnTo>
                    <a:pt x="1026492" y="15371"/>
                  </a:lnTo>
                  <a:lnTo>
                    <a:pt x="1025819" y="6198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9" name="object 189"/>
          <p:cNvGrpSpPr/>
          <p:nvPr/>
        </p:nvGrpSpPr>
        <p:grpSpPr>
          <a:xfrm>
            <a:off x="6579432" y="1912945"/>
            <a:ext cx="2193925" cy="3731895"/>
            <a:chOff x="9185488" y="2062855"/>
            <a:chExt cx="2193925" cy="3731895"/>
          </a:xfrm>
        </p:grpSpPr>
        <p:pic>
          <p:nvPicPr>
            <p:cNvPr id="190" name="object 19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85488" y="2422027"/>
              <a:ext cx="2193699" cy="3372403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9592754" y="2062855"/>
              <a:ext cx="1411605" cy="324485"/>
            </a:xfrm>
            <a:custGeom>
              <a:avLst/>
              <a:gdLst/>
              <a:ahLst/>
              <a:cxnLst/>
              <a:rect l="l" t="t" r="r" b="b"/>
              <a:pathLst>
                <a:path w="1411604" h="324485">
                  <a:moveTo>
                    <a:pt x="1392189" y="0"/>
                  </a:moveTo>
                  <a:lnTo>
                    <a:pt x="19071" y="0"/>
                  </a:lnTo>
                  <a:lnTo>
                    <a:pt x="11647" y="1498"/>
                  </a:lnTo>
                  <a:lnTo>
                    <a:pt x="5585" y="5585"/>
                  </a:lnTo>
                  <a:lnTo>
                    <a:pt x="1498" y="11647"/>
                  </a:lnTo>
                  <a:lnTo>
                    <a:pt x="0" y="19071"/>
                  </a:lnTo>
                  <a:lnTo>
                    <a:pt x="0" y="305137"/>
                  </a:lnTo>
                  <a:lnTo>
                    <a:pt x="1498" y="312560"/>
                  </a:lnTo>
                  <a:lnTo>
                    <a:pt x="5585" y="318622"/>
                  </a:lnTo>
                  <a:lnTo>
                    <a:pt x="11647" y="322709"/>
                  </a:lnTo>
                  <a:lnTo>
                    <a:pt x="19071" y="324208"/>
                  </a:lnTo>
                  <a:lnTo>
                    <a:pt x="1392189" y="324208"/>
                  </a:lnTo>
                  <a:lnTo>
                    <a:pt x="1399612" y="322709"/>
                  </a:lnTo>
                  <a:lnTo>
                    <a:pt x="1405674" y="318622"/>
                  </a:lnTo>
                  <a:lnTo>
                    <a:pt x="1409761" y="312560"/>
                  </a:lnTo>
                  <a:lnTo>
                    <a:pt x="1411260" y="305137"/>
                  </a:lnTo>
                  <a:lnTo>
                    <a:pt x="1411260" y="19071"/>
                  </a:lnTo>
                  <a:lnTo>
                    <a:pt x="1409761" y="11647"/>
                  </a:lnTo>
                  <a:lnTo>
                    <a:pt x="1405674" y="5585"/>
                  </a:lnTo>
                  <a:lnTo>
                    <a:pt x="1399612" y="1498"/>
                  </a:lnTo>
                  <a:lnTo>
                    <a:pt x="1392189" y="0"/>
                  </a:lnTo>
                  <a:close/>
                </a:path>
              </a:pathLst>
            </a:custGeom>
            <a:solidFill>
              <a:srgbClr val="E4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027424" y="2180171"/>
              <a:ext cx="549275" cy="92710"/>
            </a:xfrm>
            <a:custGeom>
              <a:avLst/>
              <a:gdLst/>
              <a:ahLst/>
              <a:cxnLst/>
              <a:rect l="l" t="t" r="r" b="b"/>
              <a:pathLst>
                <a:path w="549275" h="92710">
                  <a:moveTo>
                    <a:pt x="12912" y="0"/>
                  </a:moveTo>
                  <a:lnTo>
                    <a:pt x="0" y="0"/>
                  </a:lnTo>
                  <a:lnTo>
                    <a:pt x="0" y="92465"/>
                  </a:lnTo>
                  <a:lnTo>
                    <a:pt x="13951" y="92465"/>
                  </a:lnTo>
                  <a:lnTo>
                    <a:pt x="13951" y="24651"/>
                  </a:lnTo>
                  <a:lnTo>
                    <a:pt x="29991" y="24651"/>
                  </a:lnTo>
                  <a:lnTo>
                    <a:pt x="12912" y="0"/>
                  </a:lnTo>
                  <a:close/>
                </a:path>
                <a:path w="549275" h="92710">
                  <a:moveTo>
                    <a:pt x="29991" y="24651"/>
                  </a:moveTo>
                  <a:lnTo>
                    <a:pt x="14808" y="24651"/>
                  </a:lnTo>
                  <a:lnTo>
                    <a:pt x="61809" y="92465"/>
                  </a:lnTo>
                  <a:lnTo>
                    <a:pt x="74631" y="92465"/>
                  </a:lnTo>
                  <a:lnTo>
                    <a:pt x="74631" y="67904"/>
                  </a:lnTo>
                  <a:lnTo>
                    <a:pt x="59958" y="67904"/>
                  </a:lnTo>
                  <a:lnTo>
                    <a:pt x="29991" y="24651"/>
                  </a:lnTo>
                  <a:close/>
                </a:path>
                <a:path w="549275" h="92710">
                  <a:moveTo>
                    <a:pt x="74631" y="0"/>
                  </a:moveTo>
                  <a:lnTo>
                    <a:pt x="60816" y="0"/>
                  </a:lnTo>
                  <a:lnTo>
                    <a:pt x="60816" y="67904"/>
                  </a:lnTo>
                  <a:lnTo>
                    <a:pt x="74631" y="67904"/>
                  </a:lnTo>
                  <a:lnTo>
                    <a:pt x="74631" y="0"/>
                  </a:lnTo>
                  <a:close/>
                </a:path>
                <a:path w="549275" h="92710">
                  <a:moveTo>
                    <a:pt x="106136" y="0"/>
                  </a:moveTo>
                  <a:lnTo>
                    <a:pt x="92185" y="0"/>
                  </a:lnTo>
                  <a:lnTo>
                    <a:pt x="92185" y="92465"/>
                  </a:lnTo>
                  <a:lnTo>
                    <a:pt x="106136" y="92465"/>
                  </a:lnTo>
                  <a:lnTo>
                    <a:pt x="106136" y="0"/>
                  </a:lnTo>
                  <a:close/>
                </a:path>
                <a:path w="549275" h="92710">
                  <a:moveTo>
                    <a:pt x="131738" y="0"/>
                  </a:moveTo>
                  <a:lnTo>
                    <a:pt x="116658" y="0"/>
                  </a:lnTo>
                  <a:lnTo>
                    <a:pt x="149934" y="92465"/>
                  </a:lnTo>
                  <a:lnTo>
                    <a:pt x="166052" y="92465"/>
                  </a:lnTo>
                  <a:lnTo>
                    <a:pt x="172226" y="75309"/>
                  </a:lnTo>
                  <a:lnTo>
                    <a:pt x="157473" y="75309"/>
                  </a:lnTo>
                  <a:lnTo>
                    <a:pt x="131738" y="0"/>
                  </a:lnTo>
                  <a:close/>
                </a:path>
                <a:path w="549275" h="92710">
                  <a:moveTo>
                    <a:pt x="199327" y="0"/>
                  </a:moveTo>
                  <a:lnTo>
                    <a:pt x="184247" y="0"/>
                  </a:lnTo>
                  <a:lnTo>
                    <a:pt x="158512" y="75309"/>
                  </a:lnTo>
                  <a:lnTo>
                    <a:pt x="172226" y="75309"/>
                  </a:lnTo>
                  <a:lnTo>
                    <a:pt x="199327" y="0"/>
                  </a:lnTo>
                  <a:close/>
                </a:path>
                <a:path w="549275" h="92710">
                  <a:moveTo>
                    <a:pt x="267855" y="0"/>
                  </a:moveTo>
                  <a:lnTo>
                    <a:pt x="209883" y="0"/>
                  </a:lnTo>
                  <a:lnTo>
                    <a:pt x="209883" y="92465"/>
                  </a:lnTo>
                  <a:lnTo>
                    <a:pt x="268396" y="92465"/>
                  </a:lnTo>
                  <a:lnTo>
                    <a:pt x="268396" y="80456"/>
                  </a:lnTo>
                  <a:lnTo>
                    <a:pt x="223834" y="80456"/>
                  </a:lnTo>
                  <a:lnTo>
                    <a:pt x="223834" y="52147"/>
                  </a:lnTo>
                  <a:lnTo>
                    <a:pt x="264830" y="52147"/>
                  </a:lnTo>
                  <a:lnTo>
                    <a:pt x="264830" y="40182"/>
                  </a:lnTo>
                  <a:lnTo>
                    <a:pt x="223834" y="40182"/>
                  </a:lnTo>
                  <a:lnTo>
                    <a:pt x="223834" y="12009"/>
                  </a:lnTo>
                  <a:lnTo>
                    <a:pt x="267855" y="12009"/>
                  </a:lnTo>
                  <a:lnTo>
                    <a:pt x="267855" y="0"/>
                  </a:lnTo>
                  <a:close/>
                </a:path>
                <a:path w="549275" h="92710">
                  <a:moveTo>
                    <a:pt x="323635" y="0"/>
                  </a:moveTo>
                  <a:lnTo>
                    <a:pt x="283693" y="0"/>
                  </a:lnTo>
                  <a:lnTo>
                    <a:pt x="283693" y="92465"/>
                  </a:lnTo>
                  <a:lnTo>
                    <a:pt x="323018" y="92465"/>
                  </a:lnTo>
                  <a:lnTo>
                    <a:pt x="331024" y="90614"/>
                  </a:lnTo>
                  <a:lnTo>
                    <a:pt x="344268" y="83180"/>
                  </a:lnTo>
                  <a:lnTo>
                    <a:pt x="347025" y="80275"/>
                  </a:lnTo>
                  <a:lnTo>
                    <a:pt x="297644" y="80275"/>
                  </a:lnTo>
                  <a:lnTo>
                    <a:pt x="297644" y="12190"/>
                  </a:lnTo>
                  <a:lnTo>
                    <a:pt x="347215" y="12190"/>
                  </a:lnTo>
                  <a:lnTo>
                    <a:pt x="344419" y="9225"/>
                  </a:lnTo>
                  <a:lnTo>
                    <a:pt x="331416" y="1851"/>
                  </a:lnTo>
                  <a:lnTo>
                    <a:pt x="323635" y="0"/>
                  </a:lnTo>
                  <a:close/>
                </a:path>
                <a:path w="549275" h="92710">
                  <a:moveTo>
                    <a:pt x="347215" y="12190"/>
                  </a:moveTo>
                  <a:lnTo>
                    <a:pt x="320459" y="12190"/>
                  </a:lnTo>
                  <a:lnTo>
                    <a:pt x="326103" y="13499"/>
                  </a:lnTo>
                  <a:lnTo>
                    <a:pt x="335193" y="18736"/>
                  </a:lnTo>
                  <a:lnTo>
                    <a:pt x="338609" y="22574"/>
                  </a:lnTo>
                  <a:lnTo>
                    <a:pt x="340897" y="27631"/>
                  </a:lnTo>
                  <a:lnTo>
                    <a:pt x="343215" y="32688"/>
                  </a:lnTo>
                  <a:lnTo>
                    <a:pt x="344373" y="38843"/>
                  </a:lnTo>
                  <a:lnTo>
                    <a:pt x="344373" y="53411"/>
                  </a:lnTo>
                  <a:lnTo>
                    <a:pt x="319903" y="80275"/>
                  </a:lnTo>
                  <a:lnTo>
                    <a:pt x="347025" y="80275"/>
                  </a:lnTo>
                  <a:lnTo>
                    <a:pt x="349325" y="77852"/>
                  </a:lnTo>
                  <a:lnTo>
                    <a:pt x="352816" y="70929"/>
                  </a:lnTo>
                  <a:lnTo>
                    <a:pt x="356338" y="64006"/>
                  </a:lnTo>
                  <a:lnTo>
                    <a:pt x="358099" y="55729"/>
                  </a:lnTo>
                  <a:lnTo>
                    <a:pt x="358099" y="36495"/>
                  </a:lnTo>
                  <a:lnTo>
                    <a:pt x="356353" y="28263"/>
                  </a:lnTo>
                  <a:lnTo>
                    <a:pt x="352862" y="21400"/>
                  </a:lnTo>
                  <a:lnTo>
                    <a:pt x="349400" y="14507"/>
                  </a:lnTo>
                  <a:lnTo>
                    <a:pt x="347215" y="12190"/>
                  </a:lnTo>
                  <a:close/>
                </a:path>
                <a:path w="549275" h="92710">
                  <a:moveTo>
                    <a:pt x="386602" y="0"/>
                  </a:moveTo>
                  <a:lnTo>
                    <a:pt x="372650" y="0"/>
                  </a:lnTo>
                  <a:lnTo>
                    <a:pt x="372650" y="92465"/>
                  </a:lnTo>
                  <a:lnTo>
                    <a:pt x="386602" y="92465"/>
                  </a:lnTo>
                  <a:lnTo>
                    <a:pt x="386602" y="0"/>
                  </a:lnTo>
                  <a:close/>
                </a:path>
                <a:path w="549275" h="92710">
                  <a:moveTo>
                    <a:pt x="442273" y="12009"/>
                  </a:moveTo>
                  <a:lnTo>
                    <a:pt x="428367" y="12009"/>
                  </a:lnTo>
                  <a:lnTo>
                    <a:pt x="428367" y="92465"/>
                  </a:lnTo>
                  <a:lnTo>
                    <a:pt x="442273" y="92465"/>
                  </a:lnTo>
                  <a:lnTo>
                    <a:pt x="442273" y="12009"/>
                  </a:lnTo>
                  <a:close/>
                </a:path>
                <a:path w="549275" h="92710">
                  <a:moveTo>
                    <a:pt x="515609" y="0"/>
                  </a:moveTo>
                  <a:lnTo>
                    <a:pt x="499491" y="0"/>
                  </a:lnTo>
                  <a:lnTo>
                    <a:pt x="466216" y="92465"/>
                  </a:lnTo>
                  <a:lnTo>
                    <a:pt x="481024" y="92465"/>
                  </a:lnTo>
                  <a:lnTo>
                    <a:pt x="489493" y="67994"/>
                  </a:lnTo>
                  <a:lnTo>
                    <a:pt x="483508" y="67994"/>
                  </a:lnTo>
                  <a:lnTo>
                    <a:pt x="483508" y="56256"/>
                  </a:lnTo>
                  <a:lnTo>
                    <a:pt x="493555" y="56256"/>
                  </a:lnTo>
                  <a:lnTo>
                    <a:pt x="507211" y="16795"/>
                  </a:lnTo>
                  <a:lnTo>
                    <a:pt x="521653" y="16795"/>
                  </a:lnTo>
                  <a:lnTo>
                    <a:pt x="515609" y="0"/>
                  </a:lnTo>
                  <a:close/>
                </a:path>
                <a:path w="549275" h="92710">
                  <a:moveTo>
                    <a:pt x="521653" y="16795"/>
                  </a:moveTo>
                  <a:lnTo>
                    <a:pt x="507933" y="16795"/>
                  </a:lnTo>
                  <a:lnTo>
                    <a:pt x="534075" y="92465"/>
                  </a:lnTo>
                  <a:lnTo>
                    <a:pt x="548884" y="92465"/>
                  </a:lnTo>
                  <a:lnTo>
                    <a:pt x="540078" y="67994"/>
                  </a:lnTo>
                  <a:lnTo>
                    <a:pt x="531547" y="67994"/>
                  </a:lnTo>
                  <a:lnTo>
                    <a:pt x="531547" y="56256"/>
                  </a:lnTo>
                  <a:lnTo>
                    <a:pt x="535853" y="56256"/>
                  </a:lnTo>
                  <a:lnTo>
                    <a:pt x="521653" y="16795"/>
                  </a:lnTo>
                  <a:close/>
                </a:path>
                <a:path w="549275" h="92710">
                  <a:moveTo>
                    <a:pt x="493555" y="56256"/>
                  </a:moveTo>
                  <a:lnTo>
                    <a:pt x="483508" y="56256"/>
                  </a:lnTo>
                  <a:lnTo>
                    <a:pt x="483508" y="67994"/>
                  </a:lnTo>
                  <a:lnTo>
                    <a:pt x="489493" y="67994"/>
                  </a:lnTo>
                  <a:lnTo>
                    <a:pt x="493555" y="56256"/>
                  </a:lnTo>
                  <a:close/>
                </a:path>
                <a:path w="549275" h="92710">
                  <a:moveTo>
                    <a:pt x="521566" y="56256"/>
                  </a:moveTo>
                  <a:lnTo>
                    <a:pt x="493555" y="56256"/>
                  </a:lnTo>
                  <a:lnTo>
                    <a:pt x="489493" y="67994"/>
                  </a:lnTo>
                  <a:lnTo>
                    <a:pt x="525621" y="67994"/>
                  </a:lnTo>
                  <a:lnTo>
                    <a:pt x="521566" y="56256"/>
                  </a:lnTo>
                  <a:close/>
                </a:path>
                <a:path w="549275" h="92710">
                  <a:moveTo>
                    <a:pt x="535853" y="56256"/>
                  </a:moveTo>
                  <a:lnTo>
                    <a:pt x="531547" y="56256"/>
                  </a:lnTo>
                  <a:lnTo>
                    <a:pt x="531547" y="67994"/>
                  </a:lnTo>
                  <a:lnTo>
                    <a:pt x="540078" y="67994"/>
                  </a:lnTo>
                  <a:lnTo>
                    <a:pt x="535853" y="56256"/>
                  </a:lnTo>
                  <a:close/>
                </a:path>
                <a:path w="549275" h="92710">
                  <a:moveTo>
                    <a:pt x="471123" y="0"/>
                  </a:moveTo>
                  <a:lnTo>
                    <a:pt x="399562" y="0"/>
                  </a:lnTo>
                  <a:lnTo>
                    <a:pt x="399562" y="12009"/>
                  </a:lnTo>
                  <a:lnTo>
                    <a:pt x="471123" y="12009"/>
                  </a:lnTo>
                  <a:lnTo>
                    <a:pt x="471123" y="0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193"/>
          <p:cNvGrpSpPr/>
          <p:nvPr/>
        </p:nvGrpSpPr>
        <p:grpSpPr>
          <a:xfrm>
            <a:off x="7364941" y="5774839"/>
            <a:ext cx="572135" cy="572135"/>
            <a:chOff x="9970997" y="5924749"/>
            <a:chExt cx="572135" cy="572135"/>
          </a:xfrm>
        </p:grpSpPr>
        <p:sp>
          <p:nvSpPr>
            <p:cNvPr id="194" name="object 194"/>
            <p:cNvSpPr/>
            <p:nvPr/>
          </p:nvSpPr>
          <p:spPr>
            <a:xfrm>
              <a:off x="9977354" y="593110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5">
                  <a:moveTo>
                    <a:pt x="279709" y="0"/>
                  </a:moveTo>
                  <a:lnTo>
                    <a:pt x="234338" y="3660"/>
                  </a:lnTo>
                  <a:lnTo>
                    <a:pt x="191299" y="14259"/>
                  </a:lnTo>
                  <a:lnTo>
                    <a:pt x="151166" y="31220"/>
                  </a:lnTo>
                  <a:lnTo>
                    <a:pt x="114516" y="53967"/>
                  </a:lnTo>
                  <a:lnTo>
                    <a:pt x="81924" y="81924"/>
                  </a:lnTo>
                  <a:lnTo>
                    <a:pt x="53967" y="114516"/>
                  </a:lnTo>
                  <a:lnTo>
                    <a:pt x="31220" y="151166"/>
                  </a:lnTo>
                  <a:lnTo>
                    <a:pt x="14259" y="191299"/>
                  </a:lnTo>
                  <a:lnTo>
                    <a:pt x="3660" y="234338"/>
                  </a:lnTo>
                  <a:lnTo>
                    <a:pt x="0" y="279709"/>
                  </a:lnTo>
                  <a:lnTo>
                    <a:pt x="3660" y="325079"/>
                  </a:lnTo>
                  <a:lnTo>
                    <a:pt x="14259" y="368118"/>
                  </a:lnTo>
                  <a:lnTo>
                    <a:pt x="31220" y="408251"/>
                  </a:lnTo>
                  <a:lnTo>
                    <a:pt x="53967" y="444901"/>
                  </a:lnTo>
                  <a:lnTo>
                    <a:pt x="81924" y="477493"/>
                  </a:lnTo>
                  <a:lnTo>
                    <a:pt x="114516" y="505450"/>
                  </a:lnTo>
                  <a:lnTo>
                    <a:pt x="151166" y="528197"/>
                  </a:lnTo>
                  <a:lnTo>
                    <a:pt x="191299" y="545158"/>
                  </a:lnTo>
                  <a:lnTo>
                    <a:pt x="234338" y="555757"/>
                  </a:lnTo>
                  <a:lnTo>
                    <a:pt x="279709" y="559418"/>
                  </a:lnTo>
                  <a:lnTo>
                    <a:pt x="325079" y="555757"/>
                  </a:lnTo>
                  <a:lnTo>
                    <a:pt x="368118" y="545158"/>
                  </a:lnTo>
                  <a:lnTo>
                    <a:pt x="408251" y="528197"/>
                  </a:lnTo>
                  <a:lnTo>
                    <a:pt x="444901" y="505450"/>
                  </a:lnTo>
                  <a:lnTo>
                    <a:pt x="477493" y="477493"/>
                  </a:lnTo>
                  <a:lnTo>
                    <a:pt x="505450" y="444901"/>
                  </a:lnTo>
                  <a:lnTo>
                    <a:pt x="528197" y="408251"/>
                  </a:lnTo>
                  <a:lnTo>
                    <a:pt x="545158" y="368118"/>
                  </a:lnTo>
                  <a:lnTo>
                    <a:pt x="555757" y="325079"/>
                  </a:lnTo>
                  <a:lnTo>
                    <a:pt x="559418" y="279709"/>
                  </a:lnTo>
                  <a:lnTo>
                    <a:pt x="555757" y="234338"/>
                  </a:lnTo>
                  <a:lnTo>
                    <a:pt x="545158" y="191299"/>
                  </a:lnTo>
                  <a:lnTo>
                    <a:pt x="528197" y="151166"/>
                  </a:lnTo>
                  <a:lnTo>
                    <a:pt x="505450" y="114516"/>
                  </a:lnTo>
                  <a:lnTo>
                    <a:pt x="477493" y="81924"/>
                  </a:lnTo>
                  <a:lnTo>
                    <a:pt x="444901" y="53967"/>
                  </a:lnTo>
                  <a:lnTo>
                    <a:pt x="408251" y="31220"/>
                  </a:lnTo>
                  <a:lnTo>
                    <a:pt x="368118" y="14259"/>
                  </a:lnTo>
                  <a:lnTo>
                    <a:pt x="325079" y="3660"/>
                  </a:lnTo>
                  <a:lnTo>
                    <a:pt x="279709" y="0"/>
                  </a:lnTo>
                  <a:close/>
                </a:path>
              </a:pathLst>
            </a:custGeom>
            <a:solidFill>
              <a:srgbClr val="F24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9970997" y="5924749"/>
              <a:ext cx="572135" cy="572135"/>
            </a:xfrm>
            <a:custGeom>
              <a:avLst/>
              <a:gdLst/>
              <a:ahLst/>
              <a:cxnLst/>
              <a:rect l="l" t="t" r="r" b="b"/>
              <a:pathLst>
                <a:path w="572134" h="572135">
                  <a:moveTo>
                    <a:pt x="286066" y="0"/>
                  </a:moveTo>
                  <a:lnTo>
                    <a:pt x="239664" y="3744"/>
                  </a:lnTo>
                  <a:lnTo>
                    <a:pt x="195647" y="14583"/>
                  </a:lnTo>
                  <a:lnTo>
                    <a:pt x="154602" y="31930"/>
                  </a:lnTo>
                  <a:lnTo>
                    <a:pt x="117119" y="55194"/>
                  </a:lnTo>
                  <a:lnTo>
                    <a:pt x="83786" y="83786"/>
                  </a:lnTo>
                  <a:lnTo>
                    <a:pt x="55194" y="117119"/>
                  </a:lnTo>
                  <a:lnTo>
                    <a:pt x="31930" y="154602"/>
                  </a:lnTo>
                  <a:lnTo>
                    <a:pt x="14583" y="195647"/>
                  </a:lnTo>
                  <a:lnTo>
                    <a:pt x="3744" y="239664"/>
                  </a:lnTo>
                  <a:lnTo>
                    <a:pt x="0" y="286066"/>
                  </a:lnTo>
                  <a:lnTo>
                    <a:pt x="3744" y="332467"/>
                  </a:lnTo>
                  <a:lnTo>
                    <a:pt x="14583" y="376485"/>
                  </a:lnTo>
                  <a:lnTo>
                    <a:pt x="31930" y="417530"/>
                  </a:lnTo>
                  <a:lnTo>
                    <a:pt x="55194" y="455013"/>
                  </a:lnTo>
                  <a:lnTo>
                    <a:pt x="83786" y="488345"/>
                  </a:lnTo>
                  <a:lnTo>
                    <a:pt x="117119" y="516938"/>
                  </a:lnTo>
                  <a:lnTo>
                    <a:pt x="154602" y="540202"/>
                  </a:lnTo>
                  <a:lnTo>
                    <a:pt x="195647" y="557548"/>
                  </a:lnTo>
                  <a:lnTo>
                    <a:pt x="239664" y="568388"/>
                  </a:lnTo>
                  <a:lnTo>
                    <a:pt x="286066" y="572132"/>
                  </a:lnTo>
                  <a:lnTo>
                    <a:pt x="286066" y="559418"/>
                  </a:lnTo>
                  <a:lnTo>
                    <a:pt x="236930" y="555014"/>
                  </a:lnTo>
                  <a:lnTo>
                    <a:pt x="190684" y="542316"/>
                  </a:lnTo>
                  <a:lnTo>
                    <a:pt x="148100" y="522097"/>
                  </a:lnTo>
                  <a:lnTo>
                    <a:pt x="109948" y="495129"/>
                  </a:lnTo>
                  <a:lnTo>
                    <a:pt x="77003" y="462183"/>
                  </a:lnTo>
                  <a:lnTo>
                    <a:pt x="50034" y="424032"/>
                  </a:lnTo>
                  <a:lnTo>
                    <a:pt x="29815" y="381447"/>
                  </a:lnTo>
                  <a:lnTo>
                    <a:pt x="17118" y="335201"/>
                  </a:lnTo>
                  <a:lnTo>
                    <a:pt x="12714" y="286066"/>
                  </a:lnTo>
                  <a:lnTo>
                    <a:pt x="17118" y="236930"/>
                  </a:lnTo>
                  <a:lnTo>
                    <a:pt x="29815" y="190684"/>
                  </a:lnTo>
                  <a:lnTo>
                    <a:pt x="50034" y="148100"/>
                  </a:lnTo>
                  <a:lnTo>
                    <a:pt x="77003" y="109948"/>
                  </a:lnTo>
                  <a:lnTo>
                    <a:pt x="109948" y="77003"/>
                  </a:lnTo>
                  <a:lnTo>
                    <a:pt x="148100" y="50034"/>
                  </a:lnTo>
                  <a:lnTo>
                    <a:pt x="190684" y="29815"/>
                  </a:lnTo>
                  <a:lnTo>
                    <a:pt x="236930" y="17118"/>
                  </a:lnTo>
                  <a:lnTo>
                    <a:pt x="286066" y="12714"/>
                  </a:lnTo>
                  <a:lnTo>
                    <a:pt x="286066" y="0"/>
                  </a:lnTo>
                  <a:close/>
                </a:path>
                <a:path w="572134" h="572135">
                  <a:moveTo>
                    <a:pt x="286066" y="0"/>
                  </a:moveTo>
                  <a:lnTo>
                    <a:pt x="286066" y="12714"/>
                  </a:lnTo>
                  <a:lnTo>
                    <a:pt x="335201" y="17118"/>
                  </a:lnTo>
                  <a:lnTo>
                    <a:pt x="381447" y="29815"/>
                  </a:lnTo>
                  <a:lnTo>
                    <a:pt x="424032" y="50034"/>
                  </a:lnTo>
                  <a:lnTo>
                    <a:pt x="462183" y="77003"/>
                  </a:lnTo>
                  <a:lnTo>
                    <a:pt x="495129" y="109948"/>
                  </a:lnTo>
                  <a:lnTo>
                    <a:pt x="522097" y="148100"/>
                  </a:lnTo>
                  <a:lnTo>
                    <a:pt x="542316" y="190684"/>
                  </a:lnTo>
                  <a:lnTo>
                    <a:pt x="555014" y="236930"/>
                  </a:lnTo>
                  <a:lnTo>
                    <a:pt x="559418" y="286066"/>
                  </a:lnTo>
                  <a:lnTo>
                    <a:pt x="555014" y="335201"/>
                  </a:lnTo>
                  <a:lnTo>
                    <a:pt x="542316" y="381447"/>
                  </a:lnTo>
                  <a:lnTo>
                    <a:pt x="522097" y="424032"/>
                  </a:lnTo>
                  <a:lnTo>
                    <a:pt x="495129" y="462183"/>
                  </a:lnTo>
                  <a:lnTo>
                    <a:pt x="462183" y="495129"/>
                  </a:lnTo>
                  <a:lnTo>
                    <a:pt x="424032" y="522097"/>
                  </a:lnTo>
                  <a:lnTo>
                    <a:pt x="381447" y="542316"/>
                  </a:lnTo>
                  <a:lnTo>
                    <a:pt x="335201" y="555014"/>
                  </a:lnTo>
                  <a:lnTo>
                    <a:pt x="286066" y="559418"/>
                  </a:lnTo>
                  <a:lnTo>
                    <a:pt x="286066" y="572132"/>
                  </a:lnTo>
                  <a:lnTo>
                    <a:pt x="332467" y="568388"/>
                  </a:lnTo>
                  <a:lnTo>
                    <a:pt x="376485" y="557548"/>
                  </a:lnTo>
                  <a:lnTo>
                    <a:pt x="417530" y="540202"/>
                  </a:lnTo>
                  <a:lnTo>
                    <a:pt x="455013" y="516938"/>
                  </a:lnTo>
                  <a:lnTo>
                    <a:pt x="488345" y="488345"/>
                  </a:lnTo>
                  <a:lnTo>
                    <a:pt x="516938" y="455013"/>
                  </a:lnTo>
                  <a:lnTo>
                    <a:pt x="540202" y="417530"/>
                  </a:lnTo>
                  <a:lnTo>
                    <a:pt x="557548" y="376485"/>
                  </a:lnTo>
                  <a:lnTo>
                    <a:pt x="568388" y="332467"/>
                  </a:lnTo>
                  <a:lnTo>
                    <a:pt x="572132" y="286066"/>
                  </a:lnTo>
                  <a:lnTo>
                    <a:pt x="568388" y="239664"/>
                  </a:lnTo>
                  <a:lnTo>
                    <a:pt x="557548" y="195647"/>
                  </a:lnTo>
                  <a:lnTo>
                    <a:pt x="540202" y="154602"/>
                  </a:lnTo>
                  <a:lnTo>
                    <a:pt x="516938" y="117119"/>
                  </a:lnTo>
                  <a:lnTo>
                    <a:pt x="488345" y="83786"/>
                  </a:lnTo>
                  <a:lnTo>
                    <a:pt x="455013" y="55194"/>
                  </a:lnTo>
                  <a:lnTo>
                    <a:pt x="417530" y="31930"/>
                  </a:lnTo>
                  <a:lnTo>
                    <a:pt x="376485" y="14583"/>
                  </a:lnTo>
                  <a:lnTo>
                    <a:pt x="332467" y="3744"/>
                  </a:lnTo>
                  <a:lnTo>
                    <a:pt x="286066" y="0"/>
                  </a:lnTo>
                  <a:close/>
                </a:path>
              </a:pathLst>
            </a:custGeom>
            <a:solidFill>
              <a:srgbClr val="C139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135683" y="6164763"/>
              <a:ext cx="242749" cy="95265"/>
            </a:xfrm>
            <a:prstGeom prst="rect">
              <a:avLst/>
            </a:prstGeom>
          </p:spPr>
        </p:pic>
      </p:grpSp>
      <p:sp>
        <p:nvSpPr>
          <p:cNvPr id="197" name="object 197"/>
          <p:cNvSpPr/>
          <p:nvPr/>
        </p:nvSpPr>
        <p:spPr>
          <a:xfrm>
            <a:off x="6805650" y="5914503"/>
            <a:ext cx="336550" cy="287020"/>
          </a:xfrm>
          <a:custGeom>
            <a:avLst/>
            <a:gdLst/>
            <a:ahLst/>
            <a:cxnLst/>
            <a:rect l="l" t="t" r="r" b="b"/>
            <a:pathLst>
              <a:path w="336550" h="287020">
                <a:moveTo>
                  <a:pt x="72088" y="381"/>
                </a:moveTo>
                <a:lnTo>
                  <a:pt x="635" y="381"/>
                </a:lnTo>
                <a:lnTo>
                  <a:pt x="635" y="9281"/>
                </a:lnTo>
                <a:lnTo>
                  <a:pt x="10806" y="11061"/>
                </a:lnTo>
                <a:lnTo>
                  <a:pt x="10806" y="85057"/>
                </a:lnTo>
                <a:lnTo>
                  <a:pt x="1338" y="86445"/>
                </a:lnTo>
                <a:lnTo>
                  <a:pt x="1271" y="94846"/>
                </a:lnTo>
                <a:lnTo>
                  <a:pt x="52000" y="94846"/>
                </a:lnTo>
                <a:lnTo>
                  <a:pt x="52000" y="86455"/>
                </a:lnTo>
                <a:lnTo>
                  <a:pt x="32547" y="85057"/>
                </a:lnTo>
                <a:lnTo>
                  <a:pt x="32547" y="53780"/>
                </a:lnTo>
                <a:lnTo>
                  <a:pt x="60646" y="53780"/>
                </a:lnTo>
                <a:lnTo>
                  <a:pt x="60646" y="43990"/>
                </a:lnTo>
                <a:lnTo>
                  <a:pt x="32547" y="43990"/>
                </a:lnTo>
                <a:lnTo>
                  <a:pt x="32547" y="8772"/>
                </a:lnTo>
                <a:lnTo>
                  <a:pt x="72582" y="8772"/>
                </a:lnTo>
                <a:lnTo>
                  <a:pt x="72088" y="381"/>
                </a:lnTo>
                <a:close/>
              </a:path>
              <a:path w="336550" h="287020">
                <a:moveTo>
                  <a:pt x="129432" y="0"/>
                </a:moveTo>
                <a:lnTo>
                  <a:pt x="106546" y="0"/>
                </a:lnTo>
                <a:lnTo>
                  <a:pt x="78194" y="85057"/>
                </a:lnTo>
                <a:lnTo>
                  <a:pt x="70872" y="86445"/>
                </a:lnTo>
                <a:lnTo>
                  <a:pt x="70830" y="87133"/>
                </a:lnTo>
                <a:lnTo>
                  <a:pt x="70947" y="94846"/>
                </a:lnTo>
                <a:lnTo>
                  <a:pt x="104766" y="94846"/>
                </a:lnTo>
                <a:lnTo>
                  <a:pt x="104681" y="86445"/>
                </a:lnTo>
                <a:lnTo>
                  <a:pt x="94849" y="85311"/>
                </a:lnTo>
                <a:lnTo>
                  <a:pt x="99172" y="69927"/>
                </a:lnTo>
                <a:lnTo>
                  <a:pt x="152810" y="69927"/>
                </a:lnTo>
                <a:lnTo>
                  <a:pt x="149537" y="60137"/>
                </a:lnTo>
                <a:lnTo>
                  <a:pt x="101715" y="60137"/>
                </a:lnTo>
                <a:lnTo>
                  <a:pt x="112042" y="22122"/>
                </a:lnTo>
                <a:lnTo>
                  <a:pt x="114048" y="13222"/>
                </a:lnTo>
                <a:lnTo>
                  <a:pt x="133852" y="13222"/>
                </a:lnTo>
                <a:lnTo>
                  <a:pt x="129432" y="0"/>
                </a:lnTo>
                <a:close/>
              </a:path>
              <a:path w="336550" h="287020">
                <a:moveTo>
                  <a:pt x="152810" y="69927"/>
                </a:moveTo>
                <a:lnTo>
                  <a:pt x="129559" y="69927"/>
                </a:lnTo>
                <a:lnTo>
                  <a:pt x="133881" y="85184"/>
                </a:lnTo>
                <a:lnTo>
                  <a:pt x="124924" y="86445"/>
                </a:lnTo>
                <a:lnTo>
                  <a:pt x="124855" y="94846"/>
                </a:lnTo>
                <a:lnTo>
                  <a:pt x="164781" y="94846"/>
                </a:lnTo>
                <a:lnTo>
                  <a:pt x="164850" y="86445"/>
                </a:lnTo>
                <a:lnTo>
                  <a:pt x="157911" y="85184"/>
                </a:lnTo>
                <a:lnTo>
                  <a:pt x="152810" y="69927"/>
                </a:lnTo>
                <a:close/>
              </a:path>
              <a:path w="336550" h="287020">
                <a:moveTo>
                  <a:pt x="164850" y="86445"/>
                </a:moveTo>
                <a:lnTo>
                  <a:pt x="164781" y="94846"/>
                </a:lnTo>
                <a:lnTo>
                  <a:pt x="164850" y="86445"/>
                </a:lnTo>
                <a:close/>
              </a:path>
              <a:path w="336550" h="287020">
                <a:moveTo>
                  <a:pt x="205593" y="381"/>
                </a:moveTo>
                <a:lnTo>
                  <a:pt x="164781" y="381"/>
                </a:lnTo>
                <a:lnTo>
                  <a:pt x="164781" y="9281"/>
                </a:lnTo>
                <a:lnTo>
                  <a:pt x="174570" y="11061"/>
                </a:lnTo>
                <a:lnTo>
                  <a:pt x="174570" y="85057"/>
                </a:lnTo>
                <a:lnTo>
                  <a:pt x="164850" y="86445"/>
                </a:lnTo>
                <a:lnTo>
                  <a:pt x="164904" y="94846"/>
                </a:lnTo>
                <a:lnTo>
                  <a:pt x="206737" y="94846"/>
                </a:lnTo>
                <a:lnTo>
                  <a:pt x="206655" y="86445"/>
                </a:lnTo>
                <a:lnTo>
                  <a:pt x="196184" y="85184"/>
                </a:lnTo>
                <a:lnTo>
                  <a:pt x="196184" y="63570"/>
                </a:lnTo>
                <a:lnTo>
                  <a:pt x="206483" y="51746"/>
                </a:lnTo>
                <a:lnTo>
                  <a:pt x="230579" y="51746"/>
                </a:lnTo>
                <a:lnTo>
                  <a:pt x="229823" y="50601"/>
                </a:lnTo>
                <a:lnTo>
                  <a:pt x="196184" y="50601"/>
                </a:lnTo>
                <a:lnTo>
                  <a:pt x="196184" y="11061"/>
                </a:lnTo>
                <a:lnTo>
                  <a:pt x="205593" y="9281"/>
                </a:lnTo>
                <a:lnTo>
                  <a:pt x="205593" y="381"/>
                </a:lnTo>
                <a:close/>
              </a:path>
              <a:path w="336550" h="287020">
                <a:moveTo>
                  <a:pt x="230579" y="51746"/>
                </a:moveTo>
                <a:lnTo>
                  <a:pt x="206483" y="51746"/>
                </a:lnTo>
                <a:lnTo>
                  <a:pt x="208946" y="55441"/>
                </a:lnTo>
                <a:lnTo>
                  <a:pt x="211886" y="60550"/>
                </a:lnTo>
                <a:lnTo>
                  <a:pt x="215303" y="67074"/>
                </a:lnTo>
                <a:lnTo>
                  <a:pt x="219197" y="75012"/>
                </a:lnTo>
                <a:lnTo>
                  <a:pt x="222757" y="82048"/>
                </a:lnTo>
                <a:lnTo>
                  <a:pt x="225427" y="87133"/>
                </a:lnTo>
                <a:lnTo>
                  <a:pt x="227207" y="90269"/>
                </a:lnTo>
                <a:lnTo>
                  <a:pt x="228987" y="93321"/>
                </a:lnTo>
                <a:lnTo>
                  <a:pt x="230470" y="94846"/>
                </a:lnTo>
                <a:lnTo>
                  <a:pt x="257339" y="94846"/>
                </a:lnTo>
                <a:lnTo>
                  <a:pt x="257296" y="86445"/>
                </a:lnTo>
                <a:lnTo>
                  <a:pt x="251236" y="85057"/>
                </a:lnTo>
                <a:lnTo>
                  <a:pt x="250304" y="84548"/>
                </a:lnTo>
                <a:lnTo>
                  <a:pt x="235742" y="60137"/>
                </a:lnTo>
                <a:lnTo>
                  <a:pt x="231784" y="53568"/>
                </a:lnTo>
                <a:lnTo>
                  <a:pt x="230579" y="51746"/>
                </a:lnTo>
                <a:close/>
              </a:path>
              <a:path w="336550" h="287020">
                <a:moveTo>
                  <a:pt x="60646" y="53780"/>
                </a:moveTo>
                <a:lnTo>
                  <a:pt x="32547" y="53780"/>
                </a:lnTo>
                <a:lnTo>
                  <a:pt x="49203" y="54289"/>
                </a:lnTo>
                <a:lnTo>
                  <a:pt x="51873" y="66113"/>
                </a:lnTo>
                <a:lnTo>
                  <a:pt x="60646" y="66113"/>
                </a:lnTo>
                <a:lnTo>
                  <a:pt x="60646" y="53780"/>
                </a:lnTo>
                <a:close/>
              </a:path>
              <a:path w="336550" h="287020">
                <a:moveTo>
                  <a:pt x="133852" y="13222"/>
                </a:moveTo>
                <a:lnTo>
                  <a:pt x="114048" y="13222"/>
                </a:lnTo>
                <a:lnTo>
                  <a:pt x="115991" y="22249"/>
                </a:lnTo>
                <a:lnTo>
                  <a:pt x="126889" y="60137"/>
                </a:lnTo>
                <a:lnTo>
                  <a:pt x="149537" y="60137"/>
                </a:lnTo>
                <a:lnTo>
                  <a:pt x="133852" y="13222"/>
                </a:lnTo>
                <a:close/>
              </a:path>
              <a:path w="336550" h="287020">
                <a:moveTo>
                  <a:pt x="253143" y="381"/>
                </a:moveTo>
                <a:lnTo>
                  <a:pt x="216908" y="381"/>
                </a:lnTo>
                <a:lnTo>
                  <a:pt x="216908" y="9281"/>
                </a:lnTo>
                <a:lnTo>
                  <a:pt x="227207" y="11061"/>
                </a:lnTo>
                <a:lnTo>
                  <a:pt x="196184" y="50601"/>
                </a:lnTo>
                <a:lnTo>
                  <a:pt x="229823" y="50601"/>
                </a:lnTo>
                <a:lnTo>
                  <a:pt x="228478" y="48567"/>
                </a:lnTo>
                <a:lnTo>
                  <a:pt x="225257" y="43482"/>
                </a:lnTo>
                <a:lnTo>
                  <a:pt x="222121" y="39583"/>
                </a:lnTo>
                <a:lnTo>
                  <a:pt x="219070" y="36870"/>
                </a:lnTo>
                <a:lnTo>
                  <a:pt x="241955" y="10934"/>
                </a:lnTo>
                <a:lnTo>
                  <a:pt x="253143" y="9154"/>
                </a:lnTo>
                <a:lnTo>
                  <a:pt x="253143" y="381"/>
                </a:lnTo>
                <a:close/>
              </a:path>
              <a:path w="336550" h="287020">
                <a:moveTo>
                  <a:pt x="60646" y="32166"/>
                </a:moveTo>
                <a:lnTo>
                  <a:pt x="51746" y="32166"/>
                </a:lnTo>
                <a:lnTo>
                  <a:pt x="49203" y="43609"/>
                </a:lnTo>
                <a:lnTo>
                  <a:pt x="32547" y="43990"/>
                </a:lnTo>
                <a:lnTo>
                  <a:pt x="60646" y="43990"/>
                </a:lnTo>
                <a:lnTo>
                  <a:pt x="60646" y="32166"/>
                </a:lnTo>
                <a:close/>
              </a:path>
              <a:path w="336550" h="287020">
                <a:moveTo>
                  <a:pt x="72582" y="8772"/>
                </a:moveTo>
                <a:lnTo>
                  <a:pt x="32547" y="8772"/>
                </a:lnTo>
                <a:lnTo>
                  <a:pt x="56958" y="10298"/>
                </a:lnTo>
                <a:lnTo>
                  <a:pt x="62044" y="24156"/>
                </a:lnTo>
                <a:lnTo>
                  <a:pt x="73487" y="24156"/>
                </a:lnTo>
                <a:lnTo>
                  <a:pt x="72582" y="8772"/>
                </a:lnTo>
                <a:close/>
              </a:path>
              <a:path w="336550" h="287020">
                <a:moveTo>
                  <a:pt x="327624" y="381"/>
                </a:moveTo>
                <a:lnTo>
                  <a:pt x="258078" y="381"/>
                </a:lnTo>
                <a:lnTo>
                  <a:pt x="258078" y="9281"/>
                </a:lnTo>
                <a:lnTo>
                  <a:pt x="267995" y="11061"/>
                </a:lnTo>
                <a:lnTo>
                  <a:pt x="267995" y="85184"/>
                </a:lnTo>
                <a:lnTo>
                  <a:pt x="258205" y="86455"/>
                </a:lnTo>
                <a:lnTo>
                  <a:pt x="258205" y="94846"/>
                </a:lnTo>
                <a:lnTo>
                  <a:pt x="333091" y="94846"/>
                </a:lnTo>
                <a:lnTo>
                  <a:pt x="334211" y="86074"/>
                </a:lnTo>
                <a:lnTo>
                  <a:pt x="289736" y="86074"/>
                </a:lnTo>
                <a:lnTo>
                  <a:pt x="289736" y="51491"/>
                </a:lnTo>
                <a:lnTo>
                  <a:pt x="316308" y="51491"/>
                </a:lnTo>
                <a:lnTo>
                  <a:pt x="316308" y="41829"/>
                </a:lnTo>
                <a:lnTo>
                  <a:pt x="289736" y="41829"/>
                </a:lnTo>
                <a:lnTo>
                  <a:pt x="289736" y="8772"/>
                </a:lnTo>
                <a:lnTo>
                  <a:pt x="328240" y="8772"/>
                </a:lnTo>
                <a:lnTo>
                  <a:pt x="327624" y="381"/>
                </a:lnTo>
                <a:close/>
              </a:path>
              <a:path w="336550" h="287020">
                <a:moveTo>
                  <a:pt x="325335" y="67893"/>
                </a:moveTo>
                <a:lnTo>
                  <a:pt x="317580" y="84294"/>
                </a:lnTo>
                <a:lnTo>
                  <a:pt x="289736" y="86074"/>
                </a:lnTo>
                <a:lnTo>
                  <a:pt x="334211" y="86074"/>
                </a:lnTo>
                <a:lnTo>
                  <a:pt x="336142" y="70944"/>
                </a:lnTo>
                <a:lnTo>
                  <a:pt x="325335" y="67893"/>
                </a:lnTo>
                <a:close/>
              </a:path>
              <a:path w="336550" h="287020">
                <a:moveTo>
                  <a:pt x="316308" y="51491"/>
                </a:moveTo>
                <a:lnTo>
                  <a:pt x="289736" y="51491"/>
                </a:lnTo>
                <a:lnTo>
                  <a:pt x="305374" y="51873"/>
                </a:lnTo>
                <a:lnTo>
                  <a:pt x="307536" y="62934"/>
                </a:lnTo>
                <a:lnTo>
                  <a:pt x="316308" y="62934"/>
                </a:lnTo>
                <a:lnTo>
                  <a:pt x="316308" y="51491"/>
                </a:lnTo>
                <a:close/>
              </a:path>
              <a:path w="336550" h="287020">
                <a:moveTo>
                  <a:pt x="316308" y="31022"/>
                </a:moveTo>
                <a:lnTo>
                  <a:pt x="307536" y="31022"/>
                </a:lnTo>
                <a:lnTo>
                  <a:pt x="305247" y="41447"/>
                </a:lnTo>
                <a:lnTo>
                  <a:pt x="289736" y="41829"/>
                </a:lnTo>
                <a:lnTo>
                  <a:pt x="316308" y="41829"/>
                </a:lnTo>
                <a:lnTo>
                  <a:pt x="316308" y="31022"/>
                </a:lnTo>
                <a:close/>
              </a:path>
              <a:path w="336550" h="287020">
                <a:moveTo>
                  <a:pt x="328240" y="8772"/>
                </a:moveTo>
                <a:lnTo>
                  <a:pt x="289736" y="8772"/>
                </a:lnTo>
                <a:lnTo>
                  <a:pt x="314783" y="10044"/>
                </a:lnTo>
                <a:lnTo>
                  <a:pt x="319233" y="22885"/>
                </a:lnTo>
                <a:lnTo>
                  <a:pt x="329277" y="22885"/>
                </a:lnTo>
                <a:lnTo>
                  <a:pt x="328240" y="8772"/>
                </a:lnTo>
                <a:close/>
              </a:path>
              <a:path w="336550" h="287020">
                <a:moveTo>
                  <a:pt x="50601" y="190075"/>
                </a:moveTo>
                <a:lnTo>
                  <a:pt x="38057" y="190075"/>
                </a:lnTo>
                <a:lnTo>
                  <a:pt x="30005" y="192067"/>
                </a:lnTo>
                <a:lnTo>
                  <a:pt x="22885" y="196050"/>
                </a:lnTo>
                <a:lnTo>
                  <a:pt x="15765" y="199949"/>
                </a:lnTo>
                <a:lnTo>
                  <a:pt x="0" y="239151"/>
                </a:lnTo>
                <a:lnTo>
                  <a:pt x="715" y="249688"/>
                </a:lnTo>
                <a:lnTo>
                  <a:pt x="25523" y="283777"/>
                </a:lnTo>
                <a:lnTo>
                  <a:pt x="44880" y="286956"/>
                </a:lnTo>
                <a:lnTo>
                  <a:pt x="49288" y="286956"/>
                </a:lnTo>
                <a:lnTo>
                  <a:pt x="69164" y="282930"/>
                </a:lnTo>
                <a:lnTo>
                  <a:pt x="72173" y="282294"/>
                </a:lnTo>
                <a:lnTo>
                  <a:pt x="74631" y="282124"/>
                </a:lnTo>
                <a:lnTo>
                  <a:pt x="75108" y="277802"/>
                </a:lnTo>
                <a:lnTo>
                  <a:pt x="39116" y="277802"/>
                </a:lnTo>
                <a:lnTo>
                  <a:pt x="33734" y="274115"/>
                </a:lnTo>
                <a:lnTo>
                  <a:pt x="24538" y="237371"/>
                </a:lnTo>
                <a:lnTo>
                  <a:pt x="24887" y="228535"/>
                </a:lnTo>
                <a:lnTo>
                  <a:pt x="39116" y="199102"/>
                </a:lnTo>
                <a:lnTo>
                  <a:pt x="76478" y="199102"/>
                </a:lnTo>
                <a:lnTo>
                  <a:pt x="76792" y="193253"/>
                </a:lnTo>
                <a:lnTo>
                  <a:pt x="75436" y="193168"/>
                </a:lnTo>
                <a:lnTo>
                  <a:pt x="72936" y="192829"/>
                </a:lnTo>
                <a:lnTo>
                  <a:pt x="69291" y="192236"/>
                </a:lnTo>
                <a:lnTo>
                  <a:pt x="64629" y="191558"/>
                </a:lnTo>
                <a:lnTo>
                  <a:pt x="60646" y="191049"/>
                </a:lnTo>
                <a:lnTo>
                  <a:pt x="57340" y="190710"/>
                </a:lnTo>
                <a:lnTo>
                  <a:pt x="54034" y="190287"/>
                </a:lnTo>
                <a:lnTo>
                  <a:pt x="50601" y="190075"/>
                </a:lnTo>
                <a:close/>
              </a:path>
              <a:path w="336550" h="287020">
                <a:moveTo>
                  <a:pt x="134274" y="190710"/>
                </a:moveTo>
                <a:lnTo>
                  <a:pt x="111389" y="190710"/>
                </a:lnTo>
                <a:lnTo>
                  <a:pt x="83036" y="275767"/>
                </a:lnTo>
                <a:lnTo>
                  <a:pt x="75711" y="277157"/>
                </a:lnTo>
                <a:lnTo>
                  <a:pt x="75667" y="277463"/>
                </a:lnTo>
                <a:lnTo>
                  <a:pt x="75789" y="285557"/>
                </a:lnTo>
                <a:lnTo>
                  <a:pt x="109609" y="285557"/>
                </a:lnTo>
                <a:lnTo>
                  <a:pt x="109528" y="277157"/>
                </a:lnTo>
                <a:lnTo>
                  <a:pt x="99692" y="276022"/>
                </a:lnTo>
                <a:lnTo>
                  <a:pt x="104014" y="260638"/>
                </a:lnTo>
                <a:lnTo>
                  <a:pt x="157653" y="260638"/>
                </a:lnTo>
                <a:lnTo>
                  <a:pt x="154380" y="250848"/>
                </a:lnTo>
                <a:lnTo>
                  <a:pt x="106557" y="250848"/>
                </a:lnTo>
                <a:lnTo>
                  <a:pt x="116884" y="212833"/>
                </a:lnTo>
                <a:lnTo>
                  <a:pt x="118890" y="203933"/>
                </a:lnTo>
                <a:lnTo>
                  <a:pt x="138695" y="203933"/>
                </a:lnTo>
                <a:lnTo>
                  <a:pt x="134274" y="190710"/>
                </a:lnTo>
                <a:close/>
              </a:path>
              <a:path w="336550" h="287020">
                <a:moveTo>
                  <a:pt x="157653" y="260638"/>
                </a:moveTo>
                <a:lnTo>
                  <a:pt x="134401" y="260638"/>
                </a:lnTo>
                <a:lnTo>
                  <a:pt x="138724" y="275895"/>
                </a:lnTo>
                <a:lnTo>
                  <a:pt x="129763" y="277157"/>
                </a:lnTo>
                <a:lnTo>
                  <a:pt x="129697" y="285557"/>
                </a:lnTo>
                <a:lnTo>
                  <a:pt x="169623" y="285557"/>
                </a:lnTo>
                <a:lnTo>
                  <a:pt x="169695" y="277157"/>
                </a:lnTo>
                <a:lnTo>
                  <a:pt x="162753" y="275895"/>
                </a:lnTo>
                <a:lnTo>
                  <a:pt x="157653" y="260638"/>
                </a:lnTo>
                <a:close/>
              </a:path>
              <a:path w="336550" h="287020">
                <a:moveTo>
                  <a:pt x="169695" y="277157"/>
                </a:moveTo>
                <a:lnTo>
                  <a:pt x="169623" y="285557"/>
                </a:lnTo>
                <a:lnTo>
                  <a:pt x="169695" y="277157"/>
                </a:lnTo>
                <a:close/>
              </a:path>
              <a:path w="336550" h="287020">
                <a:moveTo>
                  <a:pt x="213232" y="191092"/>
                </a:moveTo>
                <a:lnTo>
                  <a:pt x="169877" y="191092"/>
                </a:lnTo>
                <a:lnTo>
                  <a:pt x="169877" y="199992"/>
                </a:lnTo>
                <a:lnTo>
                  <a:pt x="179413" y="201772"/>
                </a:lnTo>
                <a:lnTo>
                  <a:pt x="179413" y="275895"/>
                </a:lnTo>
                <a:lnTo>
                  <a:pt x="169695" y="277157"/>
                </a:lnTo>
                <a:lnTo>
                  <a:pt x="169746" y="285557"/>
                </a:lnTo>
                <a:lnTo>
                  <a:pt x="241584" y="285557"/>
                </a:lnTo>
                <a:lnTo>
                  <a:pt x="242634" y="275640"/>
                </a:lnTo>
                <a:lnTo>
                  <a:pt x="201154" y="275640"/>
                </a:lnTo>
                <a:lnTo>
                  <a:pt x="201154" y="201772"/>
                </a:lnTo>
                <a:lnTo>
                  <a:pt x="213232" y="199992"/>
                </a:lnTo>
                <a:lnTo>
                  <a:pt x="213232" y="191092"/>
                </a:lnTo>
                <a:close/>
              </a:path>
              <a:path w="336550" h="287020">
                <a:moveTo>
                  <a:pt x="64460" y="260256"/>
                </a:moveTo>
                <a:lnTo>
                  <a:pt x="49627" y="277802"/>
                </a:lnTo>
                <a:lnTo>
                  <a:pt x="75108" y="277802"/>
                </a:lnTo>
                <a:lnTo>
                  <a:pt x="76920" y="261401"/>
                </a:lnTo>
                <a:lnTo>
                  <a:pt x="64460" y="260256"/>
                </a:lnTo>
                <a:close/>
              </a:path>
              <a:path w="336550" h="287020">
                <a:moveTo>
                  <a:pt x="233320" y="249195"/>
                </a:moveTo>
                <a:lnTo>
                  <a:pt x="225056" y="274369"/>
                </a:lnTo>
                <a:lnTo>
                  <a:pt x="201154" y="275640"/>
                </a:lnTo>
                <a:lnTo>
                  <a:pt x="242634" y="275640"/>
                </a:lnTo>
                <a:lnTo>
                  <a:pt x="245272" y="250721"/>
                </a:lnTo>
                <a:lnTo>
                  <a:pt x="233320" y="249195"/>
                </a:lnTo>
                <a:close/>
              </a:path>
              <a:path w="336550" h="287020">
                <a:moveTo>
                  <a:pt x="138695" y="203933"/>
                </a:moveTo>
                <a:lnTo>
                  <a:pt x="118890" y="203933"/>
                </a:lnTo>
                <a:lnTo>
                  <a:pt x="120797" y="212833"/>
                </a:lnTo>
                <a:lnTo>
                  <a:pt x="131731" y="250848"/>
                </a:lnTo>
                <a:lnTo>
                  <a:pt x="154380" y="250848"/>
                </a:lnTo>
                <a:lnTo>
                  <a:pt x="138695" y="203933"/>
                </a:lnTo>
                <a:close/>
              </a:path>
              <a:path w="336550" h="287020">
                <a:moveTo>
                  <a:pt x="76478" y="199102"/>
                </a:moveTo>
                <a:lnTo>
                  <a:pt x="51576" y="199102"/>
                </a:lnTo>
                <a:lnTo>
                  <a:pt x="55475" y="200119"/>
                </a:lnTo>
                <a:lnTo>
                  <a:pt x="57340" y="202153"/>
                </a:lnTo>
                <a:lnTo>
                  <a:pt x="61663" y="221605"/>
                </a:lnTo>
                <a:lnTo>
                  <a:pt x="75267" y="221605"/>
                </a:lnTo>
                <a:lnTo>
                  <a:pt x="76478" y="199102"/>
                </a:lnTo>
                <a:close/>
              </a:path>
              <a:path w="336550" h="287020">
                <a:moveTo>
                  <a:pt x="291884" y="191092"/>
                </a:moveTo>
                <a:lnTo>
                  <a:pt x="248530" y="191092"/>
                </a:lnTo>
                <a:lnTo>
                  <a:pt x="248530" y="199992"/>
                </a:lnTo>
                <a:lnTo>
                  <a:pt x="258065" y="201772"/>
                </a:lnTo>
                <a:lnTo>
                  <a:pt x="258065" y="275895"/>
                </a:lnTo>
                <a:lnTo>
                  <a:pt x="248275" y="277166"/>
                </a:lnTo>
                <a:lnTo>
                  <a:pt x="248275" y="285557"/>
                </a:lnTo>
                <a:lnTo>
                  <a:pt x="320237" y="285557"/>
                </a:lnTo>
                <a:lnTo>
                  <a:pt x="321286" y="275640"/>
                </a:lnTo>
                <a:lnTo>
                  <a:pt x="279806" y="275640"/>
                </a:lnTo>
                <a:lnTo>
                  <a:pt x="279806" y="201772"/>
                </a:lnTo>
                <a:lnTo>
                  <a:pt x="291884" y="199992"/>
                </a:lnTo>
                <a:lnTo>
                  <a:pt x="291884" y="191092"/>
                </a:lnTo>
                <a:close/>
              </a:path>
              <a:path w="336550" h="287020">
                <a:moveTo>
                  <a:pt x="311973" y="249195"/>
                </a:moveTo>
                <a:lnTo>
                  <a:pt x="303709" y="274369"/>
                </a:lnTo>
                <a:lnTo>
                  <a:pt x="279806" y="275640"/>
                </a:lnTo>
                <a:lnTo>
                  <a:pt x="321286" y="275640"/>
                </a:lnTo>
                <a:lnTo>
                  <a:pt x="323924" y="250721"/>
                </a:lnTo>
                <a:lnTo>
                  <a:pt x="311973" y="24919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196186" y="5901027"/>
            <a:ext cx="352425" cy="299085"/>
          </a:xfrm>
          <a:custGeom>
            <a:avLst/>
            <a:gdLst/>
            <a:ahLst/>
            <a:cxnLst/>
            <a:rect l="l" t="t" r="r" b="b"/>
            <a:pathLst>
              <a:path w="352425" h="299085">
                <a:moveTo>
                  <a:pt x="43100" y="13858"/>
                </a:moveTo>
                <a:lnTo>
                  <a:pt x="254" y="13858"/>
                </a:lnTo>
                <a:lnTo>
                  <a:pt x="254" y="22758"/>
                </a:lnTo>
                <a:lnTo>
                  <a:pt x="10679" y="24538"/>
                </a:lnTo>
                <a:lnTo>
                  <a:pt x="10679" y="98533"/>
                </a:lnTo>
                <a:lnTo>
                  <a:pt x="381" y="99932"/>
                </a:lnTo>
                <a:lnTo>
                  <a:pt x="381" y="108323"/>
                </a:lnTo>
                <a:lnTo>
                  <a:pt x="43100" y="108323"/>
                </a:lnTo>
                <a:lnTo>
                  <a:pt x="43100" y="100059"/>
                </a:lnTo>
                <a:lnTo>
                  <a:pt x="32420" y="98661"/>
                </a:lnTo>
                <a:lnTo>
                  <a:pt x="32420" y="24538"/>
                </a:lnTo>
                <a:lnTo>
                  <a:pt x="43100" y="22758"/>
                </a:lnTo>
                <a:lnTo>
                  <a:pt x="43100" y="13858"/>
                </a:lnTo>
                <a:close/>
              </a:path>
              <a:path w="352425" h="299085">
                <a:moveTo>
                  <a:pt x="71070" y="0"/>
                </a:moveTo>
                <a:lnTo>
                  <a:pt x="65476" y="0"/>
                </a:lnTo>
                <a:lnTo>
                  <a:pt x="63103" y="932"/>
                </a:lnTo>
                <a:lnTo>
                  <a:pt x="61153" y="2797"/>
                </a:lnTo>
                <a:lnTo>
                  <a:pt x="59288" y="4661"/>
                </a:lnTo>
                <a:lnTo>
                  <a:pt x="58356" y="6950"/>
                </a:lnTo>
                <a:lnTo>
                  <a:pt x="58356" y="11866"/>
                </a:lnTo>
                <a:lnTo>
                  <a:pt x="63060" y="19325"/>
                </a:lnTo>
                <a:lnTo>
                  <a:pt x="64247" y="20596"/>
                </a:lnTo>
                <a:lnTo>
                  <a:pt x="65094" y="21656"/>
                </a:lnTo>
                <a:lnTo>
                  <a:pt x="65603" y="22503"/>
                </a:lnTo>
                <a:lnTo>
                  <a:pt x="66196" y="23351"/>
                </a:lnTo>
                <a:lnTo>
                  <a:pt x="66493" y="24410"/>
                </a:lnTo>
                <a:lnTo>
                  <a:pt x="66493" y="29411"/>
                </a:lnTo>
                <a:lnTo>
                  <a:pt x="65984" y="33183"/>
                </a:lnTo>
                <a:lnTo>
                  <a:pt x="64872" y="37379"/>
                </a:lnTo>
                <a:lnTo>
                  <a:pt x="64035" y="40727"/>
                </a:lnTo>
                <a:lnTo>
                  <a:pt x="62848" y="44033"/>
                </a:lnTo>
                <a:lnTo>
                  <a:pt x="61407" y="46914"/>
                </a:lnTo>
                <a:lnTo>
                  <a:pt x="60051" y="49711"/>
                </a:lnTo>
                <a:lnTo>
                  <a:pt x="58865" y="51619"/>
                </a:lnTo>
                <a:lnTo>
                  <a:pt x="57847" y="52636"/>
                </a:lnTo>
                <a:lnTo>
                  <a:pt x="57847" y="54797"/>
                </a:lnTo>
                <a:lnTo>
                  <a:pt x="62933" y="59120"/>
                </a:lnTo>
                <a:lnTo>
                  <a:pt x="65815" y="57594"/>
                </a:lnTo>
                <a:lnTo>
                  <a:pt x="68824" y="54924"/>
                </a:lnTo>
                <a:lnTo>
                  <a:pt x="83021" y="26275"/>
                </a:lnTo>
                <a:lnTo>
                  <a:pt x="82981" y="16485"/>
                </a:lnTo>
                <a:lnTo>
                  <a:pt x="82386" y="13349"/>
                </a:lnTo>
                <a:lnTo>
                  <a:pt x="81114" y="10298"/>
                </a:lnTo>
                <a:lnTo>
                  <a:pt x="79843" y="7162"/>
                </a:lnTo>
                <a:lnTo>
                  <a:pt x="78063" y="4661"/>
                </a:lnTo>
                <a:lnTo>
                  <a:pt x="75774" y="2797"/>
                </a:lnTo>
                <a:lnTo>
                  <a:pt x="73571" y="932"/>
                </a:lnTo>
                <a:lnTo>
                  <a:pt x="71070" y="0"/>
                </a:lnTo>
                <a:close/>
              </a:path>
              <a:path w="352425" h="299085">
                <a:moveTo>
                  <a:pt x="141719" y="13858"/>
                </a:moveTo>
                <a:lnTo>
                  <a:pt x="98491" y="13858"/>
                </a:lnTo>
                <a:lnTo>
                  <a:pt x="98491" y="22758"/>
                </a:lnTo>
                <a:lnTo>
                  <a:pt x="111968" y="24538"/>
                </a:lnTo>
                <a:lnTo>
                  <a:pt x="102686" y="98661"/>
                </a:lnTo>
                <a:lnTo>
                  <a:pt x="92134" y="99932"/>
                </a:lnTo>
                <a:lnTo>
                  <a:pt x="92134" y="108323"/>
                </a:lnTo>
                <a:lnTo>
                  <a:pt x="128877" y="108323"/>
                </a:lnTo>
                <a:lnTo>
                  <a:pt x="128877" y="99932"/>
                </a:lnTo>
                <a:lnTo>
                  <a:pt x="115909" y="98533"/>
                </a:lnTo>
                <a:lnTo>
                  <a:pt x="120630" y="43482"/>
                </a:lnTo>
                <a:lnTo>
                  <a:pt x="122139" y="21232"/>
                </a:lnTo>
                <a:lnTo>
                  <a:pt x="143589" y="21232"/>
                </a:lnTo>
                <a:lnTo>
                  <a:pt x="141719" y="13858"/>
                </a:lnTo>
                <a:close/>
              </a:path>
              <a:path w="352425" h="299085">
                <a:moveTo>
                  <a:pt x="217113" y="21359"/>
                </a:moveTo>
                <a:lnTo>
                  <a:pt x="183548" y="21359"/>
                </a:lnTo>
                <a:lnTo>
                  <a:pt x="185836" y="43736"/>
                </a:lnTo>
                <a:lnTo>
                  <a:pt x="191176" y="98533"/>
                </a:lnTo>
                <a:lnTo>
                  <a:pt x="180369" y="99932"/>
                </a:lnTo>
                <a:lnTo>
                  <a:pt x="180369" y="108323"/>
                </a:lnTo>
                <a:lnTo>
                  <a:pt x="223216" y="108323"/>
                </a:lnTo>
                <a:lnTo>
                  <a:pt x="223216" y="99932"/>
                </a:lnTo>
                <a:lnTo>
                  <a:pt x="213426" y="98533"/>
                </a:lnTo>
                <a:lnTo>
                  <a:pt x="203255" y="24538"/>
                </a:lnTo>
                <a:lnTo>
                  <a:pt x="217113" y="22758"/>
                </a:lnTo>
                <a:lnTo>
                  <a:pt x="217113" y="21359"/>
                </a:lnTo>
                <a:close/>
              </a:path>
              <a:path w="352425" h="299085">
                <a:moveTo>
                  <a:pt x="143589" y="21232"/>
                </a:moveTo>
                <a:lnTo>
                  <a:pt x="122139" y="21232"/>
                </a:lnTo>
                <a:lnTo>
                  <a:pt x="128061" y="43736"/>
                </a:lnTo>
                <a:lnTo>
                  <a:pt x="145787" y="104636"/>
                </a:lnTo>
                <a:lnTo>
                  <a:pt x="162442" y="104636"/>
                </a:lnTo>
                <a:lnTo>
                  <a:pt x="168667" y="81115"/>
                </a:lnTo>
                <a:lnTo>
                  <a:pt x="158247" y="81115"/>
                </a:lnTo>
                <a:lnTo>
                  <a:pt x="155195" y="67003"/>
                </a:lnTo>
                <a:lnTo>
                  <a:pt x="143589" y="21232"/>
                </a:lnTo>
                <a:close/>
              </a:path>
              <a:path w="352425" h="299085">
                <a:moveTo>
                  <a:pt x="217113" y="13858"/>
                </a:moveTo>
                <a:lnTo>
                  <a:pt x="174139" y="13858"/>
                </a:lnTo>
                <a:lnTo>
                  <a:pt x="160790" y="67003"/>
                </a:lnTo>
                <a:lnTo>
                  <a:pt x="158247" y="81115"/>
                </a:lnTo>
                <a:lnTo>
                  <a:pt x="168667" y="81115"/>
                </a:lnTo>
                <a:lnTo>
                  <a:pt x="179098" y="41702"/>
                </a:lnTo>
                <a:lnTo>
                  <a:pt x="183548" y="21359"/>
                </a:lnTo>
                <a:lnTo>
                  <a:pt x="217113" y="21359"/>
                </a:lnTo>
                <a:lnTo>
                  <a:pt x="217113" y="13858"/>
                </a:lnTo>
                <a:close/>
              </a:path>
              <a:path w="352425" h="299085">
                <a:moveTo>
                  <a:pt x="41447" y="204569"/>
                </a:moveTo>
                <a:lnTo>
                  <a:pt x="254" y="204569"/>
                </a:lnTo>
                <a:lnTo>
                  <a:pt x="254" y="213469"/>
                </a:lnTo>
                <a:lnTo>
                  <a:pt x="9408" y="215121"/>
                </a:lnTo>
                <a:lnTo>
                  <a:pt x="9408" y="289371"/>
                </a:lnTo>
                <a:lnTo>
                  <a:pt x="0" y="290643"/>
                </a:lnTo>
                <a:lnTo>
                  <a:pt x="0" y="299034"/>
                </a:lnTo>
                <a:lnTo>
                  <a:pt x="41447" y="299034"/>
                </a:lnTo>
                <a:lnTo>
                  <a:pt x="41447" y="290643"/>
                </a:lnTo>
                <a:lnTo>
                  <a:pt x="31022" y="289371"/>
                </a:lnTo>
                <a:lnTo>
                  <a:pt x="31022" y="256315"/>
                </a:lnTo>
                <a:lnTo>
                  <a:pt x="87599" y="256315"/>
                </a:lnTo>
                <a:lnTo>
                  <a:pt x="87599" y="245508"/>
                </a:lnTo>
                <a:lnTo>
                  <a:pt x="31022" y="245508"/>
                </a:lnTo>
                <a:lnTo>
                  <a:pt x="31022" y="215121"/>
                </a:lnTo>
                <a:lnTo>
                  <a:pt x="41447" y="213469"/>
                </a:lnTo>
                <a:lnTo>
                  <a:pt x="41447" y="204569"/>
                </a:lnTo>
                <a:close/>
              </a:path>
              <a:path w="352425" h="299085">
                <a:moveTo>
                  <a:pt x="87599" y="256315"/>
                </a:moveTo>
                <a:lnTo>
                  <a:pt x="65858" y="256315"/>
                </a:lnTo>
                <a:lnTo>
                  <a:pt x="65858" y="289244"/>
                </a:lnTo>
                <a:lnTo>
                  <a:pt x="56323" y="290643"/>
                </a:lnTo>
                <a:lnTo>
                  <a:pt x="56323" y="299034"/>
                </a:lnTo>
                <a:lnTo>
                  <a:pt x="97008" y="299034"/>
                </a:lnTo>
                <a:lnTo>
                  <a:pt x="97008" y="290643"/>
                </a:lnTo>
                <a:lnTo>
                  <a:pt x="87599" y="289371"/>
                </a:lnTo>
                <a:lnTo>
                  <a:pt x="87599" y="256315"/>
                </a:lnTo>
                <a:close/>
              </a:path>
              <a:path w="352425" h="299085">
                <a:moveTo>
                  <a:pt x="97008" y="204569"/>
                </a:moveTo>
                <a:lnTo>
                  <a:pt x="56323" y="204569"/>
                </a:lnTo>
                <a:lnTo>
                  <a:pt x="56323" y="213469"/>
                </a:lnTo>
                <a:lnTo>
                  <a:pt x="65858" y="215248"/>
                </a:lnTo>
                <a:lnTo>
                  <a:pt x="65858" y="245508"/>
                </a:lnTo>
                <a:lnTo>
                  <a:pt x="87599" y="245508"/>
                </a:lnTo>
                <a:lnTo>
                  <a:pt x="87599" y="215121"/>
                </a:lnTo>
                <a:lnTo>
                  <a:pt x="97008" y="213469"/>
                </a:lnTo>
                <a:lnTo>
                  <a:pt x="97008" y="204569"/>
                </a:lnTo>
                <a:close/>
              </a:path>
              <a:path w="352425" h="299085">
                <a:moveTo>
                  <a:pt x="172767" y="204569"/>
                </a:moveTo>
                <a:lnTo>
                  <a:pt x="103221" y="204569"/>
                </a:lnTo>
                <a:lnTo>
                  <a:pt x="103221" y="213469"/>
                </a:lnTo>
                <a:lnTo>
                  <a:pt x="113138" y="215248"/>
                </a:lnTo>
                <a:lnTo>
                  <a:pt x="113138" y="289371"/>
                </a:lnTo>
                <a:lnTo>
                  <a:pt x="103348" y="290643"/>
                </a:lnTo>
                <a:lnTo>
                  <a:pt x="103348" y="299034"/>
                </a:lnTo>
                <a:lnTo>
                  <a:pt x="178234" y="299034"/>
                </a:lnTo>
                <a:lnTo>
                  <a:pt x="179354" y="290261"/>
                </a:lnTo>
                <a:lnTo>
                  <a:pt x="134879" y="290261"/>
                </a:lnTo>
                <a:lnTo>
                  <a:pt x="134879" y="255679"/>
                </a:lnTo>
                <a:lnTo>
                  <a:pt x="161451" y="255679"/>
                </a:lnTo>
                <a:lnTo>
                  <a:pt x="161451" y="246016"/>
                </a:lnTo>
                <a:lnTo>
                  <a:pt x="134879" y="246016"/>
                </a:lnTo>
                <a:lnTo>
                  <a:pt x="134879" y="212960"/>
                </a:lnTo>
                <a:lnTo>
                  <a:pt x="173383" y="212960"/>
                </a:lnTo>
                <a:lnTo>
                  <a:pt x="172767" y="204569"/>
                </a:lnTo>
                <a:close/>
              </a:path>
              <a:path w="352425" h="299085">
                <a:moveTo>
                  <a:pt x="170478" y="272080"/>
                </a:moveTo>
                <a:lnTo>
                  <a:pt x="162723" y="288481"/>
                </a:lnTo>
                <a:lnTo>
                  <a:pt x="134879" y="290261"/>
                </a:lnTo>
                <a:lnTo>
                  <a:pt x="179354" y="290261"/>
                </a:lnTo>
                <a:lnTo>
                  <a:pt x="181285" y="275132"/>
                </a:lnTo>
                <a:lnTo>
                  <a:pt x="170478" y="272080"/>
                </a:lnTo>
                <a:close/>
              </a:path>
              <a:path w="352425" h="299085">
                <a:moveTo>
                  <a:pt x="161451" y="255679"/>
                </a:moveTo>
                <a:lnTo>
                  <a:pt x="134879" y="255679"/>
                </a:lnTo>
                <a:lnTo>
                  <a:pt x="150517" y="256061"/>
                </a:lnTo>
                <a:lnTo>
                  <a:pt x="152678" y="267122"/>
                </a:lnTo>
                <a:lnTo>
                  <a:pt x="161451" y="267122"/>
                </a:lnTo>
                <a:lnTo>
                  <a:pt x="161451" y="255679"/>
                </a:lnTo>
                <a:close/>
              </a:path>
              <a:path w="352425" h="299085">
                <a:moveTo>
                  <a:pt x="161451" y="235210"/>
                </a:moveTo>
                <a:lnTo>
                  <a:pt x="152678" y="235210"/>
                </a:lnTo>
                <a:lnTo>
                  <a:pt x="150390" y="245635"/>
                </a:lnTo>
                <a:lnTo>
                  <a:pt x="134879" y="246016"/>
                </a:lnTo>
                <a:lnTo>
                  <a:pt x="161451" y="246016"/>
                </a:lnTo>
                <a:lnTo>
                  <a:pt x="161451" y="235210"/>
                </a:lnTo>
                <a:close/>
              </a:path>
              <a:path w="352425" h="299085">
                <a:moveTo>
                  <a:pt x="173383" y="212960"/>
                </a:moveTo>
                <a:lnTo>
                  <a:pt x="134879" y="212960"/>
                </a:lnTo>
                <a:lnTo>
                  <a:pt x="159925" y="214231"/>
                </a:lnTo>
                <a:lnTo>
                  <a:pt x="164375" y="227073"/>
                </a:lnTo>
                <a:lnTo>
                  <a:pt x="174419" y="227073"/>
                </a:lnTo>
                <a:lnTo>
                  <a:pt x="173383" y="212960"/>
                </a:lnTo>
                <a:close/>
              </a:path>
              <a:path w="352425" h="299085">
                <a:moveTo>
                  <a:pt x="234628" y="203679"/>
                </a:moveTo>
                <a:lnTo>
                  <a:pt x="222338" y="203679"/>
                </a:lnTo>
                <a:lnTo>
                  <a:pt x="218439" y="203848"/>
                </a:lnTo>
                <a:lnTo>
                  <a:pt x="212845" y="204272"/>
                </a:lnTo>
                <a:lnTo>
                  <a:pt x="211361" y="204357"/>
                </a:lnTo>
                <a:lnTo>
                  <a:pt x="207547" y="204526"/>
                </a:lnTo>
                <a:lnTo>
                  <a:pt x="205810" y="204569"/>
                </a:lnTo>
                <a:lnTo>
                  <a:pt x="184620" y="204569"/>
                </a:lnTo>
                <a:lnTo>
                  <a:pt x="184620" y="213341"/>
                </a:lnTo>
                <a:lnTo>
                  <a:pt x="193901" y="215121"/>
                </a:lnTo>
                <a:lnTo>
                  <a:pt x="193901" y="289371"/>
                </a:lnTo>
                <a:lnTo>
                  <a:pt x="184111" y="290643"/>
                </a:lnTo>
                <a:lnTo>
                  <a:pt x="184111" y="299034"/>
                </a:lnTo>
                <a:lnTo>
                  <a:pt x="226957" y="299034"/>
                </a:lnTo>
                <a:lnTo>
                  <a:pt x="226957" y="290643"/>
                </a:lnTo>
                <a:lnTo>
                  <a:pt x="215642" y="289371"/>
                </a:lnTo>
                <a:lnTo>
                  <a:pt x="215642" y="258858"/>
                </a:lnTo>
                <a:lnTo>
                  <a:pt x="250671" y="258858"/>
                </a:lnTo>
                <a:lnTo>
                  <a:pt x="248275" y="256866"/>
                </a:lnTo>
                <a:lnTo>
                  <a:pt x="244376" y="255425"/>
                </a:lnTo>
                <a:lnTo>
                  <a:pt x="250309" y="253560"/>
                </a:lnTo>
                <a:lnTo>
                  <a:pt x="254191" y="250594"/>
                </a:lnTo>
                <a:lnTo>
                  <a:pt x="218566" y="250594"/>
                </a:lnTo>
                <a:lnTo>
                  <a:pt x="216744" y="250466"/>
                </a:lnTo>
                <a:lnTo>
                  <a:pt x="215642" y="250212"/>
                </a:lnTo>
                <a:lnTo>
                  <a:pt x="215642" y="212833"/>
                </a:lnTo>
                <a:lnTo>
                  <a:pt x="217930" y="212409"/>
                </a:lnTo>
                <a:lnTo>
                  <a:pt x="220600" y="212197"/>
                </a:lnTo>
                <a:lnTo>
                  <a:pt x="257286" y="212197"/>
                </a:lnTo>
                <a:lnTo>
                  <a:pt x="256369" y="210756"/>
                </a:lnTo>
                <a:lnTo>
                  <a:pt x="252513" y="208044"/>
                </a:lnTo>
                <a:lnTo>
                  <a:pt x="247173" y="206349"/>
                </a:lnTo>
                <a:lnTo>
                  <a:pt x="241833" y="204569"/>
                </a:lnTo>
                <a:lnTo>
                  <a:pt x="234628" y="203679"/>
                </a:lnTo>
                <a:close/>
              </a:path>
              <a:path w="352425" h="299085">
                <a:moveTo>
                  <a:pt x="250671" y="258858"/>
                </a:moveTo>
                <a:lnTo>
                  <a:pt x="227084" y="258858"/>
                </a:lnTo>
                <a:lnTo>
                  <a:pt x="229373" y="259705"/>
                </a:lnTo>
                <a:lnTo>
                  <a:pt x="231450" y="262079"/>
                </a:lnTo>
                <a:lnTo>
                  <a:pt x="233314" y="265978"/>
                </a:lnTo>
                <a:lnTo>
                  <a:pt x="235264" y="269792"/>
                </a:lnTo>
                <a:lnTo>
                  <a:pt x="237552" y="275216"/>
                </a:lnTo>
                <a:lnTo>
                  <a:pt x="242403" y="288270"/>
                </a:lnTo>
                <a:lnTo>
                  <a:pt x="244037" y="292253"/>
                </a:lnTo>
                <a:lnTo>
                  <a:pt x="246749" y="297678"/>
                </a:lnTo>
                <a:lnTo>
                  <a:pt x="248063" y="299034"/>
                </a:lnTo>
                <a:lnTo>
                  <a:pt x="273491" y="299034"/>
                </a:lnTo>
                <a:lnTo>
                  <a:pt x="273491" y="290643"/>
                </a:lnTo>
                <a:lnTo>
                  <a:pt x="269804" y="289499"/>
                </a:lnTo>
                <a:lnTo>
                  <a:pt x="268702" y="289244"/>
                </a:lnTo>
                <a:lnTo>
                  <a:pt x="267642" y="288270"/>
                </a:lnTo>
                <a:lnTo>
                  <a:pt x="266625" y="286574"/>
                </a:lnTo>
                <a:lnTo>
                  <a:pt x="265608" y="284794"/>
                </a:lnTo>
                <a:lnTo>
                  <a:pt x="264252" y="282124"/>
                </a:lnTo>
                <a:lnTo>
                  <a:pt x="259675" y="272462"/>
                </a:lnTo>
                <a:lnTo>
                  <a:pt x="256878" y="267461"/>
                </a:lnTo>
                <a:lnTo>
                  <a:pt x="254165" y="263562"/>
                </a:lnTo>
                <a:lnTo>
                  <a:pt x="251538" y="259578"/>
                </a:lnTo>
                <a:lnTo>
                  <a:pt x="250671" y="258858"/>
                </a:lnTo>
                <a:close/>
              </a:path>
              <a:path w="352425" h="299085">
                <a:moveTo>
                  <a:pt x="257286" y="212197"/>
                </a:moveTo>
                <a:lnTo>
                  <a:pt x="229331" y="212197"/>
                </a:lnTo>
                <a:lnTo>
                  <a:pt x="233357" y="213638"/>
                </a:lnTo>
                <a:lnTo>
                  <a:pt x="235730" y="216520"/>
                </a:lnTo>
                <a:lnTo>
                  <a:pt x="238188" y="219317"/>
                </a:lnTo>
                <a:lnTo>
                  <a:pt x="239417" y="223767"/>
                </a:lnTo>
                <a:lnTo>
                  <a:pt x="239417" y="236820"/>
                </a:lnTo>
                <a:lnTo>
                  <a:pt x="238188" y="242033"/>
                </a:lnTo>
                <a:lnTo>
                  <a:pt x="235730" y="245508"/>
                </a:lnTo>
                <a:lnTo>
                  <a:pt x="233272" y="248898"/>
                </a:lnTo>
                <a:lnTo>
                  <a:pt x="229839" y="250594"/>
                </a:lnTo>
                <a:lnTo>
                  <a:pt x="254191" y="250594"/>
                </a:lnTo>
                <a:lnTo>
                  <a:pt x="254801" y="250127"/>
                </a:lnTo>
                <a:lnTo>
                  <a:pt x="260904" y="240126"/>
                </a:lnTo>
                <a:lnTo>
                  <a:pt x="262430" y="234743"/>
                </a:lnTo>
                <a:lnTo>
                  <a:pt x="262430" y="222962"/>
                </a:lnTo>
                <a:lnTo>
                  <a:pt x="261201" y="218130"/>
                </a:lnTo>
                <a:lnTo>
                  <a:pt x="258742" y="214486"/>
                </a:lnTo>
                <a:lnTo>
                  <a:pt x="257286" y="212197"/>
                </a:lnTo>
                <a:close/>
              </a:path>
              <a:path w="352425" h="299085">
                <a:moveTo>
                  <a:pt x="343729" y="204569"/>
                </a:moveTo>
                <a:lnTo>
                  <a:pt x="274183" y="204569"/>
                </a:lnTo>
                <a:lnTo>
                  <a:pt x="274183" y="213469"/>
                </a:lnTo>
                <a:lnTo>
                  <a:pt x="284100" y="215248"/>
                </a:lnTo>
                <a:lnTo>
                  <a:pt x="284100" y="289371"/>
                </a:lnTo>
                <a:lnTo>
                  <a:pt x="274310" y="290643"/>
                </a:lnTo>
                <a:lnTo>
                  <a:pt x="274310" y="299034"/>
                </a:lnTo>
                <a:lnTo>
                  <a:pt x="349196" y="299034"/>
                </a:lnTo>
                <a:lnTo>
                  <a:pt x="350316" y="290261"/>
                </a:lnTo>
                <a:lnTo>
                  <a:pt x="305841" y="290261"/>
                </a:lnTo>
                <a:lnTo>
                  <a:pt x="305841" y="255679"/>
                </a:lnTo>
                <a:lnTo>
                  <a:pt x="332413" y="255679"/>
                </a:lnTo>
                <a:lnTo>
                  <a:pt x="332413" y="246016"/>
                </a:lnTo>
                <a:lnTo>
                  <a:pt x="305841" y="246016"/>
                </a:lnTo>
                <a:lnTo>
                  <a:pt x="305841" y="212960"/>
                </a:lnTo>
                <a:lnTo>
                  <a:pt x="344345" y="212960"/>
                </a:lnTo>
                <a:lnTo>
                  <a:pt x="343729" y="204569"/>
                </a:lnTo>
                <a:close/>
              </a:path>
              <a:path w="352425" h="299085">
                <a:moveTo>
                  <a:pt x="341440" y="272080"/>
                </a:moveTo>
                <a:lnTo>
                  <a:pt x="333685" y="288481"/>
                </a:lnTo>
                <a:lnTo>
                  <a:pt x="305841" y="290261"/>
                </a:lnTo>
                <a:lnTo>
                  <a:pt x="350316" y="290261"/>
                </a:lnTo>
                <a:lnTo>
                  <a:pt x="352247" y="275132"/>
                </a:lnTo>
                <a:lnTo>
                  <a:pt x="341440" y="272080"/>
                </a:lnTo>
                <a:close/>
              </a:path>
              <a:path w="352425" h="299085">
                <a:moveTo>
                  <a:pt x="332413" y="255679"/>
                </a:moveTo>
                <a:lnTo>
                  <a:pt x="305841" y="255679"/>
                </a:lnTo>
                <a:lnTo>
                  <a:pt x="321479" y="256061"/>
                </a:lnTo>
                <a:lnTo>
                  <a:pt x="323641" y="267122"/>
                </a:lnTo>
                <a:lnTo>
                  <a:pt x="332413" y="267122"/>
                </a:lnTo>
                <a:lnTo>
                  <a:pt x="332413" y="255679"/>
                </a:lnTo>
                <a:close/>
              </a:path>
              <a:path w="352425" h="299085">
                <a:moveTo>
                  <a:pt x="332413" y="235210"/>
                </a:moveTo>
                <a:lnTo>
                  <a:pt x="323641" y="235210"/>
                </a:lnTo>
                <a:lnTo>
                  <a:pt x="321352" y="245635"/>
                </a:lnTo>
                <a:lnTo>
                  <a:pt x="305841" y="246016"/>
                </a:lnTo>
                <a:lnTo>
                  <a:pt x="332413" y="246016"/>
                </a:lnTo>
                <a:lnTo>
                  <a:pt x="332413" y="235210"/>
                </a:lnTo>
                <a:close/>
              </a:path>
              <a:path w="352425" h="299085">
                <a:moveTo>
                  <a:pt x="344345" y="212960"/>
                </a:moveTo>
                <a:lnTo>
                  <a:pt x="305841" y="212960"/>
                </a:lnTo>
                <a:lnTo>
                  <a:pt x="330888" y="214231"/>
                </a:lnTo>
                <a:lnTo>
                  <a:pt x="335338" y="227073"/>
                </a:lnTo>
                <a:lnTo>
                  <a:pt x="345382" y="227073"/>
                </a:lnTo>
                <a:lnTo>
                  <a:pt x="344345" y="212960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66913" y="6543932"/>
            <a:ext cx="356870" cy="95250"/>
          </a:xfrm>
          <a:custGeom>
            <a:avLst/>
            <a:gdLst/>
            <a:ahLst/>
            <a:cxnLst/>
            <a:rect l="l" t="t" r="r" b="b"/>
            <a:pathLst>
              <a:path w="356870" h="95250">
                <a:moveTo>
                  <a:pt x="13951" y="1264"/>
                </a:moveTo>
                <a:lnTo>
                  <a:pt x="0" y="1264"/>
                </a:lnTo>
                <a:lnTo>
                  <a:pt x="0" y="93730"/>
                </a:lnTo>
                <a:lnTo>
                  <a:pt x="13951" y="93730"/>
                </a:lnTo>
                <a:lnTo>
                  <a:pt x="13951" y="53411"/>
                </a:lnTo>
                <a:lnTo>
                  <a:pt x="74044" y="53411"/>
                </a:lnTo>
                <a:lnTo>
                  <a:pt x="74044" y="41447"/>
                </a:lnTo>
                <a:lnTo>
                  <a:pt x="13951" y="41447"/>
                </a:lnTo>
                <a:lnTo>
                  <a:pt x="13951" y="1264"/>
                </a:lnTo>
                <a:close/>
              </a:path>
              <a:path w="356870" h="95250">
                <a:moveTo>
                  <a:pt x="74044" y="53411"/>
                </a:moveTo>
                <a:lnTo>
                  <a:pt x="60048" y="53411"/>
                </a:lnTo>
                <a:lnTo>
                  <a:pt x="60048" y="93730"/>
                </a:lnTo>
                <a:lnTo>
                  <a:pt x="74044" y="93730"/>
                </a:lnTo>
                <a:lnTo>
                  <a:pt x="74044" y="53411"/>
                </a:lnTo>
                <a:close/>
              </a:path>
              <a:path w="356870" h="95250">
                <a:moveTo>
                  <a:pt x="74044" y="1264"/>
                </a:moveTo>
                <a:lnTo>
                  <a:pt x="60048" y="1264"/>
                </a:lnTo>
                <a:lnTo>
                  <a:pt x="60048" y="41447"/>
                </a:lnTo>
                <a:lnTo>
                  <a:pt x="74044" y="41447"/>
                </a:lnTo>
                <a:lnTo>
                  <a:pt x="74044" y="1264"/>
                </a:lnTo>
                <a:close/>
              </a:path>
              <a:path w="356870" h="95250">
                <a:moveTo>
                  <a:pt x="138234" y="0"/>
                </a:moveTo>
                <a:lnTo>
                  <a:pt x="122251" y="0"/>
                </a:lnTo>
                <a:lnTo>
                  <a:pt x="115102" y="1911"/>
                </a:lnTo>
                <a:lnTo>
                  <a:pt x="89939" y="33737"/>
                </a:lnTo>
                <a:lnTo>
                  <a:pt x="88585" y="47497"/>
                </a:lnTo>
                <a:lnTo>
                  <a:pt x="88923" y="54622"/>
                </a:lnTo>
                <a:lnTo>
                  <a:pt x="115102" y="93097"/>
                </a:lnTo>
                <a:lnTo>
                  <a:pt x="122251" y="94994"/>
                </a:lnTo>
                <a:lnTo>
                  <a:pt x="138234" y="94994"/>
                </a:lnTo>
                <a:lnTo>
                  <a:pt x="145352" y="93097"/>
                </a:lnTo>
                <a:lnTo>
                  <a:pt x="157904" y="85482"/>
                </a:lnTo>
                <a:lnTo>
                  <a:pt x="160831" y="82262"/>
                </a:lnTo>
                <a:lnTo>
                  <a:pt x="124930" y="82262"/>
                </a:lnTo>
                <a:lnTo>
                  <a:pt x="120174" y="80937"/>
                </a:lnTo>
                <a:lnTo>
                  <a:pt x="102446" y="55022"/>
                </a:lnTo>
                <a:lnTo>
                  <a:pt x="102446" y="39972"/>
                </a:lnTo>
                <a:lnTo>
                  <a:pt x="124930" y="12732"/>
                </a:lnTo>
                <a:lnTo>
                  <a:pt x="160817" y="12732"/>
                </a:lnTo>
                <a:lnTo>
                  <a:pt x="157904" y="9526"/>
                </a:lnTo>
                <a:lnTo>
                  <a:pt x="145352" y="1911"/>
                </a:lnTo>
                <a:lnTo>
                  <a:pt x="138234" y="0"/>
                </a:lnTo>
                <a:close/>
              </a:path>
              <a:path w="356870" h="95250">
                <a:moveTo>
                  <a:pt x="160817" y="12732"/>
                </a:moveTo>
                <a:lnTo>
                  <a:pt x="135555" y="12732"/>
                </a:lnTo>
                <a:lnTo>
                  <a:pt x="140296" y="14071"/>
                </a:lnTo>
                <a:lnTo>
                  <a:pt x="144480" y="16750"/>
                </a:lnTo>
                <a:lnTo>
                  <a:pt x="148694" y="19399"/>
                </a:lnTo>
                <a:lnTo>
                  <a:pt x="152004" y="23312"/>
                </a:lnTo>
                <a:lnTo>
                  <a:pt x="154412" y="28489"/>
                </a:lnTo>
                <a:lnTo>
                  <a:pt x="156851" y="33636"/>
                </a:lnTo>
                <a:lnTo>
                  <a:pt x="158070" y="39972"/>
                </a:lnTo>
                <a:lnTo>
                  <a:pt x="158070" y="55022"/>
                </a:lnTo>
                <a:lnTo>
                  <a:pt x="135555" y="82262"/>
                </a:lnTo>
                <a:lnTo>
                  <a:pt x="160831" y="82262"/>
                </a:lnTo>
                <a:lnTo>
                  <a:pt x="171885" y="47497"/>
                </a:lnTo>
                <a:lnTo>
                  <a:pt x="171547" y="40355"/>
                </a:lnTo>
                <a:lnTo>
                  <a:pt x="170503" y="33636"/>
                </a:lnTo>
                <a:lnTo>
                  <a:pt x="168838" y="27645"/>
                </a:lnTo>
                <a:lnTo>
                  <a:pt x="166467" y="22078"/>
                </a:lnTo>
                <a:lnTo>
                  <a:pt x="162855" y="14974"/>
                </a:lnTo>
                <a:lnTo>
                  <a:pt x="160817" y="12732"/>
                </a:lnTo>
                <a:close/>
              </a:path>
              <a:path w="356870" h="95250">
                <a:moveTo>
                  <a:pt x="203413" y="1264"/>
                </a:moveTo>
                <a:lnTo>
                  <a:pt x="186482" y="1264"/>
                </a:lnTo>
                <a:lnTo>
                  <a:pt x="186482" y="93730"/>
                </a:lnTo>
                <a:lnTo>
                  <a:pt x="199756" y="93730"/>
                </a:lnTo>
                <a:lnTo>
                  <a:pt x="199756" y="26773"/>
                </a:lnTo>
                <a:lnTo>
                  <a:pt x="213860" y="26773"/>
                </a:lnTo>
                <a:lnTo>
                  <a:pt x="203413" y="1264"/>
                </a:lnTo>
                <a:close/>
              </a:path>
              <a:path w="356870" h="95250">
                <a:moveTo>
                  <a:pt x="280302" y="26818"/>
                </a:moveTo>
                <a:lnTo>
                  <a:pt x="267028" y="26818"/>
                </a:lnTo>
                <a:lnTo>
                  <a:pt x="267028" y="93730"/>
                </a:lnTo>
                <a:lnTo>
                  <a:pt x="280302" y="93730"/>
                </a:lnTo>
                <a:lnTo>
                  <a:pt x="280302" y="26818"/>
                </a:lnTo>
                <a:close/>
              </a:path>
              <a:path w="356870" h="95250">
                <a:moveTo>
                  <a:pt x="213860" y="26773"/>
                </a:moveTo>
                <a:lnTo>
                  <a:pt x="200614" y="26773"/>
                </a:lnTo>
                <a:lnTo>
                  <a:pt x="227884" y="93594"/>
                </a:lnTo>
                <a:lnTo>
                  <a:pt x="238900" y="93594"/>
                </a:lnTo>
                <a:lnTo>
                  <a:pt x="247253" y="73141"/>
                </a:lnTo>
                <a:lnTo>
                  <a:pt x="232850" y="73141"/>
                </a:lnTo>
                <a:lnTo>
                  <a:pt x="213860" y="26773"/>
                </a:lnTo>
                <a:close/>
              </a:path>
              <a:path w="356870" h="95250">
                <a:moveTo>
                  <a:pt x="280302" y="1264"/>
                </a:moveTo>
                <a:lnTo>
                  <a:pt x="263371" y="1264"/>
                </a:lnTo>
                <a:lnTo>
                  <a:pt x="233934" y="73141"/>
                </a:lnTo>
                <a:lnTo>
                  <a:pt x="247253" y="73141"/>
                </a:lnTo>
                <a:lnTo>
                  <a:pt x="266171" y="26818"/>
                </a:lnTo>
                <a:lnTo>
                  <a:pt x="280302" y="26818"/>
                </a:lnTo>
                <a:lnTo>
                  <a:pt x="280302" y="1264"/>
                </a:lnTo>
                <a:close/>
              </a:path>
              <a:path w="356870" h="95250">
                <a:moveTo>
                  <a:pt x="355760" y="1264"/>
                </a:moveTo>
                <a:lnTo>
                  <a:pt x="297789" y="1264"/>
                </a:lnTo>
                <a:lnTo>
                  <a:pt x="297789" y="93730"/>
                </a:lnTo>
                <a:lnTo>
                  <a:pt x="356302" y="93730"/>
                </a:lnTo>
                <a:lnTo>
                  <a:pt x="356302" y="81720"/>
                </a:lnTo>
                <a:lnTo>
                  <a:pt x="311740" y="81720"/>
                </a:lnTo>
                <a:lnTo>
                  <a:pt x="311740" y="53411"/>
                </a:lnTo>
                <a:lnTo>
                  <a:pt x="352735" y="53411"/>
                </a:lnTo>
                <a:lnTo>
                  <a:pt x="352735" y="41447"/>
                </a:lnTo>
                <a:lnTo>
                  <a:pt x="311740" y="41447"/>
                </a:lnTo>
                <a:lnTo>
                  <a:pt x="311740" y="13273"/>
                </a:lnTo>
                <a:lnTo>
                  <a:pt x="355760" y="13273"/>
                </a:lnTo>
                <a:lnTo>
                  <a:pt x="355760" y="1264"/>
                </a:lnTo>
                <a:close/>
              </a:path>
            </a:pathLst>
          </a:custGeom>
          <a:solidFill>
            <a:srgbClr val="0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5376548" y="4392078"/>
            <a:ext cx="493395" cy="95250"/>
          </a:xfrm>
          <a:custGeom>
            <a:avLst/>
            <a:gdLst/>
            <a:ahLst/>
            <a:cxnLst/>
            <a:rect l="l" t="t" r="r" b="b"/>
            <a:pathLst>
              <a:path w="493394" h="95250">
                <a:moveTo>
                  <a:pt x="43493" y="1264"/>
                </a:moveTo>
                <a:lnTo>
                  <a:pt x="0" y="1264"/>
                </a:lnTo>
                <a:lnTo>
                  <a:pt x="0" y="93730"/>
                </a:lnTo>
                <a:lnTo>
                  <a:pt x="19549" y="93730"/>
                </a:lnTo>
                <a:lnTo>
                  <a:pt x="19549" y="63750"/>
                </a:lnTo>
                <a:lnTo>
                  <a:pt x="12732" y="63750"/>
                </a:lnTo>
                <a:lnTo>
                  <a:pt x="12732" y="48084"/>
                </a:lnTo>
                <a:lnTo>
                  <a:pt x="19549" y="48084"/>
                </a:lnTo>
                <a:lnTo>
                  <a:pt x="19549" y="17247"/>
                </a:lnTo>
                <a:lnTo>
                  <a:pt x="66195" y="17247"/>
                </a:lnTo>
                <a:lnTo>
                  <a:pt x="63103" y="11618"/>
                </a:lnTo>
                <a:lnTo>
                  <a:pt x="59341" y="7931"/>
                </a:lnTo>
                <a:lnTo>
                  <a:pt x="49468" y="2603"/>
                </a:lnTo>
                <a:lnTo>
                  <a:pt x="43493" y="1264"/>
                </a:lnTo>
                <a:close/>
              </a:path>
              <a:path w="493394" h="95250">
                <a:moveTo>
                  <a:pt x="19549" y="48084"/>
                </a:moveTo>
                <a:lnTo>
                  <a:pt x="12732" y="48084"/>
                </a:lnTo>
                <a:lnTo>
                  <a:pt x="12732" y="63750"/>
                </a:lnTo>
                <a:lnTo>
                  <a:pt x="19549" y="63750"/>
                </a:lnTo>
                <a:lnTo>
                  <a:pt x="19549" y="48084"/>
                </a:lnTo>
                <a:close/>
              </a:path>
              <a:path w="493394" h="95250">
                <a:moveTo>
                  <a:pt x="66195" y="17247"/>
                </a:moveTo>
                <a:lnTo>
                  <a:pt x="36525" y="17247"/>
                </a:lnTo>
                <a:lnTo>
                  <a:pt x="39656" y="17894"/>
                </a:lnTo>
                <a:lnTo>
                  <a:pt x="42124" y="19188"/>
                </a:lnTo>
                <a:lnTo>
                  <a:pt x="44592" y="20452"/>
                </a:lnTo>
                <a:lnTo>
                  <a:pt x="46428" y="22243"/>
                </a:lnTo>
                <a:lnTo>
                  <a:pt x="47632" y="24561"/>
                </a:lnTo>
                <a:lnTo>
                  <a:pt x="48866" y="26848"/>
                </a:lnTo>
                <a:lnTo>
                  <a:pt x="49483" y="29527"/>
                </a:lnTo>
                <a:lnTo>
                  <a:pt x="49483" y="35637"/>
                </a:lnTo>
                <a:lnTo>
                  <a:pt x="36586" y="48084"/>
                </a:lnTo>
                <a:lnTo>
                  <a:pt x="19549" y="48084"/>
                </a:lnTo>
                <a:lnTo>
                  <a:pt x="19549" y="63750"/>
                </a:lnTo>
                <a:lnTo>
                  <a:pt x="43087" y="63750"/>
                </a:lnTo>
                <a:lnTo>
                  <a:pt x="49137" y="62441"/>
                </a:lnTo>
                <a:lnTo>
                  <a:pt x="59160" y="57204"/>
                </a:lnTo>
                <a:lnTo>
                  <a:pt x="62998" y="53547"/>
                </a:lnTo>
                <a:lnTo>
                  <a:pt x="68295" y="44156"/>
                </a:lnTo>
                <a:lnTo>
                  <a:pt x="69620" y="38738"/>
                </a:lnTo>
                <a:lnTo>
                  <a:pt x="69620" y="26457"/>
                </a:lnTo>
                <a:lnTo>
                  <a:pt x="68310" y="21039"/>
                </a:lnTo>
                <a:lnTo>
                  <a:pt x="66195" y="17247"/>
                </a:lnTo>
                <a:close/>
              </a:path>
              <a:path w="493394" h="95250">
                <a:moveTo>
                  <a:pt x="122985" y="1264"/>
                </a:moveTo>
                <a:lnTo>
                  <a:pt x="79521" y="1264"/>
                </a:lnTo>
                <a:lnTo>
                  <a:pt x="79521" y="93730"/>
                </a:lnTo>
                <a:lnTo>
                  <a:pt x="99071" y="93730"/>
                </a:lnTo>
                <a:lnTo>
                  <a:pt x="99071" y="60951"/>
                </a:lnTo>
                <a:lnTo>
                  <a:pt x="91079" y="60951"/>
                </a:lnTo>
                <a:lnTo>
                  <a:pt x="91079" y="45239"/>
                </a:lnTo>
                <a:lnTo>
                  <a:pt x="99071" y="45239"/>
                </a:lnTo>
                <a:lnTo>
                  <a:pt x="99071" y="17247"/>
                </a:lnTo>
                <a:lnTo>
                  <a:pt x="146208" y="17247"/>
                </a:lnTo>
                <a:lnTo>
                  <a:pt x="142625" y="10986"/>
                </a:lnTo>
                <a:lnTo>
                  <a:pt x="138847" y="7479"/>
                </a:lnTo>
                <a:lnTo>
                  <a:pt x="128944" y="2513"/>
                </a:lnTo>
                <a:lnTo>
                  <a:pt x="122985" y="1264"/>
                </a:lnTo>
                <a:close/>
              </a:path>
              <a:path w="493394" h="95250">
                <a:moveTo>
                  <a:pt x="129456" y="51650"/>
                </a:moveTo>
                <a:lnTo>
                  <a:pt x="108371" y="51650"/>
                </a:lnTo>
                <a:lnTo>
                  <a:pt x="130856" y="93730"/>
                </a:lnTo>
                <a:lnTo>
                  <a:pt x="152437" y="93730"/>
                </a:lnTo>
                <a:lnTo>
                  <a:pt x="134536" y="60951"/>
                </a:lnTo>
                <a:lnTo>
                  <a:pt x="122608" y="60951"/>
                </a:lnTo>
                <a:lnTo>
                  <a:pt x="128659" y="59777"/>
                </a:lnTo>
                <a:lnTo>
                  <a:pt x="132828" y="57824"/>
                </a:lnTo>
                <a:lnTo>
                  <a:pt x="129456" y="51650"/>
                </a:lnTo>
                <a:close/>
              </a:path>
              <a:path w="493394" h="95250">
                <a:moveTo>
                  <a:pt x="99071" y="45239"/>
                </a:moveTo>
                <a:lnTo>
                  <a:pt x="91079" y="45239"/>
                </a:lnTo>
                <a:lnTo>
                  <a:pt x="91079" y="60951"/>
                </a:lnTo>
                <a:lnTo>
                  <a:pt x="99071" y="60951"/>
                </a:lnTo>
                <a:lnTo>
                  <a:pt x="99071" y="45239"/>
                </a:lnTo>
                <a:close/>
              </a:path>
              <a:path w="493394" h="95250">
                <a:moveTo>
                  <a:pt x="146208" y="17247"/>
                </a:moveTo>
                <a:lnTo>
                  <a:pt x="116017" y="17247"/>
                </a:lnTo>
                <a:lnTo>
                  <a:pt x="119132" y="17803"/>
                </a:lnTo>
                <a:lnTo>
                  <a:pt x="121600" y="18917"/>
                </a:lnTo>
                <a:lnTo>
                  <a:pt x="124098" y="20001"/>
                </a:lnTo>
                <a:lnTo>
                  <a:pt x="125950" y="21596"/>
                </a:lnTo>
                <a:lnTo>
                  <a:pt x="127154" y="23703"/>
                </a:lnTo>
                <a:lnTo>
                  <a:pt x="128388" y="25810"/>
                </a:lnTo>
                <a:lnTo>
                  <a:pt x="129005" y="28398"/>
                </a:lnTo>
                <a:lnTo>
                  <a:pt x="129005" y="34509"/>
                </a:lnTo>
                <a:lnTo>
                  <a:pt x="128388" y="37052"/>
                </a:lnTo>
                <a:lnTo>
                  <a:pt x="127154" y="39099"/>
                </a:lnTo>
                <a:lnTo>
                  <a:pt x="125950" y="41146"/>
                </a:lnTo>
                <a:lnTo>
                  <a:pt x="124113" y="42681"/>
                </a:lnTo>
                <a:lnTo>
                  <a:pt x="119177" y="44727"/>
                </a:lnTo>
                <a:lnTo>
                  <a:pt x="116077" y="45239"/>
                </a:lnTo>
                <a:lnTo>
                  <a:pt x="99071" y="45239"/>
                </a:lnTo>
                <a:lnTo>
                  <a:pt x="99071" y="60951"/>
                </a:lnTo>
                <a:lnTo>
                  <a:pt x="113341" y="60951"/>
                </a:lnTo>
                <a:lnTo>
                  <a:pt x="108371" y="51650"/>
                </a:lnTo>
                <a:lnTo>
                  <a:pt x="142555" y="51650"/>
                </a:lnTo>
                <a:lnTo>
                  <a:pt x="147817" y="42891"/>
                </a:lnTo>
                <a:lnTo>
                  <a:pt x="149141" y="37609"/>
                </a:lnTo>
                <a:lnTo>
                  <a:pt x="149141" y="25358"/>
                </a:lnTo>
                <a:lnTo>
                  <a:pt x="147832" y="20046"/>
                </a:lnTo>
                <a:lnTo>
                  <a:pt x="146208" y="17247"/>
                </a:lnTo>
                <a:close/>
              </a:path>
              <a:path w="493394" h="95250">
                <a:moveTo>
                  <a:pt x="132828" y="57824"/>
                </a:moveTo>
                <a:lnTo>
                  <a:pt x="128659" y="59777"/>
                </a:lnTo>
                <a:lnTo>
                  <a:pt x="122608" y="60951"/>
                </a:lnTo>
                <a:lnTo>
                  <a:pt x="134536" y="60951"/>
                </a:lnTo>
                <a:lnTo>
                  <a:pt x="132828" y="57824"/>
                </a:lnTo>
                <a:close/>
              </a:path>
              <a:path w="493394" h="95250">
                <a:moveTo>
                  <a:pt x="142555" y="51650"/>
                </a:moveTo>
                <a:lnTo>
                  <a:pt x="129456" y="51650"/>
                </a:lnTo>
                <a:lnTo>
                  <a:pt x="132828" y="57824"/>
                </a:lnTo>
                <a:lnTo>
                  <a:pt x="138682" y="55082"/>
                </a:lnTo>
                <a:lnTo>
                  <a:pt x="142519" y="51711"/>
                </a:lnTo>
                <a:close/>
              </a:path>
              <a:path w="493394" h="95250">
                <a:moveTo>
                  <a:pt x="209990" y="0"/>
                </a:moveTo>
                <a:lnTo>
                  <a:pt x="193616" y="0"/>
                </a:lnTo>
                <a:lnTo>
                  <a:pt x="186241" y="1866"/>
                </a:lnTo>
                <a:lnTo>
                  <a:pt x="159957" y="33500"/>
                </a:lnTo>
                <a:lnTo>
                  <a:pt x="158534" y="47497"/>
                </a:lnTo>
                <a:lnTo>
                  <a:pt x="158893" y="54777"/>
                </a:lnTo>
                <a:lnTo>
                  <a:pt x="186241" y="93128"/>
                </a:lnTo>
                <a:lnTo>
                  <a:pt x="193616" y="94994"/>
                </a:lnTo>
                <a:lnTo>
                  <a:pt x="209990" y="94994"/>
                </a:lnTo>
                <a:lnTo>
                  <a:pt x="217360" y="93128"/>
                </a:lnTo>
                <a:lnTo>
                  <a:pt x="230427" y="85708"/>
                </a:lnTo>
                <a:lnTo>
                  <a:pt x="235604" y="80305"/>
                </a:lnTo>
                <a:lnTo>
                  <a:pt x="237000" y="77702"/>
                </a:lnTo>
                <a:lnTo>
                  <a:pt x="197107" y="77702"/>
                </a:lnTo>
                <a:lnTo>
                  <a:pt x="192983" y="76543"/>
                </a:lnTo>
                <a:lnTo>
                  <a:pt x="185940" y="71907"/>
                </a:lnTo>
                <a:lnTo>
                  <a:pt x="183201" y="68506"/>
                </a:lnTo>
                <a:lnTo>
                  <a:pt x="179318" y="59536"/>
                </a:lnTo>
                <a:lnTo>
                  <a:pt x="178355" y="54028"/>
                </a:lnTo>
                <a:lnTo>
                  <a:pt x="178355" y="40965"/>
                </a:lnTo>
                <a:lnTo>
                  <a:pt x="197107" y="17292"/>
                </a:lnTo>
                <a:lnTo>
                  <a:pt x="237000" y="17292"/>
                </a:lnTo>
                <a:lnTo>
                  <a:pt x="235604" y="14688"/>
                </a:lnTo>
                <a:lnTo>
                  <a:pt x="230427" y="9300"/>
                </a:lnTo>
                <a:lnTo>
                  <a:pt x="217334" y="1866"/>
                </a:lnTo>
                <a:lnTo>
                  <a:pt x="209990" y="0"/>
                </a:lnTo>
                <a:close/>
              </a:path>
              <a:path w="493394" h="95250">
                <a:moveTo>
                  <a:pt x="237000" y="17292"/>
                </a:moveTo>
                <a:lnTo>
                  <a:pt x="206558" y="17292"/>
                </a:lnTo>
                <a:lnTo>
                  <a:pt x="210682" y="18451"/>
                </a:lnTo>
                <a:lnTo>
                  <a:pt x="217725" y="23086"/>
                </a:lnTo>
                <a:lnTo>
                  <a:pt x="220449" y="26487"/>
                </a:lnTo>
                <a:lnTo>
                  <a:pt x="222376" y="30972"/>
                </a:lnTo>
                <a:lnTo>
                  <a:pt x="224332" y="35457"/>
                </a:lnTo>
                <a:lnTo>
                  <a:pt x="225310" y="40965"/>
                </a:lnTo>
                <a:lnTo>
                  <a:pt x="225310" y="54028"/>
                </a:lnTo>
                <a:lnTo>
                  <a:pt x="206558" y="77702"/>
                </a:lnTo>
                <a:lnTo>
                  <a:pt x="237000" y="77702"/>
                </a:lnTo>
                <a:lnTo>
                  <a:pt x="245131" y="47497"/>
                </a:lnTo>
                <a:lnTo>
                  <a:pt x="244773" y="40216"/>
                </a:lnTo>
                <a:lnTo>
                  <a:pt x="243697" y="33500"/>
                </a:lnTo>
                <a:lnTo>
                  <a:pt x="241906" y="27349"/>
                </a:lnTo>
                <a:lnTo>
                  <a:pt x="239397" y="21761"/>
                </a:lnTo>
                <a:lnTo>
                  <a:pt x="237000" y="17292"/>
                </a:lnTo>
                <a:close/>
              </a:path>
              <a:path w="493394" h="95250">
                <a:moveTo>
                  <a:pt x="318038" y="1264"/>
                </a:moveTo>
                <a:lnTo>
                  <a:pt x="256815" y="1264"/>
                </a:lnTo>
                <a:lnTo>
                  <a:pt x="256815" y="93730"/>
                </a:lnTo>
                <a:lnTo>
                  <a:pt x="276365" y="93730"/>
                </a:lnTo>
                <a:lnTo>
                  <a:pt x="276365" y="55533"/>
                </a:lnTo>
                <a:lnTo>
                  <a:pt x="313975" y="55533"/>
                </a:lnTo>
                <a:lnTo>
                  <a:pt x="313975" y="39415"/>
                </a:lnTo>
                <a:lnTo>
                  <a:pt x="276365" y="39415"/>
                </a:lnTo>
                <a:lnTo>
                  <a:pt x="276365" y="17382"/>
                </a:lnTo>
                <a:lnTo>
                  <a:pt x="318038" y="17382"/>
                </a:lnTo>
                <a:lnTo>
                  <a:pt x="318038" y="1264"/>
                </a:lnTo>
                <a:close/>
              </a:path>
              <a:path w="493394" h="95250">
                <a:moveTo>
                  <a:pt x="347940" y="1264"/>
                </a:moveTo>
                <a:lnTo>
                  <a:pt x="328391" y="1264"/>
                </a:lnTo>
                <a:lnTo>
                  <a:pt x="328391" y="93730"/>
                </a:lnTo>
                <a:lnTo>
                  <a:pt x="347940" y="93730"/>
                </a:lnTo>
                <a:lnTo>
                  <a:pt x="347940" y="1264"/>
                </a:lnTo>
                <a:close/>
              </a:path>
              <a:path w="493394" h="95250">
                <a:moveTo>
                  <a:pt x="380777" y="1264"/>
                </a:moveTo>
                <a:lnTo>
                  <a:pt x="361228" y="1264"/>
                </a:lnTo>
                <a:lnTo>
                  <a:pt x="361228" y="93730"/>
                </a:lnTo>
                <a:lnTo>
                  <a:pt x="420418" y="93730"/>
                </a:lnTo>
                <a:lnTo>
                  <a:pt x="420418" y="77611"/>
                </a:lnTo>
                <a:lnTo>
                  <a:pt x="380777" y="77611"/>
                </a:lnTo>
                <a:lnTo>
                  <a:pt x="380777" y="1264"/>
                </a:lnTo>
                <a:close/>
              </a:path>
              <a:path w="493394" h="95250">
                <a:moveTo>
                  <a:pt x="492874" y="1264"/>
                </a:moveTo>
                <a:lnTo>
                  <a:pt x="430568" y="1264"/>
                </a:lnTo>
                <a:lnTo>
                  <a:pt x="430568" y="93730"/>
                </a:lnTo>
                <a:lnTo>
                  <a:pt x="493055" y="93730"/>
                </a:lnTo>
                <a:lnTo>
                  <a:pt x="493055" y="77611"/>
                </a:lnTo>
                <a:lnTo>
                  <a:pt x="450118" y="77611"/>
                </a:lnTo>
                <a:lnTo>
                  <a:pt x="450118" y="55533"/>
                </a:lnTo>
                <a:lnTo>
                  <a:pt x="489668" y="55533"/>
                </a:lnTo>
                <a:lnTo>
                  <a:pt x="489668" y="39415"/>
                </a:lnTo>
                <a:lnTo>
                  <a:pt x="450118" y="39415"/>
                </a:lnTo>
                <a:lnTo>
                  <a:pt x="450118" y="17382"/>
                </a:lnTo>
                <a:lnTo>
                  <a:pt x="492874" y="17382"/>
                </a:lnTo>
                <a:lnTo>
                  <a:pt x="492874" y="1264"/>
                </a:lnTo>
                <a:close/>
              </a:path>
            </a:pathLst>
          </a:custGeom>
          <a:solidFill>
            <a:srgbClr val="0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4530505" y="814805"/>
            <a:ext cx="1089660" cy="95885"/>
          </a:xfrm>
          <a:custGeom>
            <a:avLst/>
            <a:gdLst/>
            <a:ahLst/>
            <a:cxnLst/>
            <a:rect l="l" t="t" r="r" b="b"/>
            <a:pathLst>
              <a:path w="1089659" h="95884">
                <a:moveTo>
                  <a:pt x="40152" y="1264"/>
                </a:moveTo>
                <a:lnTo>
                  <a:pt x="0" y="1264"/>
                </a:lnTo>
                <a:lnTo>
                  <a:pt x="0" y="93730"/>
                </a:lnTo>
                <a:lnTo>
                  <a:pt x="13951" y="93730"/>
                </a:lnTo>
                <a:lnTo>
                  <a:pt x="13951" y="61222"/>
                </a:lnTo>
                <a:lnTo>
                  <a:pt x="10248" y="61222"/>
                </a:lnTo>
                <a:lnTo>
                  <a:pt x="10248" y="49393"/>
                </a:lnTo>
                <a:lnTo>
                  <a:pt x="13951" y="49393"/>
                </a:lnTo>
                <a:lnTo>
                  <a:pt x="13951" y="13228"/>
                </a:lnTo>
                <a:lnTo>
                  <a:pt x="60052" y="13228"/>
                </a:lnTo>
                <a:lnTo>
                  <a:pt x="59100" y="11392"/>
                </a:lnTo>
                <a:lnTo>
                  <a:pt x="55563" y="7810"/>
                </a:lnTo>
                <a:lnTo>
                  <a:pt x="46112" y="2573"/>
                </a:lnTo>
                <a:lnTo>
                  <a:pt x="40152" y="1264"/>
                </a:lnTo>
                <a:close/>
              </a:path>
              <a:path w="1089659" h="95884">
                <a:moveTo>
                  <a:pt x="13951" y="49393"/>
                </a:moveTo>
                <a:lnTo>
                  <a:pt x="10248" y="49393"/>
                </a:lnTo>
                <a:lnTo>
                  <a:pt x="10248" y="61222"/>
                </a:lnTo>
                <a:lnTo>
                  <a:pt x="13951" y="61222"/>
                </a:lnTo>
                <a:lnTo>
                  <a:pt x="13951" y="49393"/>
                </a:lnTo>
                <a:close/>
              </a:path>
              <a:path w="1089659" h="95884">
                <a:moveTo>
                  <a:pt x="60052" y="13228"/>
                </a:moveTo>
                <a:lnTo>
                  <a:pt x="36104" y="13228"/>
                </a:lnTo>
                <a:lnTo>
                  <a:pt x="39836" y="13996"/>
                </a:lnTo>
                <a:lnTo>
                  <a:pt x="45525" y="17066"/>
                </a:lnTo>
                <a:lnTo>
                  <a:pt x="47617" y="19188"/>
                </a:lnTo>
                <a:lnTo>
                  <a:pt x="50266" y="24606"/>
                </a:lnTo>
                <a:lnTo>
                  <a:pt x="50928" y="27706"/>
                </a:lnTo>
                <a:lnTo>
                  <a:pt x="50928" y="34689"/>
                </a:lnTo>
                <a:lnTo>
                  <a:pt x="36194" y="49393"/>
                </a:lnTo>
                <a:lnTo>
                  <a:pt x="13951" y="49393"/>
                </a:lnTo>
                <a:lnTo>
                  <a:pt x="13951" y="61222"/>
                </a:lnTo>
                <a:lnTo>
                  <a:pt x="40077" y="61222"/>
                </a:lnTo>
                <a:lnTo>
                  <a:pt x="46022" y="59913"/>
                </a:lnTo>
                <a:lnTo>
                  <a:pt x="55503" y="54645"/>
                </a:lnTo>
                <a:lnTo>
                  <a:pt x="59055" y="51063"/>
                </a:lnTo>
                <a:lnTo>
                  <a:pt x="63780" y="42003"/>
                </a:lnTo>
                <a:lnTo>
                  <a:pt x="64969" y="36887"/>
                </a:lnTo>
                <a:lnTo>
                  <a:pt x="64969" y="25539"/>
                </a:lnTo>
                <a:lnTo>
                  <a:pt x="63796" y="20452"/>
                </a:lnTo>
                <a:lnTo>
                  <a:pt x="60052" y="13228"/>
                </a:lnTo>
                <a:close/>
              </a:path>
              <a:path w="1089659" h="95884">
                <a:moveTo>
                  <a:pt x="136499" y="1264"/>
                </a:moveTo>
                <a:lnTo>
                  <a:pt x="78528" y="1264"/>
                </a:lnTo>
                <a:lnTo>
                  <a:pt x="78528" y="93730"/>
                </a:lnTo>
                <a:lnTo>
                  <a:pt x="137041" y="93730"/>
                </a:lnTo>
                <a:lnTo>
                  <a:pt x="137041" y="81720"/>
                </a:lnTo>
                <a:lnTo>
                  <a:pt x="92479" y="81720"/>
                </a:lnTo>
                <a:lnTo>
                  <a:pt x="92479" y="53411"/>
                </a:lnTo>
                <a:lnTo>
                  <a:pt x="133474" y="53411"/>
                </a:lnTo>
                <a:lnTo>
                  <a:pt x="133474" y="41447"/>
                </a:lnTo>
                <a:lnTo>
                  <a:pt x="92479" y="41447"/>
                </a:lnTo>
                <a:lnTo>
                  <a:pt x="92479" y="13273"/>
                </a:lnTo>
                <a:lnTo>
                  <a:pt x="136499" y="13273"/>
                </a:lnTo>
                <a:lnTo>
                  <a:pt x="136499" y="1264"/>
                </a:lnTo>
                <a:close/>
              </a:path>
              <a:path w="1089659" h="95884">
                <a:moveTo>
                  <a:pt x="192460" y="1264"/>
                </a:moveTo>
                <a:lnTo>
                  <a:pt x="152338" y="1264"/>
                </a:lnTo>
                <a:lnTo>
                  <a:pt x="152338" y="93730"/>
                </a:lnTo>
                <a:lnTo>
                  <a:pt x="166289" y="93730"/>
                </a:lnTo>
                <a:lnTo>
                  <a:pt x="166289" y="58739"/>
                </a:lnTo>
                <a:lnTo>
                  <a:pt x="160284" y="58739"/>
                </a:lnTo>
                <a:lnTo>
                  <a:pt x="160284" y="46729"/>
                </a:lnTo>
                <a:lnTo>
                  <a:pt x="166289" y="46729"/>
                </a:lnTo>
                <a:lnTo>
                  <a:pt x="166289" y="13228"/>
                </a:lnTo>
                <a:lnTo>
                  <a:pt x="212722" y="13228"/>
                </a:lnTo>
                <a:lnTo>
                  <a:pt x="211438" y="10850"/>
                </a:lnTo>
                <a:lnTo>
                  <a:pt x="207886" y="7434"/>
                </a:lnTo>
                <a:lnTo>
                  <a:pt x="198405" y="2498"/>
                </a:lnTo>
                <a:lnTo>
                  <a:pt x="192460" y="1264"/>
                </a:lnTo>
                <a:close/>
              </a:path>
              <a:path w="1089659" h="95884">
                <a:moveTo>
                  <a:pt x="197984" y="52012"/>
                </a:moveTo>
                <a:lnTo>
                  <a:pt x="182543" y="52012"/>
                </a:lnTo>
                <a:lnTo>
                  <a:pt x="204937" y="93730"/>
                </a:lnTo>
                <a:lnTo>
                  <a:pt x="220829" y="93730"/>
                </a:lnTo>
                <a:lnTo>
                  <a:pt x="201668" y="58739"/>
                </a:lnTo>
                <a:lnTo>
                  <a:pt x="192415" y="58739"/>
                </a:lnTo>
                <a:lnTo>
                  <a:pt x="198360" y="57550"/>
                </a:lnTo>
                <a:lnTo>
                  <a:pt x="200444" y="56504"/>
                </a:lnTo>
                <a:lnTo>
                  <a:pt x="197984" y="52012"/>
                </a:lnTo>
                <a:close/>
              </a:path>
              <a:path w="1089659" h="95884">
                <a:moveTo>
                  <a:pt x="166289" y="46729"/>
                </a:moveTo>
                <a:lnTo>
                  <a:pt x="160284" y="46729"/>
                </a:lnTo>
                <a:lnTo>
                  <a:pt x="160284" y="58739"/>
                </a:lnTo>
                <a:lnTo>
                  <a:pt x="166289" y="58739"/>
                </a:lnTo>
                <a:lnTo>
                  <a:pt x="166289" y="46729"/>
                </a:lnTo>
                <a:close/>
              </a:path>
              <a:path w="1089659" h="95884">
                <a:moveTo>
                  <a:pt x="212722" y="13228"/>
                </a:moveTo>
                <a:lnTo>
                  <a:pt x="188412" y="13228"/>
                </a:lnTo>
                <a:lnTo>
                  <a:pt x="192129" y="13921"/>
                </a:lnTo>
                <a:lnTo>
                  <a:pt x="194959" y="15305"/>
                </a:lnTo>
                <a:lnTo>
                  <a:pt x="197818" y="16660"/>
                </a:lnTo>
                <a:lnTo>
                  <a:pt x="199910" y="18616"/>
                </a:lnTo>
                <a:lnTo>
                  <a:pt x="201234" y="21175"/>
                </a:lnTo>
                <a:lnTo>
                  <a:pt x="202589" y="23733"/>
                </a:lnTo>
                <a:lnTo>
                  <a:pt x="203266" y="26758"/>
                </a:lnTo>
                <a:lnTo>
                  <a:pt x="203266" y="33711"/>
                </a:lnTo>
                <a:lnTo>
                  <a:pt x="188502" y="46729"/>
                </a:lnTo>
                <a:lnTo>
                  <a:pt x="166289" y="46729"/>
                </a:lnTo>
                <a:lnTo>
                  <a:pt x="166289" y="58739"/>
                </a:lnTo>
                <a:lnTo>
                  <a:pt x="186154" y="58739"/>
                </a:lnTo>
                <a:lnTo>
                  <a:pt x="182543" y="52012"/>
                </a:lnTo>
                <a:lnTo>
                  <a:pt x="208677" y="52012"/>
                </a:lnTo>
                <a:lnTo>
                  <a:pt x="211393" y="49468"/>
                </a:lnTo>
                <a:lnTo>
                  <a:pt x="216119" y="40890"/>
                </a:lnTo>
                <a:lnTo>
                  <a:pt x="217308" y="35908"/>
                </a:lnTo>
                <a:lnTo>
                  <a:pt x="217308" y="24561"/>
                </a:lnTo>
                <a:lnTo>
                  <a:pt x="216134" y="19549"/>
                </a:lnTo>
                <a:lnTo>
                  <a:pt x="212722" y="13228"/>
                </a:lnTo>
                <a:close/>
              </a:path>
              <a:path w="1089659" h="95884">
                <a:moveTo>
                  <a:pt x="200444" y="56504"/>
                </a:moveTo>
                <a:lnTo>
                  <a:pt x="198360" y="57550"/>
                </a:lnTo>
                <a:lnTo>
                  <a:pt x="192415" y="58739"/>
                </a:lnTo>
                <a:lnTo>
                  <a:pt x="201668" y="58739"/>
                </a:lnTo>
                <a:lnTo>
                  <a:pt x="200444" y="56504"/>
                </a:lnTo>
                <a:close/>
              </a:path>
              <a:path w="1089659" h="95884">
                <a:moveTo>
                  <a:pt x="208677" y="52012"/>
                </a:moveTo>
                <a:lnTo>
                  <a:pt x="197984" y="52012"/>
                </a:lnTo>
                <a:lnTo>
                  <a:pt x="200444" y="56504"/>
                </a:lnTo>
                <a:lnTo>
                  <a:pt x="207841" y="52794"/>
                </a:lnTo>
                <a:lnTo>
                  <a:pt x="208677" y="52012"/>
                </a:lnTo>
                <a:close/>
              </a:path>
              <a:path w="1089659" h="95884">
                <a:moveTo>
                  <a:pt x="241826" y="68175"/>
                </a:moveTo>
                <a:lnTo>
                  <a:pt x="227830" y="68175"/>
                </a:lnTo>
                <a:lnTo>
                  <a:pt x="228131" y="73743"/>
                </a:lnTo>
                <a:lnTo>
                  <a:pt x="255491" y="95265"/>
                </a:lnTo>
                <a:lnTo>
                  <a:pt x="269638" y="95265"/>
                </a:lnTo>
                <a:lnTo>
                  <a:pt x="275793" y="94091"/>
                </a:lnTo>
                <a:lnTo>
                  <a:pt x="285997" y="89395"/>
                </a:lnTo>
                <a:lnTo>
                  <a:pt x="289895" y="86190"/>
                </a:lnTo>
                <a:lnTo>
                  <a:pt x="291990" y="83029"/>
                </a:lnTo>
                <a:lnTo>
                  <a:pt x="258742" y="83029"/>
                </a:lnTo>
                <a:lnTo>
                  <a:pt x="255446" y="82502"/>
                </a:lnTo>
                <a:lnTo>
                  <a:pt x="242097" y="71516"/>
                </a:lnTo>
                <a:lnTo>
                  <a:pt x="241826" y="68175"/>
                </a:lnTo>
                <a:close/>
              </a:path>
              <a:path w="1089659" h="95884">
                <a:moveTo>
                  <a:pt x="269352" y="0"/>
                </a:moveTo>
                <a:lnTo>
                  <a:pt x="256891" y="0"/>
                </a:lnTo>
                <a:lnTo>
                  <a:pt x="251322" y="1113"/>
                </a:lnTo>
                <a:lnTo>
                  <a:pt x="230325" y="33019"/>
                </a:lnTo>
                <a:lnTo>
                  <a:pt x="232465" y="38166"/>
                </a:lnTo>
                <a:lnTo>
                  <a:pt x="241104" y="45992"/>
                </a:lnTo>
                <a:lnTo>
                  <a:pt x="246973" y="48956"/>
                </a:lnTo>
                <a:lnTo>
                  <a:pt x="268615" y="54826"/>
                </a:lnTo>
                <a:lnTo>
                  <a:pt x="271579" y="55834"/>
                </a:lnTo>
                <a:lnTo>
                  <a:pt x="276847" y="58122"/>
                </a:lnTo>
                <a:lnTo>
                  <a:pt x="278939" y="59567"/>
                </a:lnTo>
                <a:lnTo>
                  <a:pt x="282039" y="63058"/>
                </a:lnTo>
                <a:lnTo>
                  <a:pt x="282822" y="65301"/>
                </a:lnTo>
                <a:lnTo>
                  <a:pt x="282822" y="71050"/>
                </a:lnTo>
                <a:lnTo>
                  <a:pt x="266267" y="83029"/>
                </a:lnTo>
                <a:lnTo>
                  <a:pt x="291990" y="83029"/>
                </a:lnTo>
                <a:lnTo>
                  <a:pt x="295283" y="78063"/>
                </a:lnTo>
                <a:lnTo>
                  <a:pt x="296541" y="73743"/>
                </a:lnTo>
                <a:lnTo>
                  <a:pt x="296637" y="64021"/>
                </a:lnTo>
                <a:lnTo>
                  <a:pt x="295809" y="60454"/>
                </a:lnTo>
                <a:lnTo>
                  <a:pt x="294154" y="57475"/>
                </a:lnTo>
                <a:lnTo>
                  <a:pt x="292529" y="54495"/>
                </a:lnTo>
                <a:lnTo>
                  <a:pt x="270044" y="42169"/>
                </a:lnTo>
                <a:lnTo>
                  <a:pt x="259208" y="39370"/>
                </a:lnTo>
                <a:lnTo>
                  <a:pt x="244219" y="27932"/>
                </a:lnTo>
                <a:lnTo>
                  <a:pt x="244219" y="23116"/>
                </a:lnTo>
                <a:lnTo>
                  <a:pt x="244971" y="20783"/>
                </a:lnTo>
                <a:lnTo>
                  <a:pt x="248011" y="16660"/>
                </a:lnTo>
                <a:lnTo>
                  <a:pt x="250164" y="15034"/>
                </a:lnTo>
                <a:lnTo>
                  <a:pt x="252933" y="13860"/>
                </a:lnTo>
                <a:lnTo>
                  <a:pt x="255702" y="12656"/>
                </a:lnTo>
                <a:lnTo>
                  <a:pt x="258983" y="12054"/>
                </a:lnTo>
                <a:lnTo>
                  <a:pt x="290821" y="12054"/>
                </a:lnTo>
                <a:lnTo>
                  <a:pt x="288270" y="8518"/>
                </a:lnTo>
                <a:lnTo>
                  <a:pt x="284477" y="5493"/>
                </a:lnTo>
                <a:lnTo>
                  <a:pt x="274875" y="1098"/>
                </a:lnTo>
                <a:lnTo>
                  <a:pt x="269352" y="0"/>
                </a:lnTo>
                <a:close/>
              </a:path>
              <a:path w="1089659" h="95884">
                <a:moveTo>
                  <a:pt x="290821" y="12054"/>
                </a:moveTo>
                <a:lnTo>
                  <a:pt x="268073" y="12054"/>
                </a:lnTo>
                <a:lnTo>
                  <a:pt x="272467" y="13243"/>
                </a:lnTo>
                <a:lnTo>
                  <a:pt x="279450" y="17969"/>
                </a:lnTo>
                <a:lnTo>
                  <a:pt x="281437" y="21280"/>
                </a:lnTo>
                <a:lnTo>
                  <a:pt x="281919" y="25554"/>
                </a:lnTo>
                <a:lnTo>
                  <a:pt x="295373" y="25554"/>
                </a:lnTo>
                <a:lnTo>
                  <a:pt x="295253" y="20588"/>
                </a:lnTo>
                <a:lnTo>
                  <a:pt x="293808" y="16193"/>
                </a:lnTo>
                <a:lnTo>
                  <a:pt x="290821" y="12054"/>
                </a:lnTo>
                <a:close/>
              </a:path>
              <a:path w="1089659" h="95884">
                <a:moveTo>
                  <a:pt x="357181" y="0"/>
                </a:moveTo>
                <a:lnTo>
                  <a:pt x="341198" y="0"/>
                </a:lnTo>
                <a:lnTo>
                  <a:pt x="334049" y="1911"/>
                </a:lnTo>
                <a:lnTo>
                  <a:pt x="308886" y="33737"/>
                </a:lnTo>
                <a:lnTo>
                  <a:pt x="307532" y="47497"/>
                </a:lnTo>
                <a:lnTo>
                  <a:pt x="307870" y="54622"/>
                </a:lnTo>
                <a:lnTo>
                  <a:pt x="334049" y="93097"/>
                </a:lnTo>
                <a:lnTo>
                  <a:pt x="341198" y="94994"/>
                </a:lnTo>
                <a:lnTo>
                  <a:pt x="357181" y="94994"/>
                </a:lnTo>
                <a:lnTo>
                  <a:pt x="364299" y="93097"/>
                </a:lnTo>
                <a:lnTo>
                  <a:pt x="376851" y="85482"/>
                </a:lnTo>
                <a:lnTo>
                  <a:pt x="379778" y="82262"/>
                </a:lnTo>
                <a:lnTo>
                  <a:pt x="343877" y="82262"/>
                </a:lnTo>
                <a:lnTo>
                  <a:pt x="339121" y="80937"/>
                </a:lnTo>
                <a:lnTo>
                  <a:pt x="321393" y="55022"/>
                </a:lnTo>
                <a:lnTo>
                  <a:pt x="321393" y="39972"/>
                </a:lnTo>
                <a:lnTo>
                  <a:pt x="343877" y="12732"/>
                </a:lnTo>
                <a:lnTo>
                  <a:pt x="379764" y="12732"/>
                </a:lnTo>
                <a:lnTo>
                  <a:pt x="376851" y="9526"/>
                </a:lnTo>
                <a:lnTo>
                  <a:pt x="364299" y="1911"/>
                </a:lnTo>
                <a:lnTo>
                  <a:pt x="357181" y="0"/>
                </a:lnTo>
                <a:close/>
              </a:path>
              <a:path w="1089659" h="95884">
                <a:moveTo>
                  <a:pt x="379764" y="12732"/>
                </a:moveTo>
                <a:lnTo>
                  <a:pt x="354502" y="12732"/>
                </a:lnTo>
                <a:lnTo>
                  <a:pt x="359243" y="14071"/>
                </a:lnTo>
                <a:lnTo>
                  <a:pt x="363427" y="16750"/>
                </a:lnTo>
                <a:lnTo>
                  <a:pt x="367641" y="19399"/>
                </a:lnTo>
                <a:lnTo>
                  <a:pt x="370951" y="23312"/>
                </a:lnTo>
                <a:lnTo>
                  <a:pt x="373359" y="28489"/>
                </a:lnTo>
                <a:lnTo>
                  <a:pt x="375797" y="33636"/>
                </a:lnTo>
                <a:lnTo>
                  <a:pt x="377017" y="39972"/>
                </a:lnTo>
                <a:lnTo>
                  <a:pt x="377017" y="55022"/>
                </a:lnTo>
                <a:lnTo>
                  <a:pt x="354502" y="82262"/>
                </a:lnTo>
                <a:lnTo>
                  <a:pt x="379778" y="82262"/>
                </a:lnTo>
                <a:lnTo>
                  <a:pt x="390832" y="47497"/>
                </a:lnTo>
                <a:lnTo>
                  <a:pt x="390494" y="40355"/>
                </a:lnTo>
                <a:lnTo>
                  <a:pt x="389450" y="33636"/>
                </a:lnTo>
                <a:lnTo>
                  <a:pt x="387785" y="27645"/>
                </a:lnTo>
                <a:lnTo>
                  <a:pt x="385414" y="22078"/>
                </a:lnTo>
                <a:lnTo>
                  <a:pt x="381802" y="14974"/>
                </a:lnTo>
                <a:lnTo>
                  <a:pt x="379764" y="12732"/>
                </a:lnTo>
                <a:close/>
              </a:path>
              <a:path w="1089659" h="95884">
                <a:moveTo>
                  <a:pt x="418342" y="1264"/>
                </a:moveTo>
                <a:lnTo>
                  <a:pt x="405429" y="1264"/>
                </a:lnTo>
                <a:lnTo>
                  <a:pt x="405429" y="93730"/>
                </a:lnTo>
                <a:lnTo>
                  <a:pt x="419380" y="93730"/>
                </a:lnTo>
                <a:lnTo>
                  <a:pt x="419380" y="25915"/>
                </a:lnTo>
                <a:lnTo>
                  <a:pt x="435421" y="25915"/>
                </a:lnTo>
                <a:lnTo>
                  <a:pt x="418342" y="1264"/>
                </a:lnTo>
                <a:close/>
              </a:path>
              <a:path w="1089659" h="95884">
                <a:moveTo>
                  <a:pt x="435421" y="25915"/>
                </a:moveTo>
                <a:lnTo>
                  <a:pt x="420238" y="25915"/>
                </a:lnTo>
                <a:lnTo>
                  <a:pt x="467238" y="93730"/>
                </a:lnTo>
                <a:lnTo>
                  <a:pt x="480061" y="93730"/>
                </a:lnTo>
                <a:lnTo>
                  <a:pt x="480061" y="69168"/>
                </a:lnTo>
                <a:lnTo>
                  <a:pt x="465387" y="69168"/>
                </a:lnTo>
                <a:lnTo>
                  <a:pt x="435421" y="25915"/>
                </a:lnTo>
                <a:close/>
              </a:path>
              <a:path w="1089659" h="95884">
                <a:moveTo>
                  <a:pt x="480061" y="1264"/>
                </a:moveTo>
                <a:lnTo>
                  <a:pt x="466245" y="1264"/>
                </a:lnTo>
                <a:lnTo>
                  <a:pt x="466245" y="69168"/>
                </a:lnTo>
                <a:lnTo>
                  <a:pt x="480061" y="69168"/>
                </a:lnTo>
                <a:lnTo>
                  <a:pt x="480061" y="1264"/>
                </a:lnTo>
                <a:close/>
              </a:path>
              <a:path w="1089659" h="95884">
                <a:moveTo>
                  <a:pt x="540010" y="1264"/>
                </a:moveTo>
                <a:lnTo>
                  <a:pt x="523892" y="1264"/>
                </a:lnTo>
                <a:lnTo>
                  <a:pt x="490617" y="93730"/>
                </a:lnTo>
                <a:lnTo>
                  <a:pt x="505426" y="93730"/>
                </a:lnTo>
                <a:lnTo>
                  <a:pt x="513894" y="69259"/>
                </a:lnTo>
                <a:lnTo>
                  <a:pt x="507909" y="69259"/>
                </a:lnTo>
                <a:lnTo>
                  <a:pt x="507909" y="57520"/>
                </a:lnTo>
                <a:lnTo>
                  <a:pt x="517956" y="57520"/>
                </a:lnTo>
                <a:lnTo>
                  <a:pt x="531612" y="18059"/>
                </a:lnTo>
                <a:lnTo>
                  <a:pt x="546054" y="18059"/>
                </a:lnTo>
                <a:lnTo>
                  <a:pt x="540010" y="1264"/>
                </a:lnTo>
                <a:close/>
              </a:path>
              <a:path w="1089659" h="95884">
                <a:moveTo>
                  <a:pt x="546054" y="18059"/>
                </a:moveTo>
                <a:lnTo>
                  <a:pt x="532335" y="18059"/>
                </a:lnTo>
                <a:lnTo>
                  <a:pt x="558476" y="93730"/>
                </a:lnTo>
                <a:lnTo>
                  <a:pt x="573285" y="93730"/>
                </a:lnTo>
                <a:lnTo>
                  <a:pt x="564479" y="69259"/>
                </a:lnTo>
                <a:lnTo>
                  <a:pt x="555948" y="69259"/>
                </a:lnTo>
                <a:lnTo>
                  <a:pt x="555948" y="57520"/>
                </a:lnTo>
                <a:lnTo>
                  <a:pt x="560254" y="57520"/>
                </a:lnTo>
                <a:lnTo>
                  <a:pt x="546054" y="18059"/>
                </a:lnTo>
                <a:close/>
              </a:path>
              <a:path w="1089659" h="95884">
                <a:moveTo>
                  <a:pt x="517956" y="57520"/>
                </a:moveTo>
                <a:lnTo>
                  <a:pt x="507909" y="57520"/>
                </a:lnTo>
                <a:lnTo>
                  <a:pt x="507909" y="69259"/>
                </a:lnTo>
                <a:lnTo>
                  <a:pt x="513894" y="69259"/>
                </a:lnTo>
                <a:lnTo>
                  <a:pt x="517956" y="57520"/>
                </a:lnTo>
                <a:close/>
              </a:path>
              <a:path w="1089659" h="95884">
                <a:moveTo>
                  <a:pt x="545967" y="57520"/>
                </a:moveTo>
                <a:lnTo>
                  <a:pt x="517956" y="57520"/>
                </a:lnTo>
                <a:lnTo>
                  <a:pt x="513894" y="69259"/>
                </a:lnTo>
                <a:lnTo>
                  <a:pt x="550022" y="69259"/>
                </a:lnTo>
                <a:lnTo>
                  <a:pt x="545967" y="57520"/>
                </a:lnTo>
                <a:close/>
              </a:path>
              <a:path w="1089659" h="95884">
                <a:moveTo>
                  <a:pt x="560254" y="57520"/>
                </a:moveTo>
                <a:lnTo>
                  <a:pt x="555948" y="57520"/>
                </a:lnTo>
                <a:lnTo>
                  <a:pt x="555948" y="69259"/>
                </a:lnTo>
                <a:lnTo>
                  <a:pt x="564479" y="69259"/>
                </a:lnTo>
                <a:lnTo>
                  <a:pt x="560254" y="57520"/>
                </a:lnTo>
                <a:close/>
              </a:path>
              <a:path w="1089659" h="95884">
                <a:moveTo>
                  <a:pt x="597792" y="1264"/>
                </a:moveTo>
                <a:lnTo>
                  <a:pt x="583841" y="1264"/>
                </a:lnTo>
                <a:lnTo>
                  <a:pt x="583841" y="93730"/>
                </a:lnTo>
                <a:lnTo>
                  <a:pt x="639691" y="93730"/>
                </a:lnTo>
                <a:lnTo>
                  <a:pt x="639691" y="81720"/>
                </a:lnTo>
                <a:lnTo>
                  <a:pt x="597792" y="81720"/>
                </a:lnTo>
                <a:lnTo>
                  <a:pt x="597792" y="1264"/>
                </a:lnTo>
                <a:close/>
              </a:path>
              <a:path w="1089659" h="95884">
                <a:moveTo>
                  <a:pt x="723601" y="1264"/>
                </a:moveTo>
                <a:lnTo>
                  <a:pt x="683659" y="1264"/>
                </a:lnTo>
                <a:lnTo>
                  <a:pt x="683659" y="93730"/>
                </a:lnTo>
                <a:lnTo>
                  <a:pt x="722984" y="93730"/>
                </a:lnTo>
                <a:lnTo>
                  <a:pt x="730991" y="91878"/>
                </a:lnTo>
                <a:lnTo>
                  <a:pt x="744234" y="84444"/>
                </a:lnTo>
                <a:lnTo>
                  <a:pt x="746991" y="81539"/>
                </a:lnTo>
                <a:lnTo>
                  <a:pt x="697610" y="81539"/>
                </a:lnTo>
                <a:lnTo>
                  <a:pt x="697610" y="13454"/>
                </a:lnTo>
                <a:lnTo>
                  <a:pt x="747181" y="13454"/>
                </a:lnTo>
                <a:lnTo>
                  <a:pt x="744385" y="10489"/>
                </a:lnTo>
                <a:lnTo>
                  <a:pt x="731382" y="3115"/>
                </a:lnTo>
                <a:lnTo>
                  <a:pt x="723601" y="1264"/>
                </a:lnTo>
                <a:close/>
              </a:path>
              <a:path w="1089659" h="95884">
                <a:moveTo>
                  <a:pt x="747181" y="13454"/>
                </a:moveTo>
                <a:lnTo>
                  <a:pt x="720426" y="13454"/>
                </a:lnTo>
                <a:lnTo>
                  <a:pt x="726069" y="14763"/>
                </a:lnTo>
                <a:lnTo>
                  <a:pt x="735159" y="20001"/>
                </a:lnTo>
                <a:lnTo>
                  <a:pt x="738576" y="23838"/>
                </a:lnTo>
                <a:lnTo>
                  <a:pt x="740863" y="28895"/>
                </a:lnTo>
                <a:lnTo>
                  <a:pt x="743181" y="33952"/>
                </a:lnTo>
                <a:lnTo>
                  <a:pt x="744340" y="40107"/>
                </a:lnTo>
                <a:lnTo>
                  <a:pt x="744340" y="54675"/>
                </a:lnTo>
                <a:lnTo>
                  <a:pt x="719869" y="81539"/>
                </a:lnTo>
                <a:lnTo>
                  <a:pt x="746991" y="81539"/>
                </a:lnTo>
                <a:lnTo>
                  <a:pt x="749291" y="79116"/>
                </a:lnTo>
                <a:lnTo>
                  <a:pt x="752783" y="72193"/>
                </a:lnTo>
                <a:lnTo>
                  <a:pt x="756304" y="65270"/>
                </a:lnTo>
                <a:lnTo>
                  <a:pt x="758065" y="56993"/>
                </a:lnTo>
                <a:lnTo>
                  <a:pt x="758065" y="37759"/>
                </a:lnTo>
                <a:lnTo>
                  <a:pt x="756319" y="29527"/>
                </a:lnTo>
                <a:lnTo>
                  <a:pt x="752828" y="22664"/>
                </a:lnTo>
                <a:lnTo>
                  <a:pt x="749366" y="15772"/>
                </a:lnTo>
                <a:lnTo>
                  <a:pt x="747181" y="13454"/>
                </a:lnTo>
                <a:close/>
              </a:path>
              <a:path w="1089659" h="95884">
                <a:moveTo>
                  <a:pt x="830588" y="1264"/>
                </a:moveTo>
                <a:lnTo>
                  <a:pt x="772617" y="1264"/>
                </a:lnTo>
                <a:lnTo>
                  <a:pt x="772617" y="93730"/>
                </a:lnTo>
                <a:lnTo>
                  <a:pt x="831130" y="93730"/>
                </a:lnTo>
                <a:lnTo>
                  <a:pt x="831130" y="81720"/>
                </a:lnTo>
                <a:lnTo>
                  <a:pt x="786568" y="81720"/>
                </a:lnTo>
                <a:lnTo>
                  <a:pt x="786568" y="53411"/>
                </a:lnTo>
                <a:lnTo>
                  <a:pt x="827563" y="53411"/>
                </a:lnTo>
                <a:lnTo>
                  <a:pt x="827563" y="41447"/>
                </a:lnTo>
                <a:lnTo>
                  <a:pt x="786568" y="41447"/>
                </a:lnTo>
                <a:lnTo>
                  <a:pt x="786568" y="13273"/>
                </a:lnTo>
                <a:lnTo>
                  <a:pt x="830588" y="13273"/>
                </a:lnTo>
                <a:lnTo>
                  <a:pt x="830588" y="1264"/>
                </a:lnTo>
                <a:close/>
              </a:path>
              <a:path w="1089659" h="95884">
                <a:moveTo>
                  <a:pt x="884578" y="13273"/>
                </a:moveTo>
                <a:lnTo>
                  <a:pt x="870672" y="13273"/>
                </a:lnTo>
                <a:lnTo>
                  <a:pt x="870672" y="93730"/>
                </a:lnTo>
                <a:lnTo>
                  <a:pt x="884578" y="93730"/>
                </a:lnTo>
                <a:lnTo>
                  <a:pt x="884578" y="13273"/>
                </a:lnTo>
                <a:close/>
              </a:path>
              <a:path w="1089659" h="95884">
                <a:moveTo>
                  <a:pt x="957914" y="1264"/>
                </a:moveTo>
                <a:lnTo>
                  <a:pt x="941796" y="1264"/>
                </a:lnTo>
                <a:lnTo>
                  <a:pt x="908521" y="93730"/>
                </a:lnTo>
                <a:lnTo>
                  <a:pt x="923330" y="93730"/>
                </a:lnTo>
                <a:lnTo>
                  <a:pt x="931798" y="69259"/>
                </a:lnTo>
                <a:lnTo>
                  <a:pt x="925813" y="69259"/>
                </a:lnTo>
                <a:lnTo>
                  <a:pt x="925813" y="57520"/>
                </a:lnTo>
                <a:lnTo>
                  <a:pt x="935861" y="57520"/>
                </a:lnTo>
                <a:lnTo>
                  <a:pt x="949516" y="18059"/>
                </a:lnTo>
                <a:lnTo>
                  <a:pt x="963958" y="18059"/>
                </a:lnTo>
                <a:lnTo>
                  <a:pt x="957914" y="1264"/>
                </a:lnTo>
                <a:close/>
              </a:path>
              <a:path w="1089659" h="95884">
                <a:moveTo>
                  <a:pt x="963958" y="18059"/>
                </a:moveTo>
                <a:lnTo>
                  <a:pt x="950239" y="18059"/>
                </a:lnTo>
                <a:lnTo>
                  <a:pt x="976380" y="93730"/>
                </a:lnTo>
                <a:lnTo>
                  <a:pt x="991189" y="93730"/>
                </a:lnTo>
                <a:lnTo>
                  <a:pt x="982383" y="69259"/>
                </a:lnTo>
                <a:lnTo>
                  <a:pt x="973852" y="69259"/>
                </a:lnTo>
                <a:lnTo>
                  <a:pt x="973852" y="57520"/>
                </a:lnTo>
                <a:lnTo>
                  <a:pt x="978159" y="57520"/>
                </a:lnTo>
                <a:lnTo>
                  <a:pt x="963958" y="18059"/>
                </a:lnTo>
                <a:close/>
              </a:path>
              <a:path w="1089659" h="95884">
                <a:moveTo>
                  <a:pt x="935861" y="57520"/>
                </a:moveTo>
                <a:lnTo>
                  <a:pt x="925813" y="57520"/>
                </a:lnTo>
                <a:lnTo>
                  <a:pt x="925813" y="69259"/>
                </a:lnTo>
                <a:lnTo>
                  <a:pt x="931798" y="69259"/>
                </a:lnTo>
                <a:lnTo>
                  <a:pt x="935861" y="57520"/>
                </a:lnTo>
                <a:close/>
              </a:path>
              <a:path w="1089659" h="95884">
                <a:moveTo>
                  <a:pt x="963871" y="57520"/>
                </a:moveTo>
                <a:lnTo>
                  <a:pt x="935861" y="57520"/>
                </a:lnTo>
                <a:lnTo>
                  <a:pt x="931798" y="69259"/>
                </a:lnTo>
                <a:lnTo>
                  <a:pt x="967926" y="69259"/>
                </a:lnTo>
                <a:lnTo>
                  <a:pt x="963871" y="57520"/>
                </a:lnTo>
                <a:close/>
              </a:path>
              <a:path w="1089659" h="95884">
                <a:moveTo>
                  <a:pt x="978159" y="57520"/>
                </a:moveTo>
                <a:lnTo>
                  <a:pt x="973852" y="57520"/>
                </a:lnTo>
                <a:lnTo>
                  <a:pt x="973852" y="69259"/>
                </a:lnTo>
                <a:lnTo>
                  <a:pt x="982383" y="69259"/>
                </a:lnTo>
                <a:lnTo>
                  <a:pt x="978159" y="57520"/>
                </a:lnTo>
                <a:close/>
              </a:path>
              <a:path w="1089659" h="95884">
                <a:moveTo>
                  <a:pt x="913429" y="1264"/>
                </a:moveTo>
                <a:lnTo>
                  <a:pt x="841867" y="1264"/>
                </a:lnTo>
                <a:lnTo>
                  <a:pt x="841867" y="13273"/>
                </a:lnTo>
                <a:lnTo>
                  <a:pt x="913429" y="13273"/>
                </a:lnTo>
                <a:lnTo>
                  <a:pt x="913429" y="1264"/>
                </a:lnTo>
                <a:close/>
              </a:path>
              <a:path w="1089659" h="95884">
                <a:moveTo>
                  <a:pt x="1015696" y="1264"/>
                </a:moveTo>
                <a:lnTo>
                  <a:pt x="1001745" y="1264"/>
                </a:lnTo>
                <a:lnTo>
                  <a:pt x="1001745" y="93730"/>
                </a:lnTo>
                <a:lnTo>
                  <a:pt x="1015696" y="93730"/>
                </a:lnTo>
                <a:lnTo>
                  <a:pt x="1015696" y="1264"/>
                </a:lnTo>
                <a:close/>
              </a:path>
              <a:path w="1089659" h="95884">
                <a:moveTo>
                  <a:pt x="1047167" y="1264"/>
                </a:moveTo>
                <a:lnTo>
                  <a:pt x="1033216" y="1264"/>
                </a:lnTo>
                <a:lnTo>
                  <a:pt x="1033216" y="93730"/>
                </a:lnTo>
                <a:lnTo>
                  <a:pt x="1089066" y="93730"/>
                </a:lnTo>
                <a:lnTo>
                  <a:pt x="1089066" y="81720"/>
                </a:lnTo>
                <a:lnTo>
                  <a:pt x="1047167" y="81720"/>
                </a:lnTo>
                <a:lnTo>
                  <a:pt x="1047167" y="1264"/>
                </a:lnTo>
                <a:close/>
              </a:path>
            </a:pathLst>
          </a:custGeom>
          <a:solidFill>
            <a:srgbClr val="0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2" name="object 20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4164405" y="3460592"/>
            <a:ext cx="564054" cy="119916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4164405" y="4016308"/>
            <a:ext cx="1018797" cy="123618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195050" y="469900"/>
            <a:ext cx="2196353" cy="4093925"/>
          </a:xfrm>
          <a:prstGeom prst="rect">
            <a:avLst/>
          </a:prstGeom>
        </p:spPr>
      </p:pic>
      <p:grpSp>
        <p:nvGrpSpPr>
          <p:cNvPr id="205" name="object 205"/>
          <p:cNvGrpSpPr/>
          <p:nvPr/>
        </p:nvGrpSpPr>
        <p:grpSpPr>
          <a:xfrm>
            <a:off x="6258819" y="1339121"/>
            <a:ext cx="8121650" cy="10363835"/>
            <a:chOff x="8864875" y="1489031"/>
            <a:chExt cx="8121650" cy="10363835"/>
          </a:xfrm>
        </p:grpSpPr>
        <p:pic>
          <p:nvPicPr>
            <p:cNvPr id="206" name="object 20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4166636" y="8802749"/>
              <a:ext cx="1919822" cy="2043674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4150743" y="8802749"/>
              <a:ext cx="1951607" cy="2075460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4182528" y="8809106"/>
              <a:ext cx="1888489" cy="2012314"/>
            </a:xfrm>
            <a:custGeom>
              <a:avLst/>
              <a:gdLst/>
              <a:ahLst/>
              <a:cxnLst/>
              <a:rect l="l" t="t" r="r" b="b"/>
              <a:pathLst>
                <a:path w="1888490" h="2012315">
                  <a:moveTo>
                    <a:pt x="1888037" y="0"/>
                  </a:moveTo>
                  <a:lnTo>
                    <a:pt x="0" y="0"/>
                  </a:lnTo>
                  <a:lnTo>
                    <a:pt x="0" y="2011889"/>
                  </a:lnTo>
                  <a:lnTo>
                    <a:pt x="1888037" y="2011889"/>
                  </a:lnTo>
                  <a:lnTo>
                    <a:pt x="1888037" y="0"/>
                  </a:lnTo>
                  <a:close/>
                </a:path>
              </a:pathLst>
            </a:custGeom>
            <a:solidFill>
              <a:srgbClr val="FFB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4348509" y="9033410"/>
              <a:ext cx="1352208" cy="1559477"/>
            </a:xfrm>
            <a:prstGeom prst="rect">
              <a:avLst/>
            </a:prstGeom>
          </p:spPr>
        </p:pic>
        <p:sp>
          <p:nvSpPr>
            <p:cNvPr id="210" name="object 210"/>
            <p:cNvSpPr/>
            <p:nvPr/>
          </p:nvSpPr>
          <p:spPr>
            <a:xfrm>
              <a:off x="8864867" y="1489032"/>
              <a:ext cx="8121650" cy="10363835"/>
            </a:xfrm>
            <a:custGeom>
              <a:avLst/>
              <a:gdLst/>
              <a:ahLst/>
              <a:cxnLst/>
              <a:rect l="l" t="t" r="r" b="b"/>
              <a:pathLst>
                <a:path w="8121650" h="10363835">
                  <a:moveTo>
                    <a:pt x="5293957" y="8281657"/>
                  </a:moveTo>
                  <a:lnTo>
                    <a:pt x="5288470" y="8254466"/>
                  </a:lnTo>
                  <a:lnTo>
                    <a:pt x="5273497" y="8232254"/>
                  </a:lnTo>
                  <a:lnTo>
                    <a:pt x="5251297" y="8217281"/>
                  </a:lnTo>
                  <a:lnTo>
                    <a:pt x="5224107" y="8211794"/>
                  </a:lnTo>
                  <a:lnTo>
                    <a:pt x="2987802" y="8211794"/>
                  </a:lnTo>
                  <a:lnTo>
                    <a:pt x="2963062" y="8206803"/>
                  </a:lnTo>
                  <a:lnTo>
                    <a:pt x="2942856" y="8193176"/>
                  </a:lnTo>
                  <a:lnTo>
                    <a:pt x="2929229" y="8172971"/>
                  </a:lnTo>
                  <a:lnTo>
                    <a:pt x="2924238" y="8148231"/>
                  </a:lnTo>
                  <a:lnTo>
                    <a:pt x="2924238" y="5707126"/>
                  </a:lnTo>
                  <a:lnTo>
                    <a:pt x="2917240" y="5672480"/>
                  </a:lnTo>
                  <a:lnTo>
                    <a:pt x="2898165" y="5644197"/>
                  </a:lnTo>
                  <a:lnTo>
                    <a:pt x="2869882" y="5625122"/>
                  </a:lnTo>
                  <a:lnTo>
                    <a:pt x="2835237" y="5618124"/>
                  </a:lnTo>
                  <a:lnTo>
                    <a:pt x="89001" y="5618124"/>
                  </a:lnTo>
                  <a:lnTo>
                    <a:pt x="64262" y="5613133"/>
                  </a:lnTo>
                  <a:lnTo>
                    <a:pt x="44043" y="5599506"/>
                  </a:lnTo>
                  <a:lnTo>
                    <a:pt x="30429" y="5579300"/>
                  </a:lnTo>
                  <a:lnTo>
                    <a:pt x="25425" y="5554561"/>
                  </a:lnTo>
                  <a:lnTo>
                    <a:pt x="25425" y="144729"/>
                  </a:lnTo>
                  <a:lnTo>
                    <a:pt x="30429" y="119989"/>
                  </a:lnTo>
                  <a:lnTo>
                    <a:pt x="44043" y="99783"/>
                  </a:lnTo>
                  <a:lnTo>
                    <a:pt x="64262" y="86156"/>
                  </a:lnTo>
                  <a:lnTo>
                    <a:pt x="89001" y="81153"/>
                  </a:lnTo>
                  <a:lnTo>
                    <a:pt x="165290" y="81153"/>
                  </a:lnTo>
                  <a:lnTo>
                    <a:pt x="165290" y="131914"/>
                  </a:lnTo>
                  <a:lnTo>
                    <a:pt x="173888" y="136880"/>
                  </a:lnTo>
                  <a:lnTo>
                    <a:pt x="270408" y="81153"/>
                  </a:lnTo>
                  <a:lnTo>
                    <a:pt x="283819" y="73406"/>
                  </a:lnTo>
                  <a:lnTo>
                    <a:pt x="283819" y="63474"/>
                  </a:lnTo>
                  <a:lnTo>
                    <a:pt x="270408" y="55727"/>
                  </a:lnTo>
                  <a:lnTo>
                    <a:pt x="173888" y="0"/>
                  </a:lnTo>
                  <a:lnTo>
                    <a:pt x="165290" y="4965"/>
                  </a:lnTo>
                  <a:lnTo>
                    <a:pt x="165290" y="55727"/>
                  </a:lnTo>
                  <a:lnTo>
                    <a:pt x="89001" y="55727"/>
                  </a:lnTo>
                  <a:lnTo>
                    <a:pt x="54356" y="62725"/>
                  </a:lnTo>
                  <a:lnTo>
                    <a:pt x="26073" y="81800"/>
                  </a:lnTo>
                  <a:lnTo>
                    <a:pt x="6997" y="110083"/>
                  </a:lnTo>
                  <a:lnTo>
                    <a:pt x="0" y="144729"/>
                  </a:lnTo>
                  <a:lnTo>
                    <a:pt x="0" y="5554561"/>
                  </a:lnTo>
                  <a:lnTo>
                    <a:pt x="6997" y="5589206"/>
                  </a:lnTo>
                  <a:lnTo>
                    <a:pt x="26073" y="5617489"/>
                  </a:lnTo>
                  <a:lnTo>
                    <a:pt x="54356" y="5636565"/>
                  </a:lnTo>
                  <a:lnTo>
                    <a:pt x="89001" y="5643562"/>
                  </a:lnTo>
                  <a:lnTo>
                    <a:pt x="2835237" y="5643562"/>
                  </a:lnTo>
                  <a:lnTo>
                    <a:pt x="2859976" y="5648553"/>
                  </a:lnTo>
                  <a:lnTo>
                    <a:pt x="2880182" y="5662180"/>
                  </a:lnTo>
                  <a:lnTo>
                    <a:pt x="2893809" y="5682386"/>
                  </a:lnTo>
                  <a:lnTo>
                    <a:pt x="2898800" y="5707126"/>
                  </a:lnTo>
                  <a:lnTo>
                    <a:pt x="2898800" y="8148231"/>
                  </a:lnTo>
                  <a:lnTo>
                    <a:pt x="2905798" y="8182864"/>
                  </a:lnTo>
                  <a:lnTo>
                    <a:pt x="2924873" y="8211159"/>
                  </a:lnTo>
                  <a:lnTo>
                    <a:pt x="2953169" y="8230235"/>
                  </a:lnTo>
                  <a:lnTo>
                    <a:pt x="2987802" y="8237220"/>
                  </a:lnTo>
                  <a:lnTo>
                    <a:pt x="5224107" y="8237220"/>
                  </a:lnTo>
                  <a:lnTo>
                    <a:pt x="5241404" y="8240712"/>
                  </a:lnTo>
                  <a:lnTo>
                    <a:pt x="5255526" y="8250237"/>
                  </a:lnTo>
                  <a:lnTo>
                    <a:pt x="5265039" y="8264360"/>
                  </a:lnTo>
                  <a:lnTo>
                    <a:pt x="5268531" y="8281657"/>
                  </a:lnTo>
                  <a:lnTo>
                    <a:pt x="5268531" y="8288680"/>
                  </a:lnTo>
                  <a:lnTo>
                    <a:pt x="5274221" y="8294370"/>
                  </a:lnTo>
                  <a:lnTo>
                    <a:pt x="5288267" y="8294370"/>
                  </a:lnTo>
                  <a:lnTo>
                    <a:pt x="5293957" y="8288680"/>
                  </a:lnTo>
                  <a:lnTo>
                    <a:pt x="5293957" y="8281657"/>
                  </a:lnTo>
                  <a:close/>
                </a:path>
                <a:path w="8121650" h="10363835">
                  <a:moveTo>
                    <a:pt x="8121104" y="9924097"/>
                  </a:moveTo>
                  <a:lnTo>
                    <a:pt x="8114106" y="9889452"/>
                  </a:lnTo>
                  <a:lnTo>
                    <a:pt x="8095043" y="9861169"/>
                  </a:lnTo>
                  <a:lnTo>
                    <a:pt x="8066748" y="9842094"/>
                  </a:lnTo>
                  <a:lnTo>
                    <a:pt x="8032102" y="9835096"/>
                  </a:lnTo>
                  <a:lnTo>
                    <a:pt x="6337960" y="9835096"/>
                  </a:lnTo>
                  <a:lnTo>
                    <a:pt x="6313208" y="9830105"/>
                  </a:lnTo>
                  <a:lnTo>
                    <a:pt x="6293002" y="9816478"/>
                  </a:lnTo>
                  <a:lnTo>
                    <a:pt x="6279388" y="9796272"/>
                  </a:lnTo>
                  <a:lnTo>
                    <a:pt x="6274384" y="9771532"/>
                  </a:lnTo>
                  <a:lnTo>
                    <a:pt x="6274384" y="9471825"/>
                  </a:lnTo>
                  <a:lnTo>
                    <a:pt x="6325146" y="9471825"/>
                  </a:lnTo>
                  <a:lnTo>
                    <a:pt x="6330112" y="9463227"/>
                  </a:lnTo>
                  <a:lnTo>
                    <a:pt x="6327737" y="9459112"/>
                  </a:lnTo>
                  <a:lnTo>
                    <a:pt x="6266637" y="9353283"/>
                  </a:lnTo>
                  <a:lnTo>
                    <a:pt x="6256706" y="9353283"/>
                  </a:lnTo>
                  <a:lnTo>
                    <a:pt x="6193231" y="9463227"/>
                  </a:lnTo>
                  <a:lnTo>
                    <a:pt x="6198197" y="9471825"/>
                  </a:lnTo>
                  <a:lnTo>
                    <a:pt x="6248959" y="9471825"/>
                  </a:lnTo>
                  <a:lnTo>
                    <a:pt x="6248959" y="9771532"/>
                  </a:lnTo>
                  <a:lnTo>
                    <a:pt x="6255956" y="9806165"/>
                  </a:lnTo>
                  <a:lnTo>
                    <a:pt x="6275032" y="9834461"/>
                  </a:lnTo>
                  <a:lnTo>
                    <a:pt x="6303315" y="9853536"/>
                  </a:lnTo>
                  <a:lnTo>
                    <a:pt x="6337960" y="9860521"/>
                  </a:lnTo>
                  <a:lnTo>
                    <a:pt x="8032102" y="9860521"/>
                  </a:lnTo>
                  <a:lnTo>
                    <a:pt x="8056854" y="9865525"/>
                  </a:lnTo>
                  <a:lnTo>
                    <a:pt x="8077060" y="9879139"/>
                  </a:lnTo>
                  <a:lnTo>
                    <a:pt x="8090687" y="9899345"/>
                  </a:lnTo>
                  <a:lnTo>
                    <a:pt x="8095678" y="9924097"/>
                  </a:lnTo>
                  <a:lnTo>
                    <a:pt x="8095678" y="10357955"/>
                  </a:lnTo>
                  <a:lnTo>
                    <a:pt x="8101368" y="10363657"/>
                  </a:lnTo>
                  <a:lnTo>
                    <a:pt x="8115414" y="10363657"/>
                  </a:lnTo>
                  <a:lnTo>
                    <a:pt x="8121104" y="10357955"/>
                  </a:lnTo>
                  <a:lnTo>
                    <a:pt x="8121104" y="9924097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1" name="object 211"/>
          <p:cNvGrpSpPr/>
          <p:nvPr/>
        </p:nvGrpSpPr>
        <p:grpSpPr>
          <a:xfrm>
            <a:off x="2975414" y="1439346"/>
            <a:ext cx="906144" cy="906144"/>
            <a:chOff x="5581470" y="1589256"/>
            <a:chExt cx="906144" cy="906144"/>
          </a:xfrm>
        </p:grpSpPr>
        <p:pic>
          <p:nvPicPr>
            <p:cNvPr id="212" name="object 2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97362" y="1589256"/>
              <a:ext cx="874091" cy="874091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581470" y="1589256"/>
              <a:ext cx="905876" cy="905876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5613255" y="1595613"/>
              <a:ext cx="842644" cy="842644"/>
            </a:xfrm>
            <a:custGeom>
              <a:avLst/>
              <a:gdLst/>
              <a:ahLst/>
              <a:cxnLst/>
              <a:rect l="l" t="t" r="r" b="b"/>
              <a:pathLst>
                <a:path w="842645" h="842644">
                  <a:moveTo>
                    <a:pt x="842306" y="0"/>
                  </a:moveTo>
                  <a:lnTo>
                    <a:pt x="0" y="0"/>
                  </a:lnTo>
                  <a:lnTo>
                    <a:pt x="0" y="842306"/>
                  </a:lnTo>
                  <a:lnTo>
                    <a:pt x="842306" y="842306"/>
                  </a:lnTo>
                  <a:lnTo>
                    <a:pt x="842306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686300" y="1710911"/>
              <a:ext cx="637540" cy="452755"/>
            </a:xfrm>
            <a:custGeom>
              <a:avLst/>
              <a:gdLst/>
              <a:ahLst/>
              <a:cxnLst/>
              <a:rect l="l" t="t" r="r" b="b"/>
              <a:pathLst>
                <a:path w="637539" h="452755">
                  <a:moveTo>
                    <a:pt x="16477" y="64293"/>
                  </a:moveTo>
                  <a:lnTo>
                    <a:pt x="3278" y="64293"/>
                  </a:lnTo>
                  <a:lnTo>
                    <a:pt x="3562" y="69544"/>
                  </a:lnTo>
                  <a:lnTo>
                    <a:pt x="29365" y="89840"/>
                  </a:lnTo>
                  <a:lnTo>
                    <a:pt x="42706" y="89840"/>
                  </a:lnTo>
                  <a:lnTo>
                    <a:pt x="48511" y="88733"/>
                  </a:lnTo>
                  <a:lnTo>
                    <a:pt x="58133" y="84305"/>
                  </a:lnTo>
                  <a:lnTo>
                    <a:pt x="61809" y="81282"/>
                  </a:lnTo>
                  <a:lnTo>
                    <a:pt x="63785" y="78301"/>
                  </a:lnTo>
                  <a:lnTo>
                    <a:pt x="32430" y="78301"/>
                  </a:lnTo>
                  <a:lnTo>
                    <a:pt x="29322" y="77805"/>
                  </a:lnTo>
                  <a:lnTo>
                    <a:pt x="16733" y="67444"/>
                  </a:lnTo>
                  <a:lnTo>
                    <a:pt x="16477" y="64293"/>
                  </a:lnTo>
                  <a:close/>
                </a:path>
                <a:path w="637539" h="452755">
                  <a:moveTo>
                    <a:pt x="42436" y="0"/>
                  </a:moveTo>
                  <a:lnTo>
                    <a:pt x="30684" y="0"/>
                  </a:lnTo>
                  <a:lnTo>
                    <a:pt x="25433" y="1050"/>
                  </a:lnTo>
                  <a:lnTo>
                    <a:pt x="5632" y="31139"/>
                  </a:lnTo>
                  <a:lnTo>
                    <a:pt x="7649" y="35993"/>
                  </a:lnTo>
                  <a:lnTo>
                    <a:pt x="15796" y="43373"/>
                  </a:lnTo>
                  <a:lnTo>
                    <a:pt x="21331" y="46169"/>
                  </a:lnTo>
                  <a:lnTo>
                    <a:pt x="41741" y="51704"/>
                  </a:lnTo>
                  <a:lnTo>
                    <a:pt x="44537" y="52655"/>
                  </a:lnTo>
                  <a:lnTo>
                    <a:pt x="49504" y="54812"/>
                  </a:lnTo>
                  <a:lnTo>
                    <a:pt x="51477" y="56175"/>
                  </a:lnTo>
                  <a:lnTo>
                    <a:pt x="54401" y="59468"/>
                  </a:lnTo>
                  <a:lnTo>
                    <a:pt x="55139" y="61582"/>
                  </a:lnTo>
                  <a:lnTo>
                    <a:pt x="55139" y="67004"/>
                  </a:lnTo>
                  <a:lnTo>
                    <a:pt x="39527" y="78301"/>
                  </a:lnTo>
                  <a:lnTo>
                    <a:pt x="63785" y="78301"/>
                  </a:lnTo>
                  <a:lnTo>
                    <a:pt x="66890" y="73618"/>
                  </a:lnTo>
                  <a:lnTo>
                    <a:pt x="68077" y="69544"/>
                  </a:lnTo>
                  <a:lnTo>
                    <a:pt x="68168" y="60376"/>
                  </a:lnTo>
                  <a:lnTo>
                    <a:pt x="67387" y="57012"/>
                  </a:lnTo>
                  <a:lnTo>
                    <a:pt x="43089" y="39768"/>
                  </a:lnTo>
                  <a:lnTo>
                    <a:pt x="34573" y="37554"/>
                  </a:lnTo>
                  <a:lnTo>
                    <a:pt x="18734" y="26341"/>
                  </a:lnTo>
                  <a:lnTo>
                    <a:pt x="18734" y="21800"/>
                  </a:lnTo>
                  <a:lnTo>
                    <a:pt x="19444" y="19600"/>
                  </a:lnTo>
                  <a:lnTo>
                    <a:pt x="22311" y="15711"/>
                  </a:lnTo>
                  <a:lnTo>
                    <a:pt x="24340" y="14178"/>
                  </a:lnTo>
                  <a:lnTo>
                    <a:pt x="26952" y="13071"/>
                  </a:lnTo>
                  <a:lnTo>
                    <a:pt x="29563" y="11936"/>
                  </a:lnTo>
                  <a:lnTo>
                    <a:pt x="32657" y="11368"/>
                  </a:lnTo>
                  <a:lnTo>
                    <a:pt x="62683" y="11368"/>
                  </a:lnTo>
                  <a:lnTo>
                    <a:pt x="60277" y="8033"/>
                  </a:lnTo>
                  <a:lnTo>
                    <a:pt x="56700" y="5180"/>
                  </a:lnTo>
                  <a:lnTo>
                    <a:pt x="47645" y="1036"/>
                  </a:lnTo>
                  <a:lnTo>
                    <a:pt x="42436" y="0"/>
                  </a:lnTo>
                  <a:close/>
                </a:path>
                <a:path w="637539" h="452755">
                  <a:moveTo>
                    <a:pt x="62683" y="11368"/>
                  </a:moveTo>
                  <a:lnTo>
                    <a:pt x="41230" y="11368"/>
                  </a:lnTo>
                  <a:lnTo>
                    <a:pt x="45374" y="12489"/>
                  </a:lnTo>
                  <a:lnTo>
                    <a:pt x="51960" y="16946"/>
                  </a:lnTo>
                  <a:lnTo>
                    <a:pt x="53833" y="20068"/>
                  </a:lnTo>
                  <a:lnTo>
                    <a:pt x="54287" y="24099"/>
                  </a:lnTo>
                  <a:lnTo>
                    <a:pt x="66976" y="24099"/>
                  </a:lnTo>
                  <a:lnTo>
                    <a:pt x="66862" y="19415"/>
                  </a:lnTo>
                  <a:lnTo>
                    <a:pt x="65500" y="15271"/>
                  </a:lnTo>
                  <a:lnTo>
                    <a:pt x="62683" y="11368"/>
                  </a:lnTo>
                  <a:close/>
                </a:path>
                <a:path w="637539" h="452755">
                  <a:moveTo>
                    <a:pt x="135923" y="1192"/>
                  </a:moveTo>
                  <a:lnTo>
                    <a:pt x="81252" y="1192"/>
                  </a:lnTo>
                  <a:lnTo>
                    <a:pt x="81252" y="88393"/>
                  </a:lnTo>
                  <a:lnTo>
                    <a:pt x="136434" y="88393"/>
                  </a:lnTo>
                  <a:lnTo>
                    <a:pt x="136434" y="77067"/>
                  </a:lnTo>
                  <a:lnTo>
                    <a:pt x="94409" y="77067"/>
                  </a:lnTo>
                  <a:lnTo>
                    <a:pt x="94409" y="50370"/>
                  </a:lnTo>
                  <a:lnTo>
                    <a:pt x="133070" y="50370"/>
                  </a:lnTo>
                  <a:lnTo>
                    <a:pt x="133070" y="39087"/>
                  </a:lnTo>
                  <a:lnTo>
                    <a:pt x="94409" y="39087"/>
                  </a:lnTo>
                  <a:lnTo>
                    <a:pt x="94409" y="12518"/>
                  </a:lnTo>
                  <a:lnTo>
                    <a:pt x="135923" y="12518"/>
                  </a:lnTo>
                  <a:lnTo>
                    <a:pt x="135923" y="1192"/>
                  </a:lnTo>
                  <a:close/>
                </a:path>
                <a:path w="637539" h="452755">
                  <a:moveTo>
                    <a:pt x="164016" y="1192"/>
                  </a:moveTo>
                  <a:lnTo>
                    <a:pt x="150859" y="1192"/>
                  </a:lnTo>
                  <a:lnTo>
                    <a:pt x="150859" y="88393"/>
                  </a:lnTo>
                  <a:lnTo>
                    <a:pt x="203529" y="88393"/>
                  </a:lnTo>
                  <a:lnTo>
                    <a:pt x="203529" y="77067"/>
                  </a:lnTo>
                  <a:lnTo>
                    <a:pt x="164016" y="77067"/>
                  </a:lnTo>
                  <a:lnTo>
                    <a:pt x="164016" y="1192"/>
                  </a:lnTo>
                  <a:close/>
                </a:path>
                <a:path w="637539" h="452755">
                  <a:moveTo>
                    <a:pt x="270571" y="1192"/>
                  </a:moveTo>
                  <a:lnTo>
                    <a:pt x="215900" y="1192"/>
                  </a:lnTo>
                  <a:lnTo>
                    <a:pt x="215900" y="88393"/>
                  </a:lnTo>
                  <a:lnTo>
                    <a:pt x="271082" y="88393"/>
                  </a:lnTo>
                  <a:lnTo>
                    <a:pt x="271082" y="77067"/>
                  </a:lnTo>
                  <a:lnTo>
                    <a:pt x="229057" y="77067"/>
                  </a:lnTo>
                  <a:lnTo>
                    <a:pt x="229057" y="50370"/>
                  </a:lnTo>
                  <a:lnTo>
                    <a:pt x="267718" y="50370"/>
                  </a:lnTo>
                  <a:lnTo>
                    <a:pt x="267718" y="39087"/>
                  </a:lnTo>
                  <a:lnTo>
                    <a:pt x="229057" y="39087"/>
                  </a:lnTo>
                  <a:lnTo>
                    <a:pt x="229057" y="12518"/>
                  </a:lnTo>
                  <a:lnTo>
                    <a:pt x="270571" y="12518"/>
                  </a:lnTo>
                  <a:lnTo>
                    <a:pt x="270571" y="1192"/>
                  </a:lnTo>
                  <a:close/>
                </a:path>
                <a:path w="637539" h="452755">
                  <a:moveTo>
                    <a:pt x="326539" y="0"/>
                  </a:moveTo>
                  <a:lnTo>
                    <a:pt x="314390" y="0"/>
                  </a:lnTo>
                  <a:lnTo>
                    <a:pt x="307677" y="1802"/>
                  </a:lnTo>
                  <a:lnTo>
                    <a:pt x="295868" y="8984"/>
                  </a:lnTo>
                  <a:lnTo>
                    <a:pt x="291213" y="14121"/>
                  </a:lnTo>
                  <a:lnTo>
                    <a:pt x="284401" y="27491"/>
                  </a:lnTo>
                  <a:lnTo>
                    <a:pt x="282697" y="35482"/>
                  </a:lnTo>
                  <a:lnTo>
                    <a:pt x="282697" y="54074"/>
                  </a:lnTo>
                  <a:lnTo>
                    <a:pt x="307634" y="87796"/>
                  </a:lnTo>
                  <a:lnTo>
                    <a:pt x="314362" y="89585"/>
                  </a:lnTo>
                  <a:lnTo>
                    <a:pt x="326709" y="89585"/>
                  </a:lnTo>
                  <a:lnTo>
                    <a:pt x="350251" y="77578"/>
                  </a:lnTo>
                  <a:lnTo>
                    <a:pt x="317030" y="77578"/>
                  </a:lnTo>
                  <a:lnTo>
                    <a:pt x="312559" y="76329"/>
                  </a:lnTo>
                  <a:lnTo>
                    <a:pt x="304611" y="71333"/>
                  </a:lnTo>
                  <a:lnTo>
                    <a:pt x="301475" y="67643"/>
                  </a:lnTo>
                  <a:lnTo>
                    <a:pt x="296904" y="57878"/>
                  </a:lnTo>
                  <a:lnTo>
                    <a:pt x="295769" y="51889"/>
                  </a:lnTo>
                  <a:lnTo>
                    <a:pt x="295769" y="37753"/>
                  </a:lnTo>
                  <a:lnTo>
                    <a:pt x="317016" y="12007"/>
                  </a:lnTo>
                  <a:lnTo>
                    <a:pt x="350370" y="12007"/>
                  </a:lnTo>
                  <a:lnTo>
                    <a:pt x="348921" y="10318"/>
                  </a:lnTo>
                  <a:lnTo>
                    <a:pt x="342506" y="5237"/>
                  </a:lnTo>
                  <a:lnTo>
                    <a:pt x="338887" y="3306"/>
                  </a:lnTo>
                  <a:lnTo>
                    <a:pt x="330854" y="667"/>
                  </a:lnTo>
                  <a:lnTo>
                    <a:pt x="326539" y="0"/>
                  </a:lnTo>
                  <a:close/>
                </a:path>
                <a:path w="637539" h="452755">
                  <a:moveTo>
                    <a:pt x="344649" y="60291"/>
                  </a:moveTo>
                  <a:lnTo>
                    <a:pt x="324751" y="77578"/>
                  </a:lnTo>
                  <a:lnTo>
                    <a:pt x="350251" y="77578"/>
                  </a:lnTo>
                  <a:lnTo>
                    <a:pt x="351812" y="75704"/>
                  </a:lnTo>
                  <a:lnTo>
                    <a:pt x="355847" y="68565"/>
                  </a:lnTo>
                  <a:lnTo>
                    <a:pt x="357224" y="64620"/>
                  </a:lnTo>
                  <a:lnTo>
                    <a:pt x="357934" y="60333"/>
                  </a:lnTo>
                  <a:lnTo>
                    <a:pt x="344649" y="60291"/>
                  </a:lnTo>
                  <a:close/>
                </a:path>
                <a:path w="637539" h="452755">
                  <a:moveTo>
                    <a:pt x="350370" y="12007"/>
                  </a:moveTo>
                  <a:lnTo>
                    <a:pt x="324822" y="12007"/>
                  </a:lnTo>
                  <a:lnTo>
                    <a:pt x="327447" y="12390"/>
                  </a:lnTo>
                  <a:lnTo>
                    <a:pt x="332415" y="13923"/>
                  </a:lnTo>
                  <a:lnTo>
                    <a:pt x="344649" y="29549"/>
                  </a:lnTo>
                  <a:lnTo>
                    <a:pt x="357934" y="29549"/>
                  </a:lnTo>
                  <a:lnTo>
                    <a:pt x="357196" y="24865"/>
                  </a:lnTo>
                  <a:lnTo>
                    <a:pt x="355776" y="20707"/>
                  </a:lnTo>
                  <a:lnTo>
                    <a:pt x="351575" y="13412"/>
                  </a:lnTo>
                  <a:lnTo>
                    <a:pt x="350370" y="12007"/>
                  </a:lnTo>
                  <a:close/>
                </a:path>
                <a:path w="637539" h="452755">
                  <a:moveTo>
                    <a:pt x="407018" y="12518"/>
                  </a:moveTo>
                  <a:lnTo>
                    <a:pt x="393904" y="12518"/>
                  </a:lnTo>
                  <a:lnTo>
                    <a:pt x="393904" y="88393"/>
                  </a:lnTo>
                  <a:lnTo>
                    <a:pt x="407018" y="88393"/>
                  </a:lnTo>
                  <a:lnTo>
                    <a:pt x="407018" y="12518"/>
                  </a:lnTo>
                  <a:close/>
                </a:path>
                <a:path w="637539" h="452755">
                  <a:moveTo>
                    <a:pt x="434226" y="1192"/>
                  </a:moveTo>
                  <a:lnTo>
                    <a:pt x="366739" y="1192"/>
                  </a:lnTo>
                  <a:lnTo>
                    <a:pt x="366739" y="12518"/>
                  </a:lnTo>
                  <a:lnTo>
                    <a:pt x="434226" y="12518"/>
                  </a:lnTo>
                  <a:lnTo>
                    <a:pt x="434226" y="1192"/>
                  </a:lnTo>
                  <a:close/>
                </a:path>
                <a:path w="637539" h="452755">
                  <a:moveTo>
                    <a:pt x="14945" y="182367"/>
                  </a:moveTo>
                  <a:lnTo>
                    <a:pt x="0" y="182367"/>
                  </a:lnTo>
                  <a:lnTo>
                    <a:pt x="31635" y="235335"/>
                  </a:lnTo>
                  <a:lnTo>
                    <a:pt x="31635" y="269568"/>
                  </a:lnTo>
                  <a:lnTo>
                    <a:pt x="44750" y="269568"/>
                  </a:lnTo>
                  <a:lnTo>
                    <a:pt x="44750" y="235335"/>
                  </a:lnTo>
                  <a:lnTo>
                    <a:pt x="52709" y="222008"/>
                  </a:lnTo>
                  <a:lnTo>
                    <a:pt x="37724" y="222008"/>
                  </a:lnTo>
                  <a:lnTo>
                    <a:pt x="14945" y="182367"/>
                  </a:lnTo>
                  <a:close/>
                </a:path>
                <a:path w="637539" h="452755">
                  <a:moveTo>
                    <a:pt x="76385" y="182367"/>
                  </a:moveTo>
                  <a:lnTo>
                    <a:pt x="61440" y="182367"/>
                  </a:lnTo>
                  <a:lnTo>
                    <a:pt x="38661" y="222008"/>
                  </a:lnTo>
                  <a:lnTo>
                    <a:pt x="52709" y="222008"/>
                  </a:lnTo>
                  <a:lnTo>
                    <a:pt x="76385" y="182367"/>
                  </a:lnTo>
                  <a:close/>
                </a:path>
                <a:path w="637539" h="452755">
                  <a:moveTo>
                    <a:pt x="125732" y="181175"/>
                  </a:moveTo>
                  <a:lnTo>
                    <a:pt x="110660" y="181175"/>
                  </a:lnTo>
                  <a:lnTo>
                    <a:pt x="103918" y="182977"/>
                  </a:lnTo>
                  <a:lnTo>
                    <a:pt x="92081" y="190159"/>
                  </a:lnTo>
                  <a:lnTo>
                    <a:pt x="87426" y="195297"/>
                  </a:lnTo>
                  <a:lnTo>
                    <a:pt x="80613" y="208666"/>
                  </a:lnTo>
                  <a:lnTo>
                    <a:pt x="78910" y="216657"/>
                  </a:lnTo>
                  <a:lnTo>
                    <a:pt x="78916" y="235278"/>
                  </a:lnTo>
                  <a:lnTo>
                    <a:pt x="103918" y="268972"/>
                  </a:lnTo>
                  <a:lnTo>
                    <a:pt x="110660" y="270760"/>
                  </a:lnTo>
                  <a:lnTo>
                    <a:pt x="125732" y="270760"/>
                  </a:lnTo>
                  <a:lnTo>
                    <a:pt x="132446" y="268972"/>
                  </a:lnTo>
                  <a:lnTo>
                    <a:pt x="144283" y="261790"/>
                  </a:lnTo>
                  <a:lnTo>
                    <a:pt x="147043" y="258753"/>
                  </a:lnTo>
                  <a:lnTo>
                    <a:pt x="113186" y="258753"/>
                  </a:lnTo>
                  <a:lnTo>
                    <a:pt x="108701" y="257504"/>
                  </a:lnTo>
                  <a:lnTo>
                    <a:pt x="91982" y="233064"/>
                  </a:lnTo>
                  <a:lnTo>
                    <a:pt x="91982" y="218871"/>
                  </a:lnTo>
                  <a:lnTo>
                    <a:pt x="113186" y="193182"/>
                  </a:lnTo>
                  <a:lnTo>
                    <a:pt x="147030" y="193182"/>
                  </a:lnTo>
                  <a:lnTo>
                    <a:pt x="144283" y="190159"/>
                  </a:lnTo>
                  <a:lnTo>
                    <a:pt x="132446" y="182977"/>
                  </a:lnTo>
                  <a:lnTo>
                    <a:pt x="125732" y="181175"/>
                  </a:lnTo>
                  <a:close/>
                </a:path>
                <a:path w="637539" h="452755">
                  <a:moveTo>
                    <a:pt x="147030" y="193182"/>
                  </a:moveTo>
                  <a:lnTo>
                    <a:pt x="123206" y="193182"/>
                  </a:lnTo>
                  <a:lnTo>
                    <a:pt x="127677" y="194445"/>
                  </a:lnTo>
                  <a:lnTo>
                    <a:pt x="131623" y="196971"/>
                  </a:lnTo>
                  <a:lnTo>
                    <a:pt x="135597" y="199469"/>
                  </a:lnTo>
                  <a:lnTo>
                    <a:pt x="138719" y="203160"/>
                  </a:lnTo>
                  <a:lnTo>
                    <a:pt x="140990" y="208042"/>
                  </a:lnTo>
                  <a:lnTo>
                    <a:pt x="143289" y="212896"/>
                  </a:lnTo>
                  <a:lnTo>
                    <a:pt x="144439" y="218871"/>
                  </a:lnTo>
                  <a:lnTo>
                    <a:pt x="144439" y="233064"/>
                  </a:lnTo>
                  <a:lnTo>
                    <a:pt x="123206" y="258753"/>
                  </a:lnTo>
                  <a:lnTo>
                    <a:pt x="147043" y="258753"/>
                  </a:lnTo>
                  <a:lnTo>
                    <a:pt x="148959" y="256638"/>
                  </a:lnTo>
                  <a:lnTo>
                    <a:pt x="155774" y="243240"/>
                  </a:lnTo>
                  <a:lnTo>
                    <a:pt x="157468" y="235278"/>
                  </a:lnTo>
                  <a:lnTo>
                    <a:pt x="157468" y="216657"/>
                  </a:lnTo>
                  <a:lnTo>
                    <a:pt x="155765" y="208666"/>
                  </a:lnTo>
                  <a:lnTo>
                    <a:pt x="148952" y="195297"/>
                  </a:lnTo>
                  <a:lnTo>
                    <a:pt x="147030" y="193182"/>
                  </a:lnTo>
                  <a:close/>
                </a:path>
                <a:path w="637539" h="452755">
                  <a:moveTo>
                    <a:pt x="184390" y="182367"/>
                  </a:moveTo>
                  <a:lnTo>
                    <a:pt x="171233" y="182367"/>
                  </a:lnTo>
                  <a:lnTo>
                    <a:pt x="171309" y="246107"/>
                  </a:lnTo>
                  <a:lnTo>
                    <a:pt x="198895" y="271016"/>
                  </a:lnTo>
                  <a:lnTo>
                    <a:pt x="212833" y="271016"/>
                  </a:lnTo>
                  <a:lnTo>
                    <a:pt x="218921" y="269681"/>
                  </a:lnTo>
                  <a:lnTo>
                    <a:pt x="229310" y="264317"/>
                  </a:lnTo>
                  <a:lnTo>
                    <a:pt x="233341" y="260626"/>
                  </a:lnTo>
                  <a:lnTo>
                    <a:pt x="234329" y="259008"/>
                  </a:lnTo>
                  <a:lnTo>
                    <a:pt x="201450" y="259008"/>
                  </a:lnTo>
                  <a:lnTo>
                    <a:pt x="197646" y="258143"/>
                  </a:lnTo>
                  <a:lnTo>
                    <a:pt x="191231" y="254651"/>
                  </a:lnTo>
                  <a:lnTo>
                    <a:pt x="188747" y="252238"/>
                  </a:lnTo>
                  <a:lnTo>
                    <a:pt x="185256" y="246107"/>
                  </a:lnTo>
                  <a:lnTo>
                    <a:pt x="184390" y="242601"/>
                  </a:lnTo>
                  <a:lnTo>
                    <a:pt x="184390" y="182367"/>
                  </a:lnTo>
                  <a:close/>
                </a:path>
                <a:path w="637539" h="452755">
                  <a:moveTo>
                    <a:pt x="240509" y="182367"/>
                  </a:moveTo>
                  <a:lnTo>
                    <a:pt x="227309" y="182367"/>
                  </a:lnTo>
                  <a:lnTo>
                    <a:pt x="227309" y="242601"/>
                  </a:lnTo>
                  <a:lnTo>
                    <a:pt x="226443" y="246107"/>
                  </a:lnTo>
                  <a:lnTo>
                    <a:pt x="223009" y="252238"/>
                  </a:lnTo>
                  <a:lnTo>
                    <a:pt x="220539" y="254651"/>
                  </a:lnTo>
                  <a:lnTo>
                    <a:pt x="214096" y="258143"/>
                  </a:lnTo>
                  <a:lnTo>
                    <a:pt x="210278" y="259008"/>
                  </a:lnTo>
                  <a:lnTo>
                    <a:pt x="234329" y="259008"/>
                  </a:lnTo>
                  <a:lnTo>
                    <a:pt x="239075" y="251231"/>
                  </a:lnTo>
                  <a:lnTo>
                    <a:pt x="240433" y="246107"/>
                  </a:lnTo>
                  <a:lnTo>
                    <a:pt x="240509" y="182367"/>
                  </a:lnTo>
                  <a:close/>
                </a:path>
                <a:path w="637539" h="452755">
                  <a:moveTo>
                    <a:pt x="294837" y="182367"/>
                  </a:moveTo>
                  <a:lnTo>
                    <a:pt x="256999" y="182367"/>
                  </a:lnTo>
                  <a:lnTo>
                    <a:pt x="256999" y="269568"/>
                  </a:lnTo>
                  <a:lnTo>
                    <a:pt x="270156" y="269568"/>
                  </a:lnTo>
                  <a:lnTo>
                    <a:pt x="270156" y="236570"/>
                  </a:lnTo>
                  <a:lnTo>
                    <a:pt x="264493" y="236570"/>
                  </a:lnTo>
                  <a:lnTo>
                    <a:pt x="264493" y="225244"/>
                  </a:lnTo>
                  <a:lnTo>
                    <a:pt x="270156" y="225244"/>
                  </a:lnTo>
                  <a:lnTo>
                    <a:pt x="270156" y="193650"/>
                  </a:lnTo>
                  <a:lnTo>
                    <a:pt x="313945" y="193650"/>
                  </a:lnTo>
                  <a:lnTo>
                    <a:pt x="312735" y="191408"/>
                  </a:lnTo>
                  <a:lnTo>
                    <a:pt x="309385" y="188186"/>
                  </a:lnTo>
                  <a:lnTo>
                    <a:pt x="300444" y="183531"/>
                  </a:lnTo>
                  <a:lnTo>
                    <a:pt x="294837" y="182367"/>
                  </a:lnTo>
                  <a:close/>
                </a:path>
                <a:path w="637539" h="452755">
                  <a:moveTo>
                    <a:pt x="300046" y="230225"/>
                  </a:moveTo>
                  <a:lnTo>
                    <a:pt x="285484" y="230225"/>
                  </a:lnTo>
                  <a:lnTo>
                    <a:pt x="306603" y="269568"/>
                  </a:lnTo>
                  <a:lnTo>
                    <a:pt x="321591" y="269568"/>
                  </a:lnTo>
                  <a:lnTo>
                    <a:pt x="303520" y="236570"/>
                  </a:lnTo>
                  <a:lnTo>
                    <a:pt x="294795" y="236570"/>
                  </a:lnTo>
                  <a:lnTo>
                    <a:pt x="300401" y="235448"/>
                  </a:lnTo>
                  <a:lnTo>
                    <a:pt x="302366" y="234462"/>
                  </a:lnTo>
                  <a:lnTo>
                    <a:pt x="300046" y="230225"/>
                  </a:lnTo>
                  <a:close/>
                </a:path>
                <a:path w="637539" h="452755">
                  <a:moveTo>
                    <a:pt x="270156" y="225244"/>
                  </a:moveTo>
                  <a:lnTo>
                    <a:pt x="264493" y="225244"/>
                  </a:lnTo>
                  <a:lnTo>
                    <a:pt x="264493" y="236570"/>
                  </a:lnTo>
                  <a:lnTo>
                    <a:pt x="270156" y="236570"/>
                  </a:lnTo>
                  <a:lnTo>
                    <a:pt x="270156" y="225244"/>
                  </a:lnTo>
                  <a:close/>
                </a:path>
                <a:path w="637539" h="452755">
                  <a:moveTo>
                    <a:pt x="313945" y="193650"/>
                  </a:moveTo>
                  <a:lnTo>
                    <a:pt x="291020" y="193650"/>
                  </a:lnTo>
                  <a:lnTo>
                    <a:pt x="294525" y="194303"/>
                  </a:lnTo>
                  <a:lnTo>
                    <a:pt x="297193" y="195609"/>
                  </a:lnTo>
                  <a:lnTo>
                    <a:pt x="299890" y="196886"/>
                  </a:lnTo>
                  <a:lnTo>
                    <a:pt x="301863" y="198731"/>
                  </a:lnTo>
                  <a:lnTo>
                    <a:pt x="304389" y="203557"/>
                  </a:lnTo>
                  <a:lnTo>
                    <a:pt x="305028" y="206410"/>
                  </a:lnTo>
                  <a:lnTo>
                    <a:pt x="305028" y="212967"/>
                  </a:lnTo>
                  <a:lnTo>
                    <a:pt x="291105" y="225244"/>
                  </a:lnTo>
                  <a:lnTo>
                    <a:pt x="270156" y="225244"/>
                  </a:lnTo>
                  <a:lnTo>
                    <a:pt x="270156" y="236570"/>
                  </a:lnTo>
                  <a:lnTo>
                    <a:pt x="288890" y="236570"/>
                  </a:lnTo>
                  <a:lnTo>
                    <a:pt x="285484" y="230225"/>
                  </a:lnTo>
                  <a:lnTo>
                    <a:pt x="310131" y="230225"/>
                  </a:lnTo>
                  <a:lnTo>
                    <a:pt x="312692" y="227827"/>
                  </a:lnTo>
                  <a:lnTo>
                    <a:pt x="317149" y="219737"/>
                  </a:lnTo>
                  <a:lnTo>
                    <a:pt x="318270" y="215039"/>
                  </a:lnTo>
                  <a:lnTo>
                    <a:pt x="318270" y="204338"/>
                  </a:lnTo>
                  <a:lnTo>
                    <a:pt x="317163" y="199611"/>
                  </a:lnTo>
                  <a:lnTo>
                    <a:pt x="313945" y="193650"/>
                  </a:lnTo>
                  <a:close/>
                </a:path>
                <a:path w="637539" h="452755">
                  <a:moveTo>
                    <a:pt x="302366" y="234462"/>
                  </a:moveTo>
                  <a:lnTo>
                    <a:pt x="300401" y="235448"/>
                  </a:lnTo>
                  <a:lnTo>
                    <a:pt x="294795" y="236570"/>
                  </a:lnTo>
                  <a:lnTo>
                    <a:pt x="303520" y="236570"/>
                  </a:lnTo>
                  <a:lnTo>
                    <a:pt x="302366" y="234462"/>
                  </a:lnTo>
                  <a:close/>
                </a:path>
                <a:path w="637539" h="452755">
                  <a:moveTo>
                    <a:pt x="310131" y="230225"/>
                  </a:moveTo>
                  <a:lnTo>
                    <a:pt x="300046" y="230225"/>
                  </a:lnTo>
                  <a:lnTo>
                    <a:pt x="302366" y="234462"/>
                  </a:lnTo>
                  <a:lnTo>
                    <a:pt x="309342" y="230963"/>
                  </a:lnTo>
                  <a:lnTo>
                    <a:pt x="310131" y="230225"/>
                  </a:lnTo>
                  <a:close/>
                </a:path>
                <a:path w="637539" h="452755">
                  <a:moveTo>
                    <a:pt x="19884" y="363542"/>
                  </a:moveTo>
                  <a:lnTo>
                    <a:pt x="6727" y="363542"/>
                  </a:lnTo>
                  <a:lnTo>
                    <a:pt x="6727" y="450743"/>
                  </a:lnTo>
                  <a:lnTo>
                    <a:pt x="59397" y="450743"/>
                  </a:lnTo>
                  <a:lnTo>
                    <a:pt x="59397" y="439417"/>
                  </a:lnTo>
                  <a:lnTo>
                    <a:pt x="19884" y="439417"/>
                  </a:lnTo>
                  <a:lnTo>
                    <a:pt x="19884" y="363542"/>
                  </a:lnTo>
                  <a:close/>
                </a:path>
                <a:path w="637539" h="452755">
                  <a:moveTo>
                    <a:pt x="116198" y="363542"/>
                  </a:moveTo>
                  <a:lnTo>
                    <a:pt x="100998" y="363542"/>
                  </a:lnTo>
                  <a:lnTo>
                    <a:pt x="69617" y="450743"/>
                  </a:lnTo>
                  <a:lnTo>
                    <a:pt x="83583" y="450743"/>
                  </a:lnTo>
                  <a:lnTo>
                    <a:pt x="91570" y="427666"/>
                  </a:lnTo>
                  <a:lnTo>
                    <a:pt x="85925" y="427666"/>
                  </a:lnTo>
                  <a:lnTo>
                    <a:pt x="85925" y="416595"/>
                  </a:lnTo>
                  <a:lnTo>
                    <a:pt x="95401" y="416595"/>
                  </a:lnTo>
                  <a:lnTo>
                    <a:pt x="108279" y="379382"/>
                  </a:lnTo>
                  <a:lnTo>
                    <a:pt x="121898" y="379382"/>
                  </a:lnTo>
                  <a:lnTo>
                    <a:pt x="116198" y="363542"/>
                  </a:lnTo>
                  <a:close/>
                </a:path>
                <a:path w="637539" h="452755">
                  <a:moveTo>
                    <a:pt x="121898" y="379382"/>
                  </a:moveTo>
                  <a:lnTo>
                    <a:pt x="108960" y="379382"/>
                  </a:lnTo>
                  <a:lnTo>
                    <a:pt x="133613" y="450743"/>
                  </a:lnTo>
                  <a:lnTo>
                    <a:pt x="147579" y="450743"/>
                  </a:lnTo>
                  <a:lnTo>
                    <a:pt x="139274" y="427666"/>
                  </a:lnTo>
                  <a:lnTo>
                    <a:pt x="131229" y="427666"/>
                  </a:lnTo>
                  <a:lnTo>
                    <a:pt x="131229" y="416595"/>
                  </a:lnTo>
                  <a:lnTo>
                    <a:pt x="135290" y="416595"/>
                  </a:lnTo>
                  <a:lnTo>
                    <a:pt x="121898" y="379382"/>
                  </a:lnTo>
                  <a:close/>
                </a:path>
                <a:path w="637539" h="452755">
                  <a:moveTo>
                    <a:pt x="95401" y="416595"/>
                  </a:moveTo>
                  <a:lnTo>
                    <a:pt x="85925" y="416595"/>
                  </a:lnTo>
                  <a:lnTo>
                    <a:pt x="85925" y="427666"/>
                  </a:lnTo>
                  <a:lnTo>
                    <a:pt x="91570" y="427666"/>
                  </a:lnTo>
                  <a:lnTo>
                    <a:pt x="95401" y="416595"/>
                  </a:lnTo>
                  <a:close/>
                </a:path>
                <a:path w="637539" h="452755">
                  <a:moveTo>
                    <a:pt x="121816" y="416595"/>
                  </a:moveTo>
                  <a:lnTo>
                    <a:pt x="95401" y="416595"/>
                  </a:lnTo>
                  <a:lnTo>
                    <a:pt x="91570" y="427666"/>
                  </a:lnTo>
                  <a:lnTo>
                    <a:pt x="125641" y="427666"/>
                  </a:lnTo>
                  <a:lnTo>
                    <a:pt x="121816" y="416595"/>
                  </a:lnTo>
                  <a:close/>
                </a:path>
                <a:path w="637539" h="452755">
                  <a:moveTo>
                    <a:pt x="135290" y="416595"/>
                  </a:moveTo>
                  <a:lnTo>
                    <a:pt x="131229" y="416595"/>
                  </a:lnTo>
                  <a:lnTo>
                    <a:pt x="131229" y="427666"/>
                  </a:lnTo>
                  <a:lnTo>
                    <a:pt x="139274" y="427666"/>
                  </a:lnTo>
                  <a:lnTo>
                    <a:pt x="135290" y="416595"/>
                  </a:lnTo>
                  <a:close/>
                </a:path>
                <a:path w="637539" h="452755">
                  <a:moveTo>
                    <a:pt x="169711" y="363542"/>
                  </a:moveTo>
                  <a:lnTo>
                    <a:pt x="157534" y="363542"/>
                  </a:lnTo>
                  <a:lnTo>
                    <a:pt x="157534" y="450743"/>
                  </a:lnTo>
                  <a:lnTo>
                    <a:pt x="170690" y="450743"/>
                  </a:lnTo>
                  <a:lnTo>
                    <a:pt x="170690" y="386790"/>
                  </a:lnTo>
                  <a:lnTo>
                    <a:pt x="185818" y="386790"/>
                  </a:lnTo>
                  <a:lnTo>
                    <a:pt x="169711" y="363542"/>
                  </a:lnTo>
                  <a:close/>
                </a:path>
                <a:path w="637539" h="452755">
                  <a:moveTo>
                    <a:pt x="185818" y="386790"/>
                  </a:moveTo>
                  <a:lnTo>
                    <a:pt x="171499" y="386790"/>
                  </a:lnTo>
                  <a:lnTo>
                    <a:pt x="215824" y="450743"/>
                  </a:lnTo>
                  <a:lnTo>
                    <a:pt x="227916" y="450743"/>
                  </a:lnTo>
                  <a:lnTo>
                    <a:pt x="227916" y="427580"/>
                  </a:lnTo>
                  <a:lnTo>
                    <a:pt x="214078" y="427580"/>
                  </a:lnTo>
                  <a:lnTo>
                    <a:pt x="185818" y="386790"/>
                  </a:lnTo>
                  <a:close/>
                </a:path>
                <a:path w="637539" h="452755">
                  <a:moveTo>
                    <a:pt x="227916" y="363542"/>
                  </a:moveTo>
                  <a:lnTo>
                    <a:pt x="214887" y="363542"/>
                  </a:lnTo>
                  <a:lnTo>
                    <a:pt x="214887" y="427580"/>
                  </a:lnTo>
                  <a:lnTo>
                    <a:pt x="227916" y="427580"/>
                  </a:lnTo>
                  <a:lnTo>
                    <a:pt x="227916" y="363542"/>
                  </a:lnTo>
                  <a:close/>
                </a:path>
                <a:path w="637539" h="452755">
                  <a:moveTo>
                    <a:pt x="285417" y="362350"/>
                  </a:moveTo>
                  <a:lnTo>
                    <a:pt x="275056" y="362350"/>
                  </a:lnTo>
                  <a:lnTo>
                    <a:pt x="269847" y="363386"/>
                  </a:lnTo>
                  <a:lnTo>
                    <a:pt x="242625" y="393986"/>
                  </a:lnTo>
                  <a:lnTo>
                    <a:pt x="241687" y="400061"/>
                  </a:lnTo>
                  <a:lnTo>
                    <a:pt x="241785" y="416978"/>
                  </a:lnTo>
                  <a:lnTo>
                    <a:pt x="266484" y="450119"/>
                  </a:lnTo>
                  <a:lnTo>
                    <a:pt x="273410" y="451935"/>
                  </a:lnTo>
                  <a:lnTo>
                    <a:pt x="288341" y="451935"/>
                  </a:lnTo>
                  <a:lnTo>
                    <a:pt x="294585" y="450474"/>
                  </a:lnTo>
                  <a:lnTo>
                    <a:pt x="305514" y="444626"/>
                  </a:lnTo>
                  <a:lnTo>
                    <a:pt x="309800" y="440482"/>
                  </a:lnTo>
                  <a:lnTo>
                    <a:pt x="310120" y="439928"/>
                  </a:lnTo>
                  <a:lnTo>
                    <a:pt x="276191" y="439928"/>
                  </a:lnTo>
                  <a:lnTo>
                    <a:pt x="271636" y="438665"/>
                  </a:lnTo>
                  <a:lnTo>
                    <a:pt x="263631" y="433612"/>
                  </a:lnTo>
                  <a:lnTo>
                    <a:pt x="260480" y="429908"/>
                  </a:lnTo>
                  <a:lnTo>
                    <a:pt x="255882" y="420143"/>
                  </a:lnTo>
                  <a:lnTo>
                    <a:pt x="254732" y="414168"/>
                  </a:lnTo>
                  <a:lnTo>
                    <a:pt x="254732" y="400061"/>
                  </a:lnTo>
                  <a:lnTo>
                    <a:pt x="275879" y="374357"/>
                  </a:lnTo>
                  <a:lnTo>
                    <a:pt x="309234" y="374357"/>
                  </a:lnTo>
                  <a:lnTo>
                    <a:pt x="307969" y="372910"/>
                  </a:lnTo>
                  <a:lnTo>
                    <a:pt x="301582" y="367800"/>
                  </a:lnTo>
                  <a:lnTo>
                    <a:pt x="297949" y="365827"/>
                  </a:lnTo>
                  <a:lnTo>
                    <a:pt x="289802" y="363046"/>
                  </a:lnTo>
                  <a:lnTo>
                    <a:pt x="285417" y="362350"/>
                  </a:lnTo>
                  <a:close/>
                </a:path>
                <a:path w="637539" h="452755">
                  <a:moveTo>
                    <a:pt x="304847" y="416340"/>
                  </a:moveTo>
                  <a:lnTo>
                    <a:pt x="304847" y="421137"/>
                  </a:lnTo>
                  <a:lnTo>
                    <a:pt x="303868" y="425310"/>
                  </a:lnTo>
                  <a:lnTo>
                    <a:pt x="299979" y="432378"/>
                  </a:lnTo>
                  <a:lnTo>
                    <a:pt x="297239" y="435103"/>
                  </a:lnTo>
                  <a:lnTo>
                    <a:pt x="290171" y="438963"/>
                  </a:lnTo>
                  <a:lnTo>
                    <a:pt x="286041" y="439928"/>
                  </a:lnTo>
                  <a:lnTo>
                    <a:pt x="310120" y="439928"/>
                  </a:lnTo>
                  <a:lnTo>
                    <a:pt x="316017" y="429724"/>
                  </a:lnTo>
                  <a:lnTo>
                    <a:pt x="317578" y="423365"/>
                  </a:lnTo>
                  <a:lnTo>
                    <a:pt x="317578" y="416978"/>
                  </a:lnTo>
                  <a:lnTo>
                    <a:pt x="308253" y="416978"/>
                  </a:lnTo>
                  <a:lnTo>
                    <a:pt x="304847" y="416340"/>
                  </a:lnTo>
                  <a:close/>
                </a:path>
                <a:path w="637539" h="452755">
                  <a:moveTo>
                    <a:pt x="317578" y="406121"/>
                  </a:moveTo>
                  <a:lnTo>
                    <a:pt x="283302" y="406121"/>
                  </a:lnTo>
                  <a:lnTo>
                    <a:pt x="283302" y="416978"/>
                  </a:lnTo>
                  <a:lnTo>
                    <a:pt x="304847" y="416978"/>
                  </a:lnTo>
                  <a:lnTo>
                    <a:pt x="304847" y="416340"/>
                  </a:lnTo>
                  <a:lnTo>
                    <a:pt x="317578" y="416340"/>
                  </a:lnTo>
                  <a:lnTo>
                    <a:pt x="317578" y="406121"/>
                  </a:lnTo>
                  <a:close/>
                </a:path>
                <a:path w="637539" h="452755">
                  <a:moveTo>
                    <a:pt x="317578" y="416340"/>
                  </a:moveTo>
                  <a:lnTo>
                    <a:pt x="304847" y="416340"/>
                  </a:lnTo>
                  <a:lnTo>
                    <a:pt x="308253" y="416978"/>
                  </a:lnTo>
                  <a:lnTo>
                    <a:pt x="317578" y="416978"/>
                  </a:lnTo>
                  <a:lnTo>
                    <a:pt x="317578" y="416340"/>
                  </a:lnTo>
                  <a:close/>
                </a:path>
                <a:path w="637539" h="452755">
                  <a:moveTo>
                    <a:pt x="309234" y="374357"/>
                  </a:moveTo>
                  <a:lnTo>
                    <a:pt x="283685" y="374357"/>
                  </a:lnTo>
                  <a:lnTo>
                    <a:pt x="286339" y="374740"/>
                  </a:lnTo>
                  <a:lnTo>
                    <a:pt x="291193" y="376273"/>
                  </a:lnTo>
                  <a:lnTo>
                    <a:pt x="293365" y="377395"/>
                  </a:lnTo>
                  <a:lnTo>
                    <a:pt x="297169" y="380318"/>
                  </a:lnTo>
                  <a:lnTo>
                    <a:pt x="298801" y="382078"/>
                  </a:lnTo>
                  <a:lnTo>
                    <a:pt x="300163" y="384150"/>
                  </a:lnTo>
                  <a:lnTo>
                    <a:pt x="301554" y="386194"/>
                  </a:lnTo>
                  <a:lnTo>
                    <a:pt x="302661" y="388508"/>
                  </a:lnTo>
                  <a:lnTo>
                    <a:pt x="303484" y="391091"/>
                  </a:lnTo>
                  <a:lnTo>
                    <a:pt x="316982" y="391091"/>
                  </a:lnTo>
                  <a:lnTo>
                    <a:pt x="316244" y="386833"/>
                  </a:lnTo>
                  <a:lnTo>
                    <a:pt x="314799" y="382916"/>
                  </a:lnTo>
                  <a:lnTo>
                    <a:pt x="310623" y="375947"/>
                  </a:lnTo>
                  <a:lnTo>
                    <a:pt x="309234" y="374357"/>
                  </a:lnTo>
                  <a:close/>
                </a:path>
                <a:path w="637539" h="452755">
                  <a:moveTo>
                    <a:pt x="344798" y="363542"/>
                  </a:moveTo>
                  <a:lnTo>
                    <a:pt x="331641" y="363542"/>
                  </a:lnTo>
                  <a:lnTo>
                    <a:pt x="331717" y="427282"/>
                  </a:lnTo>
                  <a:lnTo>
                    <a:pt x="359303" y="452191"/>
                  </a:lnTo>
                  <a:lnTo>
                    <a:pt x="373241" y="452191"/>
                  </a:lnTo>
                  <a:lnTo>
                    <a:pt x="379329" y="450857"/>
                  </a:lnTo>
                  <a:lnTo>
                    <a:pt x="389719" y="445492"/>
                  </a:lnTo>
                  <a:lnTo>
                    <a:pt x="393749" y="441802"/>
                  </a:lnTo>
                  <a:lnTo>
                    <a:pt x="394737" y="440184"/>
                  </a:lnTo>
                  <a:lnTo>
                    <a:pt x="361858" y="440184"/>
                  </a:lnTo>
                  <a:lnTo>
                    <a:pt x="358054" y="439318"/>
                  </a:lnTo>
                  <a:lnTo>
                    <a:pt x="351639" y="435827"/>
                  </a:lnTo>
                  <a:lnTo>
                    <a:pt x="349155" y="433414"/>
                  </a:lnTo>
                  <a:lnTo>
                    <a:pt x="345664" y="427282"/>
                  </a:lnTo>
                  <a:lnTo>
                    <a:pt x="344798" y="423777"/>
                  </a:lnTo>
                  <a:lnTo>
                    <a:pt x="344798" y="363542"/>
                  </a:lnTo>
                  <a:close/>
                </a:path>
                <a:path w="637539" h="452755">
                  <a:moveTo>
                    <a:pt x="400917" y="363542"/>
                  </a:moveTo>
                  <a:lnTo>
                    <a:pt x="387717" y="363542"/>
                  </a:lnTo>
                  <a:lnTo>
                    <a:pt x="387717" y="423777"/>
                  </a:lnTo>
                  <a:lnTo>
                    <a:pt x="386852" y="427282"/>
                  </a:lnTo>
                  <a:lnTo>
                    <a:pt x="383417" y="433414"/>
                  </a:lnTo>
                  <a:lnTo>
                    <a:pt x="380947" y="435827"/>
                  </a:lnTo>
                  <a:lnTo>
                    <a:pt x="374504" y="439318"/>
                  </a:lnTo>
                  <a:lnTo>
                    <a:pt x="370686" y="440184"/>
                  </a:lnTo>
                  <a:lnTo>
                    <a:pt x="394737" y="440184"/>
                  </a:lnTo>
                  <a:lnTo>
                    <a:pt x="399483" y="432406"/>
                  </a:lnTo>
                  <a:lnTo>
                    <a:pt x="400842" y="427282"/>
                  </a:lnTo>
                  <a:lnTo>
                    <a:pt x="400917" y="363542"/>
                  </a:lnTo>
                  <a:close/>
                </a:path>
                <a:path w="637539" h="452755">
                  <a:moveTo>
                    <a:pt x="457389" y="363542"/>
                  </a:moveTo>
                  <a:lnTo>
                    <a:pt x="442188" y="363542"/>
                  </a:lnTo>
                  <a:lnTo>
                    <a:pt x="410808" y="450743"/>
                  </a:lnTo>
                  <a:lnTo>
                    <a:pt x="424774" y="450743"/>
                  </a:lnTo>
                  <a:lnTo>
                    <a:pt x="432760" y="427666"/>
                  </a:lnTo>
                  <a:lnTo>
                    <a:pt x="427115" y="427666"/>
                  </a:lnTo>
                  <a:lnTo>
                    <a:pt x="427115" y="416595"/>
                  </a:lnTo>
                  <a:lnTo>
                    <a:pt x="436591" y="416595"/>
                  </a:lnTo>
                  <a:lnTo>
                    <a:pt x="449469" y="379382"/>
                  </a:lnTo>
                  <a:lnTo>
                    <a:pt x="463089" y="379382"/>
                  </a:lnTo>
                  <a:lnTo>
                    <a:pt x="457389" y="363542"/>
                  </a:lnTo>
                  <a:close/>
                </a:path>
                <a:path w="637539" h="452755">
                  <a:moveTo>
                    <a:pt x="463089" y="379382"/>
                  </a:moveTo>
                  <a:lnTo>
                    <a:pt x="450150" y="379382"/>
                  </a:lnTo>
                  <a:lnTo>
                    <a:pt x="474803" y="450743"/>
                  </a:lnTo>
                  <a:lnTo>
                    <a:pt x="488769" y="450743"/>
                  </a:lnTo>
                  <a:lnTo>
                    <a:pt x="480464" y="427666"/>
                  </a:lnTo>
                  <a:lnTo>
                    <a:pt x="472419" y="427666"/>
                  </a:lnTo>
                  <a:lnTo>
                    <a:pt x="472419" y="416595"/>
                  </a:lnTo>
                  <a:lnTo>
                    <a:pt x="476480" y="416595"/>
                  </a:lnTo>
                  <a:lnTo>
                    <a:pt x="463089" y="379382"/>
                  </a:lnTo>
                  <a:close/>
                </a:path>
                <a:path w="637539" h="452755">
                  <a:moveTo>
                    <a:pt x="436591" y="416595"/>
                  </a:moveTo>
                  <a:lnTo>
                    <a:pt x="427115" y="416595"/>
                  </a:lnTo>
                  <a:lnTo>
                    <a:pt x="427115" y="427666"/>
                  </a:lnTo>
                  <a:lnTo>
                    <a:pt x="432760" y="427666"/>
                  </a:lnTo>
                  <a:lnTo>
                    <a:pt x="436591" y="416595"/>
                  </a:lnTo>
                  <a:close/>
                </a:path>
                <a:path w="637539" h="452755">
                  <a:moveTo>
                    <a:pt x="463006" y="416595"/>
                  </a:moveTo>
                  <a:lnTo>
                    <a:pt x="436591" y="416595"/>
                  </a:lnTo>
                  <a:lnTo>
                    <a:pt x="432760" y="427666"/>
                  </a:lnTo>
                  <a:lnTo>
                    <a:pt x="466831" y="427666"/>
                  </a:lnTo>
                  <a:lnTo>
                    <a:pt x="463006" y="416595"/>
                  </a:lnTo>
                  <a:close/>
                </a:path>
                <a:path w="637539" h="452755">
                  <a:moveTo>
                    <a:pt x="476480" y="416595"/>
                  </a:moveTo>
                  <a:lnTo>
                    <a:pt x="472419" y="416595"/>
                  </a:lnTo>
                  <a:lnTo>
                    <a:pt x="472419" y="427666"/>
                  </a:lnTo>
                  <a:lnTo>
                    <a:pt x="480464" y="427666"/>
                  </a:lnTo>
                  <a:lnTo>
                    <a:pt x="476480" y="416595"/>
                  </a:lnTo>
                  <a:close/>
                </a:path>
                <a:path w="637539" h="452755">
                  <a:moveTo>
                    <a:pt x="535572" y="362350"/>
                  </a:moveTo>
                  <a:lnTo>
                    <a:pt x="525211" y="362350"/>
                  </a:lnTo>
                  <a:lnTo>
                    <a:pt x="520002" y="363386"/>
                  </a:lnTo>
                  <a:lnTo>
                    <a:pt x="492781" y="393986"/>
                  </a:lnTo>
                  <a:lnTo>
                    <a:pt x="491842" y="400061"/>
                  </a:lnTo>
                  <a:lnTo>
                    <a:pt x="491940" y="416978"/>
                  </a:lnTo>
                  <a:lnTo>
                    <a:pt x="516639" y="450119"/>
                  </a:lnTo>
                  <a:lnTo>
                    <a:pt x="523565" y="451935"/>
                  </a:lnTo>
                  <a:lnTo>
                    <a:pt x="538496" y="451935"/>
                  </a:lnTo>
                  <a:lnTo>
                    <a:pt x="544741" y="450474"/>
                  </a:lnTo>
                  <a:lnTo>
                    <a:pt x="555669" y="444626"/>
                  </a:lnTo>
                  <a:lnTo>
                    <a:pt x="559955" y="440482"/>
                  </a:lnTo>
                  <a:lnTo>
                    <a:pt x="560275" y="439928"/>
                  </a:lnTo>
                  <a:lnTo>
                    <a:pt x="526347" y="439928"/>
                  </a:lnTo>
                  <a:lnTo>
                    <a:pt x="521791" y="438665"/>
                  </a:lnTo>
                  <a:lnTo>
                    <a:pt x="513786" y="433612"/>
                  </a:lnTo>
                  <a:lnTo>
                    <a:pt x="510635" y="429908"/>
                  </a:lnTo>
                  <a:lnTo>
                    <a:pt x="506037" y="420143"/>
                  </a:lnTo>
                  <a:lnTo>
                    <a:pt x="504887" y="414168"/>
                  </a:lnTo>
                  <a:lnTo>
                    <a:pt x="504887" y="400061"/>
                  </a:lnTo>
                  <a:lnTo>
                    <a:pt x="526034" y="374357"/>
                  </a:lnTo>
                  <a:lnTo>
                    <a:pt x="559390" y="374357"/>
                  </a:lnTo>
                  <a:lnTo>
                    <a:pt x="558124" y="372910"/>
                  </a:lnTo>
                  <a:lnTo>
                    <a:pt x="551738" y="367800"/>
                  </a:lnTo>
                  <a:lnTo>
                    <a:pt x="548104" y="365827"/>
                  </a:lnTo>
                  <a:lnTo>
                    <a:pt x="539958" y="363046"/>
                  </a:lnTo>
                  <a:lnTo>
                    <a:pt x="535572" y="362350"/>
                  </a:lnTo>
                  <a:close/>
                </a:path>
                <a:path w="637539" h="452755">
                  <a:moveTo>
                    <a:pt x="555002" y="416340"/>
                  </a:moveTo>
                  <a:lnTo>
                    <a:pt x="555002" y="421137"/>
                  </a:lnTo>
                  <a:lnTo>
                    <a:pt x="554023" y="425310"/>
                  </a:lnTo>
                  <a:lnTo>
                    <a:pt x="550134" y="432378"/>
                  </a:lnTo>
                  <a:lnTo>
                    <a:pt x="547395" y="435103"/>
                  </a:lnTo>
                  <a:lnTo>
                    <a:pt x="540327" y="438963"/>
                  </a:lnTo>
                  <a:lnTo>
                    <a:pt x="536197" y="439928"/>
                  </a:lnTo>
                  <a:lnTo>
                    <a:pt x="560275" y="439928"/>
                  </a:lnTo>
                  <a:lnTo>
                    <a:pt x="566172" y="429724"/>
                  </a:lnTo>
                  <a:lnTo>
                    <a:pt x="567733" y="423365"/>
                  </a:lnTo>
                  <a:lnTo>
                    <a:pt x="567733" y="416978"/>
                  </a:lnTo>
                  <a:lnTo>
                    <a:pt x="558408" y="416978"/>
                  </a:lnTo>
                  <a:lnTo>
                    <a:pt x="555002" y="416340"/>
                  </a:lnTo>
                  <a:close/>
                </a:path>
                <a:path w="637539" h="452755">
                  <a:moveTo>
                    <a:pt x="567733" y="406121"/>
                  </a:moveTo>
                  <a:lnTo>
                    <a:pt x="533457" y="406121"/>
                  </a:lnTo>
                  <a:lnTo>
                    <a:pt x="533457" y="416978"/>
                  </a:lnTo>
                  <a:lnTo>
                    <a:pt x="555002" y="416978"/>
                  </a:lnTo>
                  <a:lnTo>
                    <a:pt x="555002" y="416340"/>
                  </a:lnTo>
                  <a:lnTo>
                    <a:pt x="567733" y="416340"/>
                  </a:lnTo>
                  <a:lnTo>
                    <a:pt x="567733" y="406121"/>
                  </a:lnTo>
                  <a:close/>
                </a:path>
                <a:path w="637539" h="452755">
                  <a:moveTo>
                    <a:pt x="567733" y="416340"/>
                  </a:moveTo>
                  <a:lnTo>
                    <a:pt x="555002" y="416340"/>
                  </a:lnTo>
                  <a:lnTo>
                    <a:pt x="558408" y="416978"/>
                  </a:lnTo>
                  <a:lnTo>
                    <a:pt x="567733" y="416978"/>
                  </a:lnTo>
                  <a:lnTo>
                    <a:pt x="567733" y="416340"/>
                  </a:lnTo>
                  <a:close/>
                </a:path>
                <a:path w="637539" h="452755">
                  <a:moveTo>
                    <a:pt x="559390" y="374357"/>
                  </a:moveTo>
                  <a:lnTo>
                    <a:pt x="533840" y="374357"/>
                  </a:lnTo>
                  <a:lnTo>
                    <a:pt x="536495" y="374740"/>
                  </a:lnTo>
                  <a:lnTo>
                    <a:pt x="541349" y="376273"/>
                  </a:lnTo>
                  <a:lnTo>
                    <a:pt x="543520" y="377395"/>
                  </a:lnTo>
                  <a:lnTo>
                    <a:pt x="547324" y="380318"/>
                  </a:lnTo>
                  <a:lnTo>
                    <a:pt x="548956" y="382078"/>
                  </a:lnTo>
                  <a:lnTo>
                    <a:pt x="550318" y="384150"/>
                  </a:lnTo>
                  <a:lnTo>
                    <a:pt x="551709" y="386194"/>
                  </a:lnTo>
                  <a:lnTo>
                    <a:pt x="552816" y="388508"/>
                  </a:lnTo>
                  <a:lnTo>
                    <a:pt x="553640" y="391091"/>
                  </a:lnTo>
                  <a:lnTo>
                    <a:pt x="567137" y="391091"/>
                  </a:lnTo>
                  <a:lnTo>
                    <a:pt x="566399" y="386833"/>
                  </a:lnTo>
                  <a:lnTo>
                    <a:pt x="564954" y="382916"/>
                  </a:lnTo>
                  <a:lnTo>
                    <a:pt x="560779" y="375947"/>
                  </a:lnTo>
                  <a:lnTo>
                    <a:pt x="559390" y="374357"/>
                  </a:lnTo>
                  <a:close/>
                </a:path>
                <a:path w="637539" h="452755">
                  <a:moveTo>
                    <a:pt x="636468" y="363542"/>
                  </a:moveTo>
                  <a:lnTo>
                    <a:pt x="581797" y="363542"/>
                  </a:lnTo>
                  <a:lnTo>
                    <a:pt x="581797" y="450743"/>
                  </a:lnTo>
                  <a:lnTo>
                    <a:pt x="636978" y="450743"/>
                  </a:lnTo>
                  <a:lnTo>
                    <a:pt x="636978" y="439417"/>
                  </a:lnTo>
                  <a:lnTo>
                    <a:pt x="594953" y="439417"/>
                  </a:lnTo>
                  <a:lnTo>
                    <a:pt x="594953" y="412721"/>
                  </a:lnTo>
                  <a:lnTo>
                    <a:pt x="633615" y="412721"/>
                  </a:lnTo>
                  <a:lnTo>
                    <a:pt x="633615" y="401437"/>
                  </a:lnTo>
                  <a:lnTo>
                    <a:pt x="594953" y="401437"/>
                  </a:lnTo>
                  <a:lnTo>
                    <a:pt x="594953" y="374868"/>
                  </a:lnTo>
                  <a:lnTo>
                    <a:pt x="636468" y="374868"/>
                  </a:lnTo>
                  <a:lnTo>
                    <a:pt x="636468" y="363542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6" name="object 216"/>
          <p:cNvSpPr/>
          <p:nvPr/>
        </p:nvSpPr>
        <p:spPr>
          <a:xfrm>
            <a:off x="15191084" y="2991617"/>
            <a:ext cx="511809" cy="93980"/>
          </a:xfrm>
          <a:custGeom>
            <a:avLst/>
            <a:gdLst/>
            <a:ahLst/>
            <a:cxnLst/>
            <a:rect l="l" t="t" r="r" b="b"/>
            <a:pathLst>
              <a:path w="511809" h="93980">
                <a:moveTo>
                  <a:pt x="40152" y="0"/>
                </a:moveTo>
                <a:lnTo>
                  <a:pt x="0" y="0"/>
                </a:lnTo>
                <a:lnTo>
                  <a:pt x="0" y="92465"/>
                </a:lnTo>
                <a:lnTo>
                  <a:pt x="13951" y="92465"/>
                </a:lnTo>
                <a:lnTo>
                  <a:pt x="13951" y="59958"/>
                </a:lnTo>
                <a:lnTo>
                  <a:pt x="10248" y="59958"/>
                </a:lnTo>
                <a:lnTo>
                  <a:pt x="10248" y="48129"/>
                </a:lnTo>
                <a:lnTo>
                  <a:pt x="13951" y="48129"/>
                </a:lnTo>
                <a:lnTo>
                  <a:pt x="13951" y="11964"/>
                </a:lnTo>
                <a:lnTo>
                  <a:pt x="60052" y="11964"/>
                </a:lnTo>
                <a:lnTo>
                  <a:pt x="59100" y="10128"/>
                </a:lnTo>
                <a:lnTo>
                  <a:pt x="55563" y="6546"/>
                </a:lnTo>
                <a:lnTo>
                  <a:pt x="46112" y="1309"/>
                </a:lnTo>
                <a:lnTo>
                  <a:pt x="40152" y="0"/>
                </a:lnTo>
                <a:close/>
              </a:path>
              <a:path w="511809" h="93980">
                <a:moveTo>
                  <a:pt x="13951" y="48129"/>
                </a:moveTo>
                <a:lnTo>
                  <a:pt x="10248" y="48129"/>
                </a:lnTo>
                <a:lnTo>
                  <a:pt x="10248" y="59958"/>
                </a:lnTo>
                <a:lnTo>
                  <a:pt x="13951" y="59958"/>
                </a:lnTo>
                <a:lnTo>
                  <a:pt x="13951" y="48129"/>
                </a:lnTo>
                <a:close/>
              </a:path>
              <a:path w="511809" h="93980">
                <a:moveTo>
                  <a:pt x="60052" y="11964"/>
                </a:moveTo>
                <a:lnTo>
                  <a:pt x="36104" y="11964"/>
                </a:lnTo>
                <a:lnTo>
                  <a:pt x="39836" y="12732"/>
                </a:lnTo>
                <a:lnTo>
                  <a:pt x="45525" y="15802"/>
                </a:lnTo>
                <a:lnTo>
                  <a:pt x="47617" y="17924"/>
                </a:lnTo>
                <a:lnTo>
                  <a:pt x="50266" y="23342"/>
                </a:lnTo>
                <a:lnTo>
                  <a:pt x="50928" y="26442"/>
                </a:lnTo>
                <a:lnTo>
                  <a:pt x="50928" y="33425"/>
                </a:lnTo>
                <a:lnTo>
                  <a:pt x="36194" y="48129"/>
                </a:lnTo>
                <a:lnTo>
                  <a:pt x="13951" y="48129"/>
                </a:lnTo>
                <a:lnTo>
                  <a:pt x="13951" y="59958"/>
                </a:lnTo>
                <a:lnTo>
                  <a:pt x="40077" y="59958"/>
                </a:lnTo>
                <a:lnTo>
                  <a:pt x="46022" y="58648"/>
                </a:lnTo>
                <a:lnTo>
                  <a:pt x="55503" y="53381"/>
                </a:lnTo>
                <a:lnTo>
                  <a:pt x="59055" y="49799"/>
                </a:lnTo>
                <a:lnTo>
                  <a:pt x="63780" y="40739"/>
                </a:lnTo>
                <a:lnTo>
                  <a:pt x="64969" y="35622"/>
                </a:lnTo>
                <a:lnTo>
                  <a:pt x="64969" y="24275"/>
                </a:lnTo>
                <a:lnTo>
                  <a:pt x="63795" y="19188"/>
                </a:lnTo>
                <a:lnTo>
                  <a:pt x="60052" y="11964"/>
                </a:lnTo>
                <a:close/>
              </a:path>
              <a:path w="511809" h="93980">
                <a:moveTo>
                  <a:pt x="92479" y="0"/>
                </a:moveTo>
                <a:lnTo>
                  <a:pt x="78528" y="0"/>
                </a:lnTo>
                <a:lnTo>
                  <a:pt x="78528" y="92465"/>
                </a:lnTo>
                <a:lnTo>
                  <a:pt x="92479" y="92465"/>
                </a:lnTo>
                <a:lnTo>
                  <a:pt x="92479" y="0"/>
                </a:lnTo>
                <a:close/>
              </a:path>
              <a:path w="511809" h="93980">
                <a:moveTo>
                  <a:pt x="122912" y="0"/>
                </a:moveTo>
                <a:lnTo>
                  <a:pt x="109999" y="0"/>
                </a:lnTo>
                <a:lnTo>
                  <a:pt x="109999" y="92465"/>
                </a:lnTo>
                <a:lnTo>
                  <a:pt x="123950" y="92465"/>
                </a:lnTo>
                <a:lnTo>
                  <a:pt x="123950" y="24651"/>
                </a:lnTo>
                <a:lnTo>
                  <a:pt x="139991" y="24651"/>
                </a:lnTo>
                <a:lnTo>
                  <a:pt x="122912" y="0"/>
                </a:lnTo>
                <a:close/>
              </a:path>
              <a:path w="511809" h="93980">
                <a:moveTo>
                  <a:pt x="139991" y="24651"/>
                </a:moveTo>
                <a:lnTo>
                  <a:pt x="124808" y="24651"/>
                </a:lnTo>
                <a:lnTo>
                  <a:pt x="171808" y="92465"/>
                </a:lnTo>
                <a:lnTo>
                  <a:pt x="184631" y="92465"/>
                </a:lnTo>
                <a:lnTo>
                  <a:pt x="184631" y="67904"/>
                </a:lnTo>
                <a:lnTo>
                  <a:pt x="169957" y="67904"/>
                </a:lnTo>
                <a:lnTo>
                  <a:pt x="139991" y="24651"/>
                </a:lnTo>
                <a:close/>
              </a:path>
              <a:path w="511809" h="93980">
                <a:moveTo>
                  <a:pt x="184631" y="0"/>
                </a:moveTo>
                <a:lnTo>
                  <a:pt x="170815" y="0"/>
                </a:lnTo>
                <a:lnTo>
                  <a:pt x="170815" y="67904"/>
                </a:lnTo>
                <a:lnTo>
                  <a:pt x="184631" y="67904"/>
                </a:lnTo>
                <a:lnTo>
                  <a:pt x="184631" y="0"/>
                </a:lnTo>
                <a:close/>
              </a:path>
              <a:path w="511809" h="93980">
                <a:moveTo>
                  <a:pt x="266295" y="22213"/>
                </a:moveTo>
                <a:lnTo>
                  <a:pt x="254496" y="22213"/>
                </a:lnTo>
                <a:lnTo>
                  <a:pt x="248822" y="23733"/>
                </a:lnTo>
                <a:lnTo>
                  <a:pt x="239191" y="29813"/>
                </a:lnTo>
                <a:lnTo>
                  <a:pt x="235458" y="34042"/>
                </a:lnTo>
                <a:lnTo>
                  <a:pt x="230161" y="44848"/>
                </a:lnTo>
                <a:lnTo>
                  <a:pt x="228836" y="51063"/>
                </a:lnTo>
                <a:lnTo>
                  <a:pt x="228836" y="65060"/>
                </a:lnTo>
                <a:lnTo>
                  <a:pt x="254451" y="93865"/>
                </a:lnTo>
                <a:lnTo>
                  <a:pt x="266641" y="93865"/>
                </a:lnTo>
                <a:lnTo>
                  <a:pt x="271412" y="92857"/>
                </a:lnTo>
                <a:lnTo>
                  <a:pt x="279569" y="88823"/>
                </a:lnTo>
                <a:lnTo>
                  <a:pt x="282835" y="86054"/>
                </a:lnTo>
                <a:lnTo>
                  <a:pt x="285335" y="82442"/>
                </a:lnTo>
                <a:lnTo>
                  <a:pt x="257431" y="82442"/>
                </a:lnTo>
                <a:lnTo>
                  <a:pt x="254105" y="81434"/>
                </a:lnTo>
                <a:lnTo>
                  <a:pt x="248476" y="77401"/>
                </a:lnTo>
                <a:lnTo>
                  <a:pt x="246309" y="74556"/>
                </a:lnTo>
                <a:lnTo>
                  <a:pt x="243239" y="67212"/>
                </a:lnTo>
                <a:lnTo>
                  <a:pt x="242471" y="62847"/>
                </a:lnTo>
                <a:lnTo>
                  <a:pt x="242471" y="52854"/>
                </a:lnTo>
                <a:lnTo>
                  <a:pt x="257491" y="33591"/>
                </a:lnTo>
                <a:lnTo>
                  <a:pt x="285338" y="33591"/>
                </a:lnTo>
                <a:lnTo>
                  <a:pt x="282564" y="29783"/>
                </a:lnTo>
                <a:lnTo>
                  <a:pt x="279238" y="27074"/>
                </a:lnTo>
                <a:lnTo>
                  <a:pt x="270991" y="23191"/>
                </a:lnTo>
                <a:lnTo>
                  <a:pt x="266295" y="22213"/>
                </a:lnTo>
                <a:close/>
              </a:path>
              <a:path w="511809" h="93980">
                <a:moveTo>
                  <a:pt x="289652" y="70523"/>
                </a:moveTo>
                <a:lnTo>
                  <a:pt x="276514" y="70523"/>
                </a:lnTo>
                <a:lnTo>
                  <a:pt x="275942" y="73021"/>
                </a:lnTo>
                <a:lnTo>
                  <a:pt x="274934" y="75158"/>
                </a:lnTo>
                <a:lnTo>
                  <a:pt x="272074" y="78710"/>
                </a:lnTo>
                <a:lnTo>
                  <a:pt x="270313" y="80079"/>
                </a:lnTo>
                <a:lnTo>
                  <a:pt x="266130" y="81976"/>
                </a:lnTo>
                <a:lnTo>
                  <a:pt x="263812" y="82442"/>
                </a:lnTo>
                <a:lnTo>
                  <a:pt x="285335" y="82442"/>
                </a:lnTo>
                <a:lnTo>
                  <a:pt x="287711" y="79011"/>
                </a:lnTo>
                <a:lnTo>
                  <a:pt x="289116" y="75158"/>
                </a:lnTo>
                <a:lnTo>
                  <a:pt x="289219" y="74556"/>
                </a:lnTo>
                <a:lnTo>
                  <a:pt x="289652" y="70523"/>
                </a:lnTo>
                <a:close/>
              </a:path>
              <a:path w="511809" h="93980">
                <a:moveTo>
                  <a:pt x="285338" y="33591"/>
                </a:moveTo>
                <a:lnTo>
                  <a:pt x="265558" y="33591"/>
                </a:lnTo>
                <a:lnTo>
                  <a:pt x="268989" y="34764"/>
                </a:lnTo>
                <a:lnTo>
                  <a:pt x="274136" y="39460"/>
                </a:lnTo>
                <a:lnTo>
                  <a:pt x="275792" y="42259"/>
                </a:lnTo>
                <a:lnTo>
                  <a:pt x="276514" y="45510"/>
                </a:lnTo>
                <a:lnTo>
                  <a:pt x="289652" y="45510"/>
                </a:lnTo>
                <a:lnTo>
                  <a:pt x="289171" y="40845"/>
                </a:lnTo>
                <a:lnTo>
                  <a:pt x="287651" y="36766"/>
                </a:lnTo>
                <a:lnTo>
                  <a:pt x="285338" y="33591"/>
                </a:lnTo>
                <a:close/>
              </a:path>
              <a:path w="511809" h="93980">
                <a:moveTo>
                  <a:pt x="337005" y="22213"/>
                </a:moveTo>
                <a:lnTo>
                  <a:pt x="324002" y="22213"/>
                </a:lnTo>
                <a:lnTo>
                  <a:pt x="318328" y="23703"/>
                </a:lnTo>
                <a:lnTo>
                  <a:pt x="308636" y="29663"/>
                </a:lnTo>
                <a:lnTo>
                  <a:pt x="304874" y="33846"/>
                </a:lnTo>
                <a:lnTo>
                  <a:pt x="299516" y="44622"/>
                </a:lnTo>
                <a:lnTo>
                  <a:pt x="298177" y="50913"/>
                </a:lnTo>
                <a:lnTo>
                  <a:pt x="298177" y="65270"/>
                </a:lnTo>
                <a:lnTo>
                  <a:pt x="324002" y="93865"/>
                </a:lnTo>
                <a:lnTo>
                  <a:pt x="337005" y="93865"/>
                </a:lnTo>
                <a:lnTo>
                  <a:pt x="342679" y="92375"/>
                </a:lnTo>
                <a:lnTo>
                  <a:pt x="352371" y="86415"/>
                </a:lnTo>
                <a:lnTo>
                  <a:pt x="355875" y="82533"/>
                </a:lnTo>
                <a:lnTo>
                  <a:pt x="326305" y="82533"/>
                </a:lnTo>
                <a:lnTo>
                  <a:pt x="322783" y="81419"/>
                </a:lnTo>
                <a:lnTo>
                  <a:pt x="311812" y="62516"/>
                </a:lnTo>
                <a:lnTo>
                  <a:pt x="311812" y="53637"/>
                </a:lnTo>
                <a:lnTo>
                  <a:pt x="326305" y="33500"/>
                </a:lnTo>
                <a:lnTo>
                  <a:pt x="355822" y="33500"/>
                </a:lnTo>
                <a:lnTo>
                  <a:pt x="352371" y="29663"/>
                </a:lnTo>
                <a:lnTo>
                  <a:pt x="342679" y="23703"/>
                </a:lnTo>
                <a:lnTo>
                  <a:pt x="337005" y="22213"/>
                </a:lnTo>
                <a:close/>
              </a:path>
              <a:path w="511809" h="93980">
                <a:moveTo>
                  <a:pt x="355822" y="33500"/>
                </a:moveTo>
                <a:lnTo>
                  <a:pt x="334763" y="33500"/>
                </a:lnTo>
                <a:lnTo>
                  <a:pt x="338254" y="34629"/>
                </a:lnTo>
                <a:lnTo>
                  <a:pt x="343792" y="39144"/>
                </a:lnTo>
                <a:lnTo>
                  <a:pt x="345839" y="42139"/>
                </a:lnTo>
                <a:lnTo>
                  <a:pt x="347164" y="45871"/>
                </a:lnTo>
                <a:lnTo>
                  <a:pt x="348518" y="49573"/>
                </a:lnTo>
                <a:lnTo>
                  <a:pt x="349195" y="53637"/>
                </a:lnTo>
                <a:lnTo>
                  <a:pt x="349195" y="62516"/>
                </a:lnTo>
                <a:lnTo>
                  <a:pt x="348518" y="66595"/>
                </a:lnTo>
                <a:lnTo>
                  <a:pt x="347164" y="70297"/>
                </a:lnTo>
                <a:lnTo>
                  <a:pt x="345839" y="73999"/>
                </a:lnTo>
                <a:lnTo>
                  <a:pt x="343792" y="76964"/>
                </a:lnTo>
                <a:lnTo>
                  <a:pt x="338254" y="81419"/>
                </a:lnTo>
                <a:lnTo>
                  <a:pt x="334763" y="82533"/>
                </a:lnTo>
                <a:lnTo>
                  <a:pt x="355875" y="82533"/>
                </a:lnTo>
                <a:lnTo>
                  <a:pt x="356133" y="82247"/>
                </a:lnTo>
                <a:lnTo>
                  <a:pt x="361491" y="71531"/>
                </a:lnTo>
                <a:lnTo>
                  <a:pt x="362830" y="65270"/>
                </a:lnTo>
                <a:lnTo>
                  <a:pt x="362830" y="50913"/>
                </a:lnTo>
                <a:lnTo>
                  <a:pt x="361491" y="44622"/>
                </a:lnTo>
                <a:lnTo>
                  <a:pt x="356133" y="33846"/>
                </a:lnTo>
                <a:lnTo>
                  <a:pt x="355822" y="33500"/>
                </a:lnTo>
                <a:close/>
              </a:path>
              <a:path w="511809" h="93980">
                <a:moveTo>
                  <a:pt x="405457" y="22213"/>
                </a:moveTo>
                <a:lnTo>
                  <a:pt x="395585" y="22213"/>
                </a:lnTo>
                <a:lnTo>
                  <a:pt x="390603" y="23628"/>
                </a:lnTo>
                <a:lnTo>
                  <a:pt x="372077" y="50431"/>
                </a:lnTo>
                <a:lnTo>
                  <a:pt x="372077" y="65421"/>
                </a:lnTo>
                <a:lnTo>
                  <a:pt x="395464" y="93820"/>
                </a:lnTo>
                <a:lnTo>
                  <a:pt x="405277" y="93820"/>
                </a:lnTo>
                <a:lnTo>
                  <a:pt x="420761" y="82307"/>
                </a:lnTo>
                <a:lnTo>
                  <a:pt x="400039" y="82307"/>
                </a:lnTo>
                <a:lnTo>
                  <a:pt x="396668" y="81238"/>
                </a:lnTo>
                <a:lnTo>
                  <a:pt x="385752" y="52975"/>
                </a:lnTo>
                <a:lnTo>
                  <a:pt x="386389" y="49107"/>
                </a:lnTo>
                <a:lnTo>
                  <a:pt x="399979" y="33681"/>
                </a:lnTo>
                <a:lnTo>
                  <a:pt x="420728" y="33681"/>
                </a:lnTo>
                <a:lnTo>
                  <a:pt x="420296" y="32913"/>
                </a:lnTo>
                <a:lnTo>
                  <a:pt x="419153" y="31243"/>
                </a:lnTo>
                <a:lnTo>
                  <a:pt x="416233" y="27450"/>
                </a:lnTo>
                <a:lnTo>
                  <a:pt x="414186" y="25795"/>
                </a:lnTo>
                <a:lnTo>
                  <a:pt x="411538" y="24380"/>
                </a:lnTo>
                <a:lnTo>
                  <a:pt x="408919" y="22935"/>
                </a:lnTo>
                <a:lnTo>
                  <a:pt x="405457" y="22213"/>
                </a:lnTo>
                <a:close/>
              </a:path>
              <a:path w="511809" h="93980">
                <a:moveTo>
                  <a:pt x="435421" y="81675"/>
                </a:moveTo>
                <a:lnTo>
                  <a:pt x="422238" y="81675"/>
                </a:lnTo>
                <a:lnTo>
                  <a:pt x="422238" y="92465"/>
                </a:lnTo>
                <a:lnTo>
                  <a:pt x="435421" y="92465"/>
                </a:lnTo>
                <a:lnTo>
                  <a:pt x="435421" y="81675"/>
                </a:lnTo>
                <a:close/>
              </a:path>
              <a:path w="511809" h="93980">
                <a:moveTo>
                  <a:pt x="420728" y="33681"/>
                </a:moveTo>
                <a:lnTo>
                  <a:pt x="407986" y="33681"/>
                </a:lnTo>
                <a:lnTo>
                  <a:pt x="411297" y="34689"/>
                </a:lnTo>
                <a:lnTo>
                  <a:pt x="416654" y="38723"/>
                </a:lnTo>
                <a:lnTo>
                  <a:pt x="418686" y="41537"/>
                </a:lnTo>
                <a:lnTo>
                  <a:pt x="421455" y="48761"/>
                </a:lnTo>
                <a:lnTo>
                  <a:pt x="422148" y="52975"/>
                </a:lnTo>
                <a:lnTo>
                  <a:pt x="422148" y="62667"/>
                </a:lnTo>
                <a:lnTo>
                  <a:pt x="421440" y="66941"/>
                </a:lnTo>
                <a:lnTo>
                  <a:pt x="420026" y="70613"/>
                </a:lnTo>
                <a:lnTo>
                  <a:pt x="418641" y="74285"/>
                </a:lnTo>
                <a:lnTo>
                  <a:pt x="416594" y="77160"/>
                </a:lnTo>
                <a:lnTo>
                  <a:pt x="411206" y="81283"/>
                </a:lnTo>
                <a:lnTo>
                  <a:pt x="407926" y="82307"/>
                </a:lnTo>
                <a:lnTo>
                  <a:pt x="420761" y="82307"/>
                </a:lnTo>
                <a:lnTo>
                  <a:pt x="421109" y="81675"/>
                </a:lnTo>
                <a:lnTo>
                  <a:pt x="435421" y="81675"/>
                </a:lnTo>
                <a:lnTo>
                  <a:pt x="435421" y="34358"/>
                </a:lnTo>
                <a:lnTo>
                  <a:pt x="421109" y="34358"/>
                </a:lnTo>
                <a:lnTo>
                  <a:pt x="420728" y="33681"/>
                </a:lnTo>
                <a:close/>
              </a:path>
              <a:path w="511809" h="93980">
                <a:moveTo>
                  <a:pt x="435421" y="0"/>
                </a:moveTo>
                <a:lnTo>
                  <a:pt x="421922" y="0"/>
                </a:lnTo>
                <a:lnTo>
                  <a:pt x="421922" y="34358"/>
                </a:lnTo>
                <a:lnTo>
                  <a:pt x="435421" y="34358"/>
                </a:lnTo>
                <a:lnTo>
                  <a:pt x="435421" y="0"/>
                </a:lnTo>
                <a:close/>
              </a:path>
              <a:path w="511809" h="93980">
                <a:moveTo>
                  <a:pt x="484745" y="22213"/>
                </a:moveTo>
                <a:lnTo>
                  <a:pt x="474391" y="22213"/>
                </a:lnTo>
                <a:lnTo>
                  <a:pt x="468763" y="23733"/>
                </a:lnTo>
                <a:lnTo>
                  <a:pt x="448799" y="65541"/>
                </a:lnTo>
                <a:lnTo>
                  <a:pt x="450101" y="71712"/>
                </a:lnTo>
                <a:lnTo>
                  <a:pt x="474948" y="93865"/>
                </a:lnTo>
                <a:lnTo>
                  <a:pt x="486837" y="93865"/>
                </a:lnTo>
                <a:lnTo>
                  <a:pt x="491337" y="93097"/>
                </a:lnTo>
                <a:lnTo>
                  <a:pt x="499253" y="89997"/>
                </a:lnTo>
                <a:lnTo>
                  <a:pt x="502549" y="87815"/>
                </a:lnTo>
                <a:lnTo>
                  <a:pt x="507324" y="82713"/>
                </a:lnTo>
                <a:lnTo>
                  <a:pt x="477973" y="82713"/>
                </a:lnTo>
                <a:lnTo>
                  <a:pt x="474527" y="81870"/>
                </a:lnTo>
                <a:lnTo>
                  <a:pt x="462231" y="65541"/>
                </a:lnTo>
                <a:lnTo>
                  <a:pt x="462231" y="61854"/>
                </a:lnTo>
                <a:lnTo>
                  <a:pt x="456407" y="61854"/>
                </a:lnTo>
                <a:lnTo>
                  <a:pt x="456407" y="51741"/>
                </a:lnTo>
                <a:lnTo>
                  <a:pt x="462231" y="51741"/>
                </a:lnTo>
                <a:lnTo>
                  <a:pt x="462231" y="49543"/>
                </a:lnTo>
                <a:lnTo>
                  <a:pt x="477130" y="33365"/>
                </a:lnTo>
                <a:lnTo>
                  <a:pt x="505239" y="33365"/>
                </a:lnTo>
                <a:lnTo>
                  <a:pt x="505018" y="33019"/>
                </a:lnTo>
                <a:lnTo>
                  <a:pt x="499178" y="27480"/>
                </a:lnTo>
                <a:lnTo>
                  <a:pt x="495882" y="25449"/>
                </a:lnTo>
                <a:lnTo>
                  <a:pt x="488538" y="22860"/>
                </a:lnTo>
                <a:lnTo>
                  <a:pt x="484745" y="22213"/>
                </a:lnTo>
                <a:close/>
              </a:path>
              <a:path w="511809" h="93980">
                <a:moveTo>
                  <a:pt x="497899" y="72825"/>
                </a:moveTo>
                <a:lnTo>
                  <a:pt x="484475" y="82713"/>
                </a:lnTo>
                <a:lnTo>
                  <a:pt x="507324" y="82713"/>
                </a:lnTo>
                <a:lnTo>
                  <a:pt x="507817" y="82186"/>
                </a:lnTo>
                <a:lnTo>
                  <a:pt x="509653" y="78890"/>
                </a:lnTo>
                <a:lnTo>
                  <a:pt x="510676" y="75128"/>
                </a:lnTo>
                <a:lnTo>
                  <a:pt x="497899" y="72825"/>
                </a:lnTo>
                <a:close/>
              </a:path>
              <a:path w="511809" h="93980">
                <a:moveTo>
                  <a:pt x="462231" y="51741"/>
                </a:moveTo>
                <a:lnTo>
                  <a:pt x="456407" y="51741"/>
                </a:lnTo>
                <a:lnTo>
                  <a:pt x="456407" y="61854"/>
                </a:lnTo>
                <a:lnTo>
                  <a:pt x="462231" y="61854"/>
                </a:lnTo>
                <a:lnTo>
                  <a:pt x="462231" y="51741"/>
                </a:lnTo>
                <a:close/>
              </a:path>
              <a:path w="511809" h="93980">
                <a:moveTo>
                  <a:pt x="505239" y="33365"/>
                </a:moveTo>
                <a:lnTo>
                  <a:pt x="484414" y="33365"/>
                </a:lnTo>
                <a:lnTo>
                  <a:pt x="487454" y="34163"/>
                </a:lnTo>
                <a:lnTo>
                  <a:pt x="492662" y="37353"/>
                </a:lnTo>
                <a:lnTo>
                  <a:pt x="494693" y="39535"/>
                </a:lnTo>
                <a:lnTo>
                  <a:pt x="497583" y="45043"/>
                </a:lnTo>
                <a:lnTo>
                  <a:pt x="498305" y="48189"/>
                </a:lnTo>
                <a:lnTo>
                  <a:pt x="498305" y="51741"/>
                </a:lnTo>
                <a:lnTo>
                  <a:pt x="462231" y="51741"/>
                </a:lnTo>
                <a:lnTo>
                  <a:pt x="462231" y="61854"/>
                </a:lnTo>
                <a:lnTo>
                  <a:pt x="511534" y="61854"/>
                </a:lnTo>
                <a:lnTo>
                  <a:pt x="511534" y="50777"/>
                </a:lnTo>
                <a:lnTo>
                  <a:pt x="510691" y="45435"/>
                </a:lnTo>
                <a:lnTo>
                  <a:pt x="507320" y="36616"/>
                </a:lnTo>
                <a:lnTo>
                  <a:pt x="505239" y="33365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772329" y="8810321"/>
            <a:ext cx="864869" cy="88900"/>
          </a:xfrm>
          <a:custGeom>
            <a:avLst/>
            <a:gdLst/>
            <a:ahLst/>
            <a:cxnLst/>
            <a:rect l="l" t="t" r="r" b="b"/>
            <a:pathLst>
              <a:path w="864870" h="88900">
                <a:moveTo>
                  <a:pt x="46377" y="3467"/>
                </a:moveTo>
                <a:lnTo>
                  <a:pt x="0" y="3467"/>
                </a:lnTo>
                <a:lnTo>
                  <a:pt x="0" y="77440"/>
                </a:lnTo>
                <a:lnTo>
                  <a:pt x="46810" y="77440"/>
                </a:lnTo>
                <a:lnTo>
                  <a:pt x="46810" y="67832"/>
                </a:lnTo>
                <a:lnTo>
                  <a:pt x="11160" y="67832"/>
                </a:lnTo>
                <a:lnTo>
                  <a:pt x="11160" y="45185"/>
                </a:lnTo>
                <a:lnTo>
                  <a:pt x="43957" y="45185"/>
                </a:lnTo>
                <a:lnTo>
                  <a:pt x="43957" y="35613"/>
                </a:lnTo>
                <a:lnTo>
                  <a:pt x="11160" y="35613"/>
                </a:lnTo>
                <a:lnTo>
                  <a:pt x="11160" y="13075"/>
                </a:lnTo>
                <a:lnTo>
                  <a:pt x="46377" y="13075"/>
                </a:lnTo>
                <a:lnTo>
                  <a:pt x="46377" y="3467"/>
                </a:lnTo>
                <a:close/>
              </a:path>
              <a:path w="864870" h="88900">
                <a:moveTo>
                  <a:pt x="72897" y="3467"/>
                </a:moveTo>
                <a:lnTo>
                  <a:pt x="59353" y="3467"/>
                </a:lnTo>
                <a:lnTo>
                  <a:pt x="59353" y="77440"/>
                </a:lnTo>
                <a:lnTo>
                  <a:pt x="69972" y="77440"/>
                </a:lnTo>
                <a:lnTo>
                  <a:pt x="69972" y="23874"/>
                </a:lnTo>
                <a:lnTo>
                  <a:pt x="81255" y="23874"/>
                </a:lnTo>
                <a:lnTo>
                  <a:pt x="72897" y="3467"/>
                </a:lnTo>
                <a:close/>
              </a:path>
              <a:path w="864870" h="88900">
                <a:moveTo>
                  <a:pt x="134409" y="23911"/>
                </a:moveTo>
                <a:lnTo>
                  <a:pt x="123790" y="23911"/>
                </a:lnTo>
                <a:lnTo>
                  <a:pt x="123790" y="77440"/>
                </a:lnTo>
                <a:lnTo>
                  <a:pt x="134409" y="77440"/>
                </a:lnTo>
                <a:lnTo>
                  <a:pt x="134409" y="23911"/>
                </a:lnTo>
                <a:close/>
              </a:path>
              <a:path w="864870" h="88900">
                <a:moveTo>
                  <a:pt x="81255" y="23874"/>
                </a:moveTo>
                <a:lnTo>
                  <a:pt x="70658" y="23874"/>
                </a:lnTo>
                <a:lnTo>
                  <a:pt x="92474" y="77331"/>
                </a:lnTo>
                <a:lnTo>
                  <a:pt x="101287" y="77331"/>
                </a:lnTo>
                <a:lnTo>
                  <a:pt x="107969" y="60969"/>
                </a:lnTo>
                <a:lnTo>
                  <a:pt x="96447" y="60969"/>
                </a:lnTo>
                <a:lnTo>
                  <a:pt x="81255" y="23874"/>
                </a:lnTo>
                <a:close/>
              </a:path>
              <a:path w="864870" h="88900">
                <a:moveTo>
                  <a:pt x="134409" y="3467"/>
                </a:moveTo>
                <a:lnTo>
                  <a:pt x="120864" y="3467"/>
                </a:lnTo>
                <a:lnTo>
                  <a:pt x="97314" y="60969"/>
                </a:lnTo>
                <a:lnTo>
                  <a:pt x="107969" y="60969"/>
                </a:lnTo>
                <a:lnTo>
                  <a:pt x="123104" y="23911"/>
                </a:lnTo>
                <a:lnTo>
                  <a:pt x="134409" y="23911"/>
                </a:lnTo>
                <a:lnTo>
                  <a:pt x="134409" y="3467"/>
                </a:lnTo>
                <a:close/>
              </a:path>
              <a:path w="864870" h="88900">
                <a:moveTo>
                  <a:pt x="182619" y="3467"/>
                </a:moveTo>
                <a:lnTo>
                  <a:pt x="169725" y="3467"/>
                </a:lnTo>
                <a:lnTo>
                  <a:pt x="143105" y="77440"/>
                </a:lnTo>
                <a:lnTo>
                  <a:pt x="154952" y="77440"/>
                </a:lnTo>
                <a:lnTo>
                  <a:pt x="161727" y="57863"/>
                </a:lnTo>
                <a:lnTo>
                  <a:pt x="156938" y="57863"/>
                </a:lnTo>
                <a:lnTo>
                  <a:pt x="156938" y="48472"/>
                </a:lnTo>
                <a:lnTo>
                  <a:pt x="164976" y="48472"/>
                </a:lnTo>
                <a:lnTo>
                  <a:pt x="175901" y="16903"/>
                </a:lnTo>
                <a:lnTo>
                  <a:pt x="187455" y="16903"/>
                </a:lnTo>
                <a:lnTo>
                  <a:pt x="182619" y="3467"/>
                </a:lnTo>
                <a:close/>
              </a:path>
              <a:path w="864870" h="88900">
                <a:moveTo>
                  <a:pt x="187455" y="16903"/>
                </a:moveTo>
                <a:lnTo>
                  <a:pt x="176479" y="16903"/>
                </a:lnTo>
                <a:lnTo>
                  <a:pt x="197392" y="77440"/>
                </a:lnTo>
                <a:lnTo>
                  <a:pt x="209239" y="77440"/>
                </a:lnTo>
                <a:lnTo>
                  <a:pt x="202194" y="57863"/>
                </a:lnTo>
                <a:lnTo>
                  <a:pt x="195369" y="57863"/>
                </a:lnTo>
                <a:lnTo>
                  <a:pt x="195369" y="48472"/>
                </a:lnTo>
                <a:lnTo>
                  <a:pt x="198815" y="48472"/>
                </a:lnTo>
                <a:lnTo>
                  <a:pt x="187455" y="16903"/>
                </a:lnTo>
                <a:close/>
              </a:path>
              <a:path w="864870" h="88900">
                <a:moveTo>
                  <a:pt x="164976" y="48472"/>
                </a:moveTo>
                <a:lnTo>
                  <a:pt x="156938" y="48472"/>
                </a:lnTo>
                <a:lnTo>
                  <a:pt x="156938" y="57863"/>
                </a:lnTo>
                <a:lnTo>
                  <a:pt x="161727" y="57863"/>
                </a:lnTo>
                <a:lnTo>
                  <a:pt x="164976" y="48472"/>
                </a:lnTo>
                <a:close/>
              </a:path>
              <a:path w="864870" h="88900">
                <a:moveTo>
                  <a:pt x="187385" y="48472"/>
                </a:moveTo>
                <a:lnTo>
                  <a:pt x="164976" y="48472"/>
                </a:lnTo>
                <a:lnTo>
                  <a:pt x="161727" y="57863"/>
                </a:lnTo>
                <a:lnTo>
                  <a:pt x="190629" y="57863"/>
                </a:lnTo>
                <a:lnTo>
                  <a:pt x="187385" y="48472"/>
                </a:lnTo>
                <a:close/>
              </a:path>
              <a:path w="864870" h="88900">
                <a:moveTo>
                  <a:pt x="198815" y="48472"/>
                </a:moveTo>
                <a:lnTo>
                  <a:pt x="195369" y="48472"/>
                </a:lnTo>
                <a:lnTo>
                  <a:pt x="195369" y="57863"/>
                </a:lnTo>
                <a:lnTo>
                  <a:pt x="202194" y="57863"/>
                </a:lnTo>
                <a:lnTo>
                  <a:pt x="198815" y="48472"/>
                </a:lnTo>
                <a:close/>
              </a:path>
              <a:path w="864870" h="88900">
                <a:moveTo>
                  <a:pt x="229150" y="3467"/>
                </a:moveTo>
                <a:lnTo>
                  <a:pt x="217989" y="3467"/>
                </a:lnTo>
                <a:lnTo>
                  <a:pt x="217989" y="77440"/>
                </a:lnTo>
                <a:lnTo>
                  <a:pt x="229150" y="77440"/>
                </a:lnTo>
                <a:lnTo>
                  <a:pt x="229150" y="3467"/>
                </a:lnTo>
                <a:close/>
              </a:path>
              <a:path w="864870" h="88900">
                <a:moveTo>
                  <a:pt x="254632" y="3467"/>
                </a:moveTo>
                <a:lnTo>
                  <a:pt x="243471" y="3467"/>
                </a:lnTo>
                <a:lnTo>
                  <a:pt x="243471" y="77440"/>
                </a:lnTo>
                <a:lnTo>
                  <a:pt x="288151" y="77440"/>
                </a:lnTo>
                <a:lnTo>
                  <a:pt x="288151" y="67832"/>
                </a:lnTo>
                <a:lnTo>
                  <a:pt x="254632" y="67832"/>
                </a:lnTo>
                <a:lnTo>
                  <a:pt x="254632" y="3467"/>
                </a:lnTo>
                <a:close/>
              </a:path>
              <a:path w="864870" h="88900">
                <a:moveTo>
                  <a:pt x="326257" y="0"/>
                </a:moveTo>
                <a:lnTo>
                  <a:pt x="316613" y="0"/>
                </a:lnTo>
                <a:lnTo>
                  <a:pt x="292774" y="88564"/>
                </a:lnTo>
                <a:lnTo>
                  <a:pt x="302418" y="88564"/>
                </a:lnTo>
                <a:lnTo>
                  <a:pt x="326257" y="0"/>
                </a:lnTo>
                <a:close/>
              </a:path>
              <a:path w="864870" h="88900">
                <a:moveTo>
                  <a:pt x="366488" y="3467"/>
                </a:moveTo>
                <a:lnTo>
                  <a:pt x="334366" y="3467"/>
                </a:lnTo>
                <a:lnTo>
                  <a:pt x="334366" y="77440"/>
                </a:lnTo>
                <a:lnTo>
                  <a:pt x="345527" y="77440"/>
                </a:lnTo>
                <a:lnTo>
                  <a:pt x="345527" y="51434"/>
                </a:lnTo>
                <a:lnTo>
                  <a:pt x="342565" y="51434"/>
                </a:lnTo>
                <a:lnTo>
                  <a:pt x="342565" y="41970"/>
                </a:lnTo>
                <a:lnTo>
                  <a:pt x="345527" y="41970"/>
                </a:lnTo>
                <a:lnTo>
                  <a:pt x="345527" y="13039"/>
                </a:lnTo>
                <a:lnTo>
                  <a:pt x="382407" y="13039"/>
                </a:lnTo>
                <a:lnTo>
                  <a:pt x="381646" y="11570"/>
                </a:lnTo>
                <a:lnTo>
                  <a:pt x="378817" y="8704"/>
                </a:lnTo>
                <a:lnTo>
                  <a:pt x="371256" y="4514"/>
                </a:lnTo>
                <a:lnTo>
                  <a:pt x="366488" y="3467"/>
                </a:lnTo>
                <a:close/>
              </a:path>
              <a:path w="864870" h="88900">
                <a:moveTo>
                  <a:pt x="345527" y="41970"/>
                </a:moveTo>
                <a:lnTo>
                  <a:pt x="342565" y="41970"/>
                </a:lnTo>
                <a:lnTo>
                  <a:pt x="342565" y="51434"/>
                </a:lnTo>
                <a:lnTo>
                  <a:pt x="345527" y="51434"/>
                </a:lnTo>
                <a:lnTo>
                  <a:pt x="345527" y="41970"/>
                </a:lnTo>
                <a:close/>
              </a:path>
              <a:path w="864870" h="88900">
                <a:moveTo>
                  <a:pt x="382407" y="13039"/>
                </a:moveTo>
                <a:lnTo>
                  <a:pt x="363249" y="13039"/>
                </a:lnTo>
                <a:lnTo>
                  <a:pt x="366235" y="13653"/>
                </a:lnTo>
                <a:lnTo>
                  <a:pt x="370786" y="16109"/>
                </a:lnTo>
                <a:lnTo>
                  <a:pt x="372460" y="17806"/>
                </a:lnTo>
                <a:lnTo>
                  <a:pt x="374579" y="22141"/>
                </a:lnTo>
                <a:lnTo>
                  <a:pt x="375108" y="24621"/>
                </a:lnTo>
                <a:lnTo>
                  <a:pt x="375108" y="30207"/>
                </a:lnTo>
                <a:lnTo>
                  <a:pt x="363321" y="41970"/>
                </a:lnTo>
                <a:lnTo>
                  <a:pt x="345527" y="41970"/>
                </a:lnTo>
                <a:lnTo>
                  <a:pt x="345527" y="51434"/>
                </a:lnTo>
                <a:lnTo>
                  <a:pt x="366428" y="51434"/>
                </a:lnTo>
                <a:lnTo>
                  <a:pt x="371183" y="50386"/>
                </a:lnTo>
                <a:lnTo>
                  <a:pt x="378769" y="46172"/>
                </a:lnTo>
                <a:lnTo>
                  <a:pt x="381610" y="43307"/>
                </a:lnTo>
                <a:lnTo>
                  <a:pt x="385390" y="36059"/>
                </a:lnTo>
                <a:lnTo>
                  <a:pt x="386342" y="31965"/>
                </a:lnTo>
                <a:lnTo>
                  <a:pt x="386342" y="22887"/>
                </a:lnTo>
                <a:lnTo>
                  <a:pt x="385402" y="18818"/>
                </a:lnTo>
                <a:lnTo>
                  <a:pt x="382407" y="13039"/>
                </a:lnTo>
                <a:close/>
              </a:path>
              <a:path w="864870" h="88900">
                <a:moveTo>
                  <a:pt x="408654" y="3467"/>
                </a:moveTo>
                <a:lnTo>
                  <a:pt x="397493" y="3467"/>
                </a:lnTo>
                <a:lnTo>
                  <a:pt x="397493" y="77440"/>
                </a:lnTo>
                <a:lnTo>
                  <a:pt x="408654" y="77440"/>
                </a:lnTo>
                <a:lnTo>
                  <a:pt x="408654" y="45185"/>
                </a:lnTo>
                <a:lnTo>
                  <a:pt x="456729" y="45185"/>
                </a:lnTo>
                <a:lnTo>
                  <a:pt x="456729" y="35613"/>
                </a:lnTo>
                <a:lnTo>
                  <a:pt x="408654" y="35613"/>
                </a:lnTo>
                <a:lnTo>
                  <a:pt x="408654" y="3467"/>
                </a:lnTo>
                <a:close/>
              </a:path>
              <a:path w="864870" h="88900">
                <a:moveTo>
                  <a:pt x="456729" y="45185"/>
                </a:moveTo>
                <a:lnTo>
                  <a:pt x="445532" y="45185"/>
                </a:lnTo>
                <a:lnTo>
                  <a:pt x="445532" y="77440"/>
                </a:lnTo>
                <a:lnTo>
                  <a:pt x="456729" y="77440"/>
                </a:lnTo>
                <a:lnTo>
                  <a:pt x="456729" y="45185"/>
                </a:lnTo>
                <a:close/>
              </a:path>
              <a:path w="864870" h="88900">
                <a:moveTo>
                  <a:pt x="456729" y="3467"/>
                </a:moveTo>
                <a:lnTo>
                  <a:pt x="445532" y="3467"/>
                </a:lnTo>
                <a:lnTo>
                  <a:pt x="445532" y="35613"/>
                </a:lnTo>
                <a:lnTo>
                  <a:pt x="456729" y="35613"/>
                </a:lnTo>
                <a:lnTo>
                  <a:pt x="456729" y="3467"/>
                </a:lnTo>
                <a:close/>
              </a:path>
              <a:path w="864870" h="88900">
                <a:moveTo>
                  <a:pt x="508386" y="2456"/>
                </a:moveTo>
                <a:lnTo>
                  <a:pt x="495600" y="2456"/>
                </a:lnTo>
                <a:lnTo>
                  <a:pt x="489881" y="3985"/>
                </a:lnTo>
                <a:lnTo>
                  <a:pt x="479840" y="10077"/>
                </a:lnTo>
                <a:lnTo>
                  <a:pt x="475891" y="14435"/>
                </a:lnTo>
                <a:lnTo>
                  <a:pt x="470111" y="25777"/>
                </a:lnTo>
                <a:lnTo>
                  <a:pt x="468667" y="32555"/>
                </a:lnTo>
                <a:lnTo>
                  <a:pt x="468672" y="48351"/>
                </a:lnTo>
                <a:lnTo>
                  <a:pt x="495600" y="78451"/>
                </a:lnTo>
                <a:lnTo>
                  <a:pt x="508386" y="78451"/>
                </a:lnTo>
                <a:lnTo>
                  <a:pt x="514081" y="76934"/>
                </a:lnTo>
                <a:lnTo>
                  <a:pt x="524122" y="70842"/>
                </a:lnTo>
                <a:lnTo>
                  <a:pt x="526464" y="68265"/>
                </a:lnTo>
                <a:lnTo>
                  <a:pt x="497743" y="68265"/>
                </a:lnTo>
                <a:lnTo>
                  <a:pt x="493938" y="67206"/>
                </a:lnTo>
                <a:lnTo>
                  <a:pt x="479755" y="46473"/>
                </a:lnTo>
                <a:lnTo>
                  <a:pt x="479755" y="34433"/>
                </a:lnTo>
                <a:lnTo>
                  <a:pt x="497743" y="12641"/>
                </a:lnTo>
                <a:lnTo>
                  <a:pt x="526453" y="12641"/>
                </a:lnTo>
                <a:lnTo>
                  <a:pt x="524122" y="10077"/>
                </a:lnTo>
                <a:lnTo>
                  <a:pt x="514081" y="3985"/>
                </a:lnTo>
                <a:lnTo>
                  <a:pt x="508386" y="2456"/>
                </a:lnTo>
                <a:close/>
              </a:path>
              <a:path w="864870" h="88900">
                <a:moveTo>
                  <a:pt x="526453" y="12641"/>
                </a:moveTo>
                <a:lnTo>
                  <a:pt x="506243" y="12641"/>
                </a:lnTo>
                <a:lnTo>
                  <a:pt x="510035" y="13713"/>
                </a:lnTo>
                <a:lnTo>
                  <a:pt x="513383" y="15856"/>
                </a:lnTo>
                <a:lnTo>
                  <a:pt x="516754" y="17975"/>
                </a:lnTo>
                <a:lnTo>
                  <a:pt x="519402" y="21105"/>
                </a:lnTo>
                <a:lnTo>
                  <a:pt x="521329" y="25247"/>
                </a:lnTo>
                <a:lnTo>
                  <a:pt x="523279" y="29365"/>
                </a:lnTo>
                <a:lnTo>
                  <a:pt x="524255" y="34433"/>
                </a:lnTo>
                <a:lnTo>
                  <a:pt x="524255" y="46473"/>
                </a:lnTo>
                <a:lnTo>
                  <a:pt x="506243" y="68265"/>
                </a:lnTo>
                <a:lnTo>
                  <a:pt x="526464" y="68265"/>
                </a:lnTo>
                <a:lnTo>
                  <a:pt x="528089" y="66471"/>
                </a:lnTo>
                <a:lnTo>
                  <a:pt x="533870" y="55106"/>
                </a:lnTo>
                <a:lnTo>
                  <a:pt x="535307" y="48351"/>
                </a:lnTo>
                <a:lnTo>
                  <a:pt x="535307" y="32555"/>
                </a:lnTo>
                <a:lnTo>
                  <a:pt x="533862" y="25777"/>
                </a:lnTo>
                <a:lnTo>
                  <a:pt x="528083" y="14435"/>
                </a:lnTo>
                <a:lnTo>
                  <a:pt x="526453" y="12641"/>
                </a:lnTo>
                <a:close/>
              </a:path>
              <a:path w="864870" h="88900">
                <a:moveTo>
                  <a:pt x="557620" y="3467"/>
                </a:moveTo>
                <a:lnTo>
                  <a:pt x="547290" y="3467"/>
                </a:lnTo>
                <a:lnTo>
                  <a:pt x="547290" y="77440"/>
                </a:lnTo>
                <a:lnTo>
                  <a:pt x="558450" y="77440"/>
                </a:lnTo>
                <a:lnTo>
                  <a:pt x="558450" y="23188"/>
                </a:lnTo>
                <a:lnTo>
                  <a:pt x="571283" y="23188"/>
                </a:lnTo>
                <a:lnTo>
                  <a:pt x="557620" y="3467"/>
                </a:lnTo>
                <a:close/>
              </a:path>
              <a:path w="864870" h="88900">
                <a:moveTo>
                  <a:pt x="571283" y="23188"/>
                </a:moveTo>
                <a:lnTo>
                  <a:pt x="559137" y="23188"/>
                </a:lnTo>
                <a:lnTo>
                  <a:pt x="596737" y="77440"/>
                </a:lnTo>
                <a:lnTo>
                  <a:pt x="606995" y="77440"/>
                </a:lnTo>
                <a:lnTo>
                  <a:pt x="606995" y="57791"/>
                </a:lnTo>
                <a:lnTo>
                  <a:pt x="595256" y="57791"/>
                </a:lnTo>
                <a:lnTo>
                  <a:pt x="571283" y="23188"/>
                </a:lnTo>
                <a:close/>
              </a:path>
              <a:path w="864870" h="88900">
                <a:moveTo>
                  <a:pt x="606995" y="3467"/>
                </a:moveTo>
                <a:lnTo>
                  <a:pt x="595942" y="3467"/>
                </a:lnTo>
                <a:lnTo>
                  <a:pt x="595942" y="57791"/>
                </a:lnTo>
                <a:lnTo>
                  <a:pt x="606995" y="57791"/>
                </a:lnTo>
                <a:lnTo>
                  <a:pt x="606995" y="3467"/>
                </a:lnTo>
                <a:close/>
              </a:path>
              <a:path w="864870" h="88900">
                <a:moveTo>
                  <a:pt x="667721" y="3467"/>
                </a:moveTo>
                <a:lnTo>
                  <a:pt x="621343" y="3467"/>
                </a:lnTo>
                <a:lnTo>
                  <a:pt x="621343" y="77440"/>
                </a:lnTo>
                <a:lnTo>
                  <a:pt x="668154" y="77440"/>
                </a:lnTo>
                <a:lnTo>
                  <a:pt x="668154" y="67832"/>
                </a:lnTo>
                <a:lnTo>
                  <a:pt x="632504" y="67832"/>
                </a:lnTo>
                <a:lnTo>
                  <a:pt x="632504" y="45185"/>
                </a:lnTo>
                <a:lnTo>
                  <a:pt x="665301" y="45185"/>
                </a:lnTo>
                <a:lnTo>
                  <a:pt x="665301" y="35613"/>
                </a:lnTo>
                <a:lnTo>
                  <a:pt x="632504" y="35613"/>
                </a:lnTo>
                <a:lnTo>
                  <a:pt x="632504" y="13075"/>
                </a:lnTo>
                <a:lnTo>
                  <a:pt x="667721" y="13075"/>
                </a:lnTo>
                <a:lnTo>
                  <a:pt x="667721" y="3467"/>
                </a:lnTo>
                <a:close/>
              </a:path>
              <a:path w="864870" h="88900">
                <a:moveTo>
                  <a:pt x="716012" y="3467"/>
                </a:moveTo>
                <a:lnTo>
                  <a:pt x="705682" y="3467"/>
                </a:lnTo>
                <a:lnTo>
                  <a:pt x="705682" y="77440"/>
                </a:lnTo>
                <a:lnTo>
                  <a:pt x="716843" y="77440"/>
                </a:lnTo>
                <a:lnTo>
                  <a:pt x="716843" y="23188"/>
                </a:lnTo>
                <a:lnTo>
                  <a:pt x="729675" y="23188"/>
                </a:lnTo>
                <a:lnTo>
                  <a:pt x="716012" y="3467"/>
                </a:lnTo>
                <a:close/>
              </a:path>
              <a:path w="864870" h="88900">
                <a:moveTo>
                  <a:pt x="729675" y="23188"/>
                </a:moveTo>
                <a:lnTo>
                  <a:pt x="717529" y="23188"/>
                </a:lnTo>
                <a:lnTo>
                  <a:pt x="755130" y="77440"/>
                </a:lnTo>
                <a:lnTo>
                  <a:pt x="765388" y="77440"/>
                </a:lnTo>
                <a:lnTo>
                  <a:pt x="765388" y="57791"/>
                </a:lnTo>
                <a:lnTo>
                  <a:pt x="753649" y="57791"/>
                </a:lnTo>
                <a:lnTo>
                  <a:pt x="729675" y="23188"/>
                </a:lnTo>
                <a:close/>
              </a:path>
              <a:path w="864870" h="88900">
                <a:moveTo>
                  <a:pt x="765388" y="3467"/>
                </a:moveTo>
                <a:lnTo>
                  <a:pt x="754335" y="3467"/>
                </a:lnTo>
                <a:lnTo>
                  <a:pt x="754335" y="57791"/>
                </a:lnTo>
                <a:lnTo>
                  <a:pt x="765388" y="57791"/>
                </a:lnTo>
                <a:lnTo>
                  <a:pt x="765388" y="3467"/>
                </a:lnTo>
                <a:close/>
              </a:path>
              <a:path w="864870" h="88900">
                <a:moveTo>
                  <a:pt x="817071" y="2456"/>
                </a:moveTo>
                <a:lnTo>
                  <a:pt x="804285" y="2456"/>
                </a:lnTo>
                <a:lnTo>
                  <a:pt x="798566" y="3985"/>
                </a:lnTo>
                <a:lnTo>
                  <a:pt x="788525" y="10077"/>
                </a:lnTo>
                <a:lnTo>
                  <a:pt x="784576" y="14435"/>
                </a:lnTo>
                <a:lnTo>
                  <a:pt x="778797" y="25777"/>
                </a:lnTo>
                <a:lnTo>
                  <a:pt x="777352" y="32555"/>
                </a:lnTo>
                <a:lnTo>
                  <a:pt x="777357" y="48351"/>
                </a:lnTo>
                <a:lnTo>
                  <a:pt x="804285" y="78451"/>
                </a:lnTo>
                <a:lnTo>
                  <a:pt x="817071" y="78451"/>
                </a:lnTo>
                <a:lnTo>
                  <a:pt x="822766" y="76934"/>
                </a:lnTo>
                <a:lnTo>
                  <a:pt x="832807" y="70842"/>
                </a:lnTo>
                <a:lnTo>
                  <a:pt x="835149" y="68265"/>
                </a:lnTo>
                <a:lnTo>
                  <a:pt x="806428" y="68265"/>
                </a:lnTo>
                <a:lnTo>
                  <a:pt x="802624" y="67206"/>
                </a:lnTo>
                <a:lnTo>
                  <a:pt x="788441" y="46473"/>
                </a:lnTo>
                <a:lnTo>
                  <a:pt x="788441" y="34433"/>
                </a:lnTo>
                <a:lnTo>
                  <a:pt x="806428" y="12641"/>
                </a:lnTo>
                <a:lnTo>
                  <a:pt x="835138" y="12641"/>
                </a:lnTo>
                <a:lnTo>
                  <a:pt x="832807" y="10077"/>
                </a:lnTo>
                <a:lnTo>
                  <a:pt x="822766" y="3985"/>
                </a:lnTo>
                <a:lnTo>
                  <a:pt x="817071" y="2456"/>
                </a:lnTo>
                <a:close/>
              </a:path>
              <a:path w="864870" h="88900">
                <a:moveTo>
                  <a:pt x="835138" y="12641"/>
                </a:moveTo>
                <a:lnTo>
                  <a:pt x="814928" y="12641"/>
                </a:lnTo>
                <a:lnTo>
                  <a:pt x="818721" y="13713"/>
                </a:lnTo>
                <a:lnTo>
                  <a:pt x="822068" y="15856"/>
                </a:lnTo>
                <a:lnTo>
                  <a:pt x="825439" y="17975"/>
                </a:lnTo>
                <a:lnTo>
                  <a:pt x="828088" y="21105"/>
                </a:lnTo>
                <a:lnTo>
                  <a:pt x="830014" y="25247"/>
                </a:lnTo>
                <a:lnTo>
                  <a:pt x="831965" y="29365"/>
                </a:lnTo>
                <a:lnTo>
                  <a:pt x="832940" y="34433"/>
                </a:lnTo>
                <a:lnTo>
                  <a:pt x="832940" y="46473"/>
                </a:lnTo>
                <a:lnTo>
                  <a:pt x="814928" y="68265"/>
                </a:lnTo>
                <a:lnTo>
                  <a:pt x="835149" y="68265"/>
                </a:lnTo>
                <a:lnTo>
                  <a:pt x="836775" y="66471"/>
                </a:lnTo>
                <a:lnTo>
                  <a:pt x="842555" y="55106"/>
                </a:lnTo>
                <a:lnTo>
                  <a:pt x="843992" y="48351"/>
                </a:lnTo>
                <a:lnTo>
                  <a:pt x="843992" y="32555"/>
                </a:lnTo>
                <a:lnTo>
                  <a:pt x="842548" y="25777"/>
                </a:lnTo>
                <a:lnTo>
                  <a:pt x="836769" y="14435"/>
                </a:lnTo>
                <a:lnTo>
                  <a:pt x="835138" y="12641"/>
                </a:lnTo>
                <a:close/>
              </a:path>
              <a:path w="864870" h="88900">
                <a:moveTo>
                  <a:pt x="859530" y="63714"/>
                </a:moveTo>
                <a:lnTo>
                  <a:pt x="855581" y="63714"/>
                </a:lnTo>
                <a:lnTo>
                  <a:pt x="853883" y="64425"/>
                </a:lnTo>
                <a:lnTo>
                  <a:pt x="851042" y="67242"/>
                </a:lnTo>
                <a:lnTo>
                  <a:pt x="850331" y="68928"/>
                </a:lnTo>
                <a:lnTo>
                  <a:pt x="850331" y="72901"/>
                </a:lnTo>
                <a:lnTo>
                  <a:pt x="851042" y="74610"/>
                </a:lnTo>
                <a:lnTo>
                  <a:pt x="853883" y="77428"/>
                </a:lnTo>
                <a:lnTo>
                  <a:pt x="855581" y="78126"/>
                </a:lnTo>
                <a:lnTo>
                  <a:pt x="858880" y="78126"/>
                </a:lnTo>
                <a:lnTo>
                  <a:pt x="864779" y="72226"/>
                </a:lnTo>
                <a:lnTo>
                  <a:pt x="864779" y="68928"/>
                </a:lnTo>
                <a:lnTo>
                  <a:pt x="864069" y="67242"/>
                </a:lnTo>
                <a:lnTo>
                  <a:pt x="861227" y="64425"/>
                </a:lnTo>
                <a:lnTo>
                  <a:pt x="859530" y="63714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70298" y="13336524"/>
            <a:ext cx="648970" cy="66675"/>
          </a:xfrm>
          <a:custGeom>
            <a:avLst/>
            <a:gdLst/>
            <a:ahLst/>
            <a:cxnLst/>
            <a:rect l="l" t="t" r="r" b="b"/>
            <a:pathLst>
              <a:path w="648970" h="66675">
                <a:moveTo>
                  <a:pt x="34783" y="2600"/>
                </a:moveTo>
                <a:lnTo>
                  <a:pt x="0" y="2600"/>
                </a:lnTo>
                <a:lnTo>
                  <a:pt x="0" y="58080"/>
                </a:lnTo>
                <a:lnTo>
                  <a:pt x="35108" y="58080"/>
                </a:lnTo>
                <a:lnTo>
                  <a:pt x="35108" y="50874"/>
                </a:lnTo>
                <a:lnTo>
                  <a:pt x="8370" y="50874"/>
                </a:lnTo>
                <a:lnTo>
                  <a:pt x="8370" y="33889"/>
                </a:lnTo>
                <a:lnTo>
                  <a:pt x="32968" y="33889"/>
                </a:lnTo>
                <a:lnTo>
                  <a:pt x="32968" y="26710"/>
                </a:lnTo>
                <a:lnTo>
                  <a:pt x="8370" y="26710"/>
                </a:lnTo>
                <a:lnTo>
                  <a:pt x="8370" y="9806"/>
                </a:lnTo>
                <a:lnTo>
                  <a:pt x="34783" y="9806"/>
                </a:lnTo>
                <a:lnTo>
                  <a:pt x="34783" y="2600"/>
                </a:lnTo>
                <a:close/>
              </a:path>
              <a:path w="648970" h="66675">
                <a:moveTo>
                  <a:pt x="54673" y="2600"/>
                </a:moveTo>
                <a:lnTo>
                  <a:pt x="44514" y="2600"/>
                </a:lnTo>
                <a:lnTo>
                  <a:pt x="44514" y="58080"/>
                </a:lnTo>
                <a:lnTo>
                  <a:pt x="52479" y="58080"/>
                </a:lnTo>
                <a:lnTo>
                  <a:pt x="52479" y="17906"/>
                </a:lnTo>
                <a:lnTo>
                  <a:pt x="60941" y="17906"/>
                </a:lnTo>
                <a:lnTo>
                  <a:pt x="54673" y="2600"/>
                </a:lnTo>
                <a:close/>
              </a:path>
              <a:path w="648970" h="66675">
                <a:moveTo>
                  <a:pt x="100807" y="17933"/>
                </a:moveTo>
                <a:lnTo>
                  <a:pt x="92842" y="17933"/>
                </a:lnTo>
                <a:lnTo>
                  <a:pt x="92842" y="58080"/>
                </a:lnTo>
                <a:lnTo>
                  <a:pt x="100807" y="58080"/>
                </a:lnTo>
                <a:lnTo>
                  <a:pt x="100807" y="17933"/>
                </a:lnTo>
                <a:close/>
              </a:path>
              <a:path w="648970" h="66675">
                <a:moveTo>
                  <a:pt x="60941" y="17906"/>
                </a:moveTo>
                <a:lnTo>
                  <a:pt x="52993" y="17906"/>
                </a:lnTo>
                <a:lnTo>
                  <a:pt x="69356" y="57998"/>
                </a:lnTo>
                <a:lnTo>
                  <a:pt x="75965" y="57998"/>
                </a:lnTo>
                <a:lnTo>
                  <a:pt x="80977" y="45727"/>
                </a:lnTo>
                <a:lnTo>
                  <a:pt x="72335" y="45727"/>
                </a:lnTo>
                <a:lnTo>
                  <a:pt x="60941" y="17906"/>
                </a:lnTo>
                <a:close/>
              </a:path>
              <a:path w="648970" h="66675">
                <a:moveTo>
                  <a:pt x="100807" y="2600"/>
                </a:moveTo>
                <a:lnTo>
                  <a:pt x="90648" y="2600"/>
                </a:lnTo>
                <a:lnTo>
                  <a:pt x="72986" y="45727"/>
                </a:lnTo>
                <a:lnTo>
                  <a:pt x="80977" y="45727"/>
                </a:lnTo>
                <a:lnTo>
                  <a:pt x="92328" y="17933"/>
                </a:lnTo>
                <a:lnTo>
                  <a:pt x="100807" y="17933"/>
                </a:lnTo>
                <a:lnTo>
                  <a:pt x="100807" y="2600"/>
                </a:lnTo>
                <a:close/>
              </a:path>
              <a:path w="648970" h="66675">
                <a:moveTo>
                  <a:pt x="136964" y="2600"/>
                </a:moveTo>
                <a:lnTo>
                  <a:pt x="127293" y="2600"/>
                </a:lnTo>
                <a:lnTo>
                  <a:pt x="107328" y="58080"/>
                </a:lnTo>
                <a:lnTo>
                  <a:pt x="116214" y="58080"/>
                </a:lnTo>
                <a:lnTo>
                  <a:pt x="121295" y="43397"/>
                </a:lnTo>
                <a:lnTo>
                  <a:pt x="117704" y="43397"/>
                </a:lnTo>
                <a:lnTo>
                  <a:pt x="117704" y="36354"/>
                </a:lnTo>
                <a:lnTo>
                  <a:pt x="123732" y="36354"/>
                </a:lnTo>
                <a:lnTo>
                  <a:pt x="131926" y="12677"/>
                </a:lnTo>
                <a:lnTo>
                  <a:pt x="140591" y="12677"/>
                </a:lnTo>
                <a:lnTo>
                  <a:pt x="136964" y="2600"/>
                </a:lnTo>
                <a:close/>
              </a:path>
              <a:path w="648970" h="66675">
                <a:moveTo>
                  <a:pt x="140591" y="12677"/>
                </a:moveTo>
                <a:lnTo>
                  <a:pt x="132359" y="12677"/>
                </a:lnTo>
                <a:lnTo>
                  <a:pt x="148044" y="58080"/>
                </a:lnTo>
                <a:lnTo>
                  <a:pt x="156929" y="58080"/>
                </a:lnTo>
                <a:lnTo>
                  <a:pt x="151646" y="43397"/>
                </a:lnTo>
                <a:lnTo>
                  <a:pt x="146527" y="43397"/>
                </a:lnTo>
                <a:lnTo>
                  <a:pt x="146527" y="36354"/>
                </a:lnTo>
                <a:lnTo>
                  <a:pt x="149111" y="36354"/>
                </a:lnTo>
                <a:lnTo>
                  <a:pt x="140591" y="12677"/>
                </a:lnTo>
                <a:close/>
              </a:path>
              <a:path w="648970" h="66675">
                <a:moveTo>
                  <a:pt x="123732" y="36354"/>
                </a:moveTo>
                <a:lnTo>
                  <a:pt x="117704" y="36354"/>
                </a:lnTo>
                <a:lnTo>
                  <a:pt x="117704" y="43397"/>
                </a:lnTo>
                <a:lnTo>
                  <a:pt x="121295" y="43397"/>
                </a:lnTo>
                <a:lnTo>
                  <a:pt x="123732" y="36354"/>
                </a:lnTo>
                <a:close/>
              </a:path>
              <a:path w="648970" h="66675">
                <a:moveTo>
                  <a:pt x="140538" y="36354"/>
                </a:moveTo>
                <a:lnTo>
                  <a:pt x="123732" y="36354"/>
                </a:lnTo>
                <a:lnTo>
                  <a:pt x="121295" y="43397"/>
                </a:lnTo>
                <a:lnTo>
                  <a:pt x="142972" y="43397"/>
                </a:lnTo>
                <a:lnTo>
                  <a:pt x="140538" y="36354"/>
                </a:lnTo>
                <a:close/>
              </a:path>
              <a:path w="648970" h="66675">
                <a:moveTo>
                  <a:pt x="149111" y="36354"/>
                </a:moveTo>
                <a:lnTo>
                  <a:pt x="146527" y="36354"/>
                </a:lnTo>
                <a:lnTo>
                  <a:pt x="146527" y="43397"/>
                </a:lnTo>
                <a:lnTo>
                  <a:pt x="151646" y="43397"/>
                </a:lnTo>
                <a:lnTo>
                  <a:pt x="149111" y="36354"/>
                </a:lnTo>
                <a:close/>
              </a:path>
              <a:path w="648970" h="66675">
                <a:moveTo>
                  <a:pt x="171862" y="2600"/>
                </a:moveTo>
                <a:lnTo>
                  <a:pt x="163492" y="2600"/>
                </a:lnTo>
                <a:lnTo>
                  <a:pt x="163492" y="58080"/>
                </a:lnTo>
                <a:lnTo>
                  <a:pt x="171862" y="58080"/>
                </a:lnTo>
                <a:lnTo>
                  <a:pt x="171862" y="2600"/>
                </a:lnTo>
                <a:close/>
              </a:path>
              <a:path w="648970" h="66675">
                <a:moveTo>
                  <a:pt x="190974" y="2600"/>
                </a:moveTo>
                <a:lnTo>
                  <a:pt x="182603" y="2600"/>
                </a:lnTo>
                <a:lnTo>
                  <a:pt x="182603" y="58080"/>
                </a:lnTo>
                <a:lnTo>
                  <a:pt x="216113" y="58080"/>
                </a:lnTo>
                <a:lnTo>
                  <a:pt x="216113" y="50874"/>
                </a:lnTo>
                <a:lnTo>
                  <a:pt x="190974" y="50874"/>
                </a:lnTo>
                <a:lnTo>
                  <a:pt x="190974" y="2600"/>
                </a:lnTo>
                <a:close/>
              </a:path>
              <a:path w="648970" h="66675">
                <a:moveTo>
                  <a:pt x="244693" y="0"/>
                </a:moveTo>
                <a:lnTo>
                  <a:pt x="237460" y="0"/>
                </a:lnTo>
                <a:lnTo>
                  <a:pt x="219581" y="66423"/>
                </a:lnTo>
                <a:lnTo>
                  <a:pt x="226813" y="66423"/>
                </a:lnTo>
                <a:lnTo>
                  <a:pt x="244693" y="0"/>
                </a:lnTo>
                <a:close/>
              </a:path>
              <a:path w="648970" h="66675">
                <a:moveTo>
                  <a:pt x="274866" y="2600"/>
                </a:moveTo>
                <a:lnTo>
                  <a:pt x="250774" y="2600"/>
                </a:lnTo>
                <a:lnTo>
                  <a:pt x="250774" y="58080"/>
                </a:lnTo>
                <a:lnTo>
                  <a:pt x="259145" y="58080"/>
                </a:lnTo>
                <a:lnTo>
                  <a:pt x="259145" y="38575"/>
                </a:lnTo>
                <a:lnTo>
                  <a:pt x="256923" y="38575"/>
                </a:lnTo>
                <a:lnTo>
                  <a:pt x="256923" y="31478"/>
                </a:lnTo>
                <a:lnTo>
                  <a:pt x="259145" y="31478"/>
                </a:lnTo>
                <a:lnTo>
                  <a:pt x="259145" y="9779"/>
                </a:lnTo>
                <a:lnTo>
                  <a:pt x="286805" y="9779"/>
                </a:lnTo>
                <a:lnTo>
                  <a:pt x="286234" y="8677"/>
                </a:lnTo>
                <a:lnTo>
                  <a:pt x="284112" y="6528"/>
                </a:lnTo>
                <a:lnTo>
                  <a:pt x="278442" y="3386"/>
                </a:lnTo>
                <a:lnTo>
                  <a:pt x="274866" y="2600"/>
                </a:lnTo>
                <a:close/>
              </a:path>
              <a:path w="648970" h="66675">
                <a:moveTo>
                  <a:pt x="259145" y="31478"/>
                </a:moveTo>
                <a:lnTo>
                  <a:pt x="256923" y="31478"/>
                </a:lnTo>
                <a:lnTo>
                  <a:pt x="256923" y="38575"/>
                </a:lnTo>
                <a:lnTo>
                  <a:pt x="259145" y="38575"/>
                </a:lnTo>
                <a:lnTo>
                  <a:pt x="259145" y="31478"/>
                </a:lnTo>
                <a:close/>
              </a:path>
              <a:path w="648970" h="66675">
                <a:moveTo>
                  <a:pt x="286805" y="9779"/>
                </a:moveTo>
                <a:lnTo>
                  <a:pt x="272437" y="9779"/>
                </a:lnTo>
                <a:lnTo>
                  <a:pt x="274676" y="10239"/>
                </a:lnTo>
                <a:lnTo>
                  <a:pt x="278089" y="12081"/>
                </a:lnTo>
                <a:lnTo>
                  <a:pt x="279345" y="13355"/>
                </a:lnTo>
                <a:lnTo>
                  <a:pt x="280934" y="16605"/>
                </a:lnTo>
                <a:lnTo>
                  <a:pt x="281331" y="18466"/>
                </a:lnTo>
                <a:lnTo>
                  <a:pt x="281331" y="22655"/>
                </a:lnTo>
                <a:lnTo>
                  <a:pt x="272491" y="31478"/>
                </a:lnTo>
                <a:lnTo>
                  <a:pt x="259145" y="31478"/>
                </a:lnTo>
                <a:lnTo>
                  <a:pt x="259145" y="38575"/>
                </a:lnTo>
                <a:lnTo>
                  <a:pt x="274821" y="38575"/>
                </a:lnTo>
                <a:lnTo>
                  <a:pt x="278387" y="37790"/>
                </a:lnTo>
                <a:lnTo>
                  <a:pt x="284076" y="34629"/>
                </a:lnTo>
                <a:lnTo>
                  <a:pt x="286207" y="32480"/>
                </a:lnTo>
                <a:lnTo>
                  <a:pt x="289043" y="27044"/>
                </a:lnTo>
                <a:lnTo>
                  <a:pt x="289756" y="23974"/>
                </a:lnTo>
                <a:lnTo>
                  <a:pt x="289756" y="17165"/>
                </a:lnTo>
                <a:lnTo>
                  <a:pt x="289052" y="14113"/>
                </a:lnTo>
                <a:lnTo>
                  <a:pt x="286805" y="9779"/>
                </a:lnTo>
                <a:close/>
              </a:path>
              <a:path w="648970" h="66675">
                <a:moveTo>
                  <a:pt x="306491" y="2600"/>
                </a:moveTo>
                <a:lnTo>
                  <a:pt x="298120" y="2600"/>
                </a:lnTo>
                <a:lnTo>
                  <a:pt x="298120" y="58080"/>
                </a:lnTo>
                <a:lnTo>
                  <a:pt x="306491" y="58080"/>
                </a:lnTo>
                <a:lnTo>
                  <a:pt x="306491" y="33889"/>
                </a:lnTo>
                <a:lnTo>
                  <a:pt x="342547" y="33889"/>
                </a:lnTo>
                <a:lnTo>
                  <a:pt x="342547" y="26710"/>
                </a:lnTo>
                <a:lnTo>
                  <a:pt x="306491" y="26710"/>
                </a:lnTo>
                <a:lnTo>
                  <a:pt x="306491" y="2600"/>
                </a:lnTo>
                <a:close/>
              </a:path>
              <a:path w="648970" h="66675">
                <a:moveTo>
                  <a:pt x="342547" y="33889"/>
                </a:moveTo>
                <a:lnTo>
                  <a:pt x="334149" y="33889"/>
                </a:lnTo>
                <a:lnTo>
                  <a:pt x="334149" y="58080"/>
                </a:lnTo>
                <a:lnTo>
                  <a:pt x="342547" y="58080"/>
                </a:lnTo>
                <a:lnTo>
                  <a:pt x="342547" y="33889"/>
                </a:lnTo>
                <a:close/>
              </a:path>
              <a:path w="648970" h="66675">
                <a:moveTo>
                  <a:pt x="342547" y="2600"/>
                </a:moveTo>
                <a:lnTo>
                  <a:pt x="334149" y="2600"/>
                </a:lnTo>
                <a:lnTo>
                  <a:pt x="334149" y="26710"/>
                </a:lnTo>
                <a:lnTo>
                  <a:pt x="342547" y="26710"/>
                </a:lnTo>
                <a:lnTo>
                  <a:pt x="342547" y="2600"/>
                </a:lnTo>
                <a:close/>
              </a:path>
              <a:path w="648970" h="66675">
                <a:moveTo>
                  <a:pt x="381289" y="1842"/>
                </a:moveTo>
                <a:lnTo>
                  <a:pt x="371700" y="1842"/>
                </a:lnTo>
                <a:lnTo>
                  <a:pt x="367410" y="2988"/>
                </a:lnTo>
                <a:lnTo>
                  <a:pt x="359880" y="7558"/>
                </a:lnTo>
                <a:lnTo>
                  <a:pt x="356918" y="10826"/>
                </a:lnTo>
                <a:lnTo>
                  <a:pt x="352583" y="19332"/>
                </a:lnTo>
                <a:lnTo>
                  <a:pt x="351500" y="24416"/>
                </a:lnTo>
                <a:lnTo>
                  <a:pt x="351504" y="36263"/>
                </a:lnTo>
                <a:lnTo>
                  <a:pt x="371700" y="58838"/>
                </a:lnTo>
                <a:lnTo>
                  <a:pt x="381289" y="58838"/>
                </a:lnTo>
                <a:lnTo>
                  <a:pt x="385561" y="57700"/>
                </a:lnTo>
                <a:lnTo>
                  <a:pt x="393091" y="53131"/>
                </a:lnTo>
                <a:lnTo>
                  <a:pt x="394848" y="51199"/>
                </a:lnTo>
                <a:lnTo>
                  <a:pt x="373307" y="51199"/>
                </a:lnTo>
                <a:lnTo>
                  <a:pt x="370454" y="50404"/>
                </a:lnTo>
                <a:lnTo>
                  <a:pt x="365433" y="47208"/>
                </a:lnTo>
                <a:lnTo>
                  <a:pt x="363446" y="44860"/>
                </a:lnTo>
                <a:lnTo>
                  <a:pt x="360539" y="38665"/>
                </a:lnTo>
                <a:lnTo>
                  <a:pt x="359816" y="34855"/>
                </a:lnTo>
                <a:lnTo>
                  <a:pt x="359816" y="25825"/>
                </a:lnTo>
                <a:lnTo>
                  <a:pt x="373307" y="9481"/>
                </a:lnTo>
                <a:lnTo>
                  <a:pt x="394839" y="9481"/>
                </a:lnTo>
                <a:lnTo>
                  <a:pt x="393091" y="7558"/>
                </a:lnTo>
                <a:lnTo>
                  <a:pt x="385561" y="2988"/>
                </a:lnTo>
                <a:lnTo>
                  <a:pt x="381289" y="1842"/>
                </a:lnTo>
                <a:close/>
              </a:path>
              <a:path w="648970" h="66675">
                <a:moveTo>
                  <a:pt x="394839" y="9481"/>
                </a:moveTo>
                <a:lnTo>
                  <a:pt x="379682" y="9481"/>
                </a:lnTo>
                <a:lnTo>
                  <a:pt x="382526" y="10285"/>
                </a:lnTo>
                <a:lnTo>
                  <a:pt x="387565" y="13481"/>
                </a:lnTo>
                <a:lnTo>
                  <a:pt x="389552" y="15829"/>
                </a:lnTo>
                <a:lnTo>
                  <a:pt x="392459" y="22023"/>
                </a:lnTo>
                <a:lnTo>
                  <a:pt x="393191" y="25825"/>
                </a:lnTo>
                <a:lnTo>
                  <a:pt x="393191" y="34855"/>
                </a:lnTo>
                <a:lnTo>
                  <a:pt x="379682" y="51199"/>
                </a:lnTo>
                <a:lnTo>
                  <a:pt x="394848" y="51199"/>
                </a:lnTo>
                <a:lnTo>
                  <a:pt x="396067" y="49853"/>
                </a:lnTo>
                <a:lnTo>
                  <a:pt x="400402" y="41329"/>
                </a:lnTo>
                <a:lnTo>
                  <a:pt x="401480" y="36263"/>
                </a:lnTo>
                <a:lnTo>
                  <a:pt x="401480" y="24416"/>
                </a:lnTo>
                <a:lnTo>
                  <a:pt x="400397" y="19332"/>
                </a:lnTo>
                <a:lnTo>
                  <a:pt x="396062" y="10826"/>
                </a:lnTo>
                <a:lnTo>
                  <a:pt x="394839" y="9481"/>
                </a:lnTo>
                <a:close/>
              </a:path>
              <a:path w="648970" h="66675">
                <a:moveTo>
                  <a:pt x="418215" y="2600"/>
                </a:moveTo>
                <a:lnTo>
                  <a:pt x="410467" y="2600"/>
                </a:lnTo>
                <a:lnTo>
                  <a:pt x="410467" y="58080"/>
                </a:lnTo>
                <a:lnTo>
                  <a:pt x="418838" y="58080"/>
                </a:lnTo>
                <a:lnTo>
                  <a:pt x="418838" y="17391"/>
                </a:lnTo>
                <a:lnTo>
                  <a:pt x="428462" y="17391"/>
                </a:lnTo>
                <a:lnTo>
                  <a:pt x="418215" y="2600"/>
                </a:lnTo>
                <a:close/>
              </a:path>
              <a:path w="648970" h="66675">
                <a:moveTo>
                  <a:pt x="428462" y="17391"/>
                </a:moveTo>
                <a:lnTo>
                  <a:pt x="419352" y="17391"/>
                </a:lnTo>
                <a:lnTo>
                  <a:pt x="447553" y="58080"/>
                </a:lnTo>
                <a:lnTo>
                  <a:pt x="455246" y="58080"/>
                </a:lnTo>
                <a:lnTo>
                  <a:pt x="455246" y="43343"/>
                </a:lnTo>
                <a:lnTo>
                  <a:pt x="446442" y="43343"/>
                </a:lnTo>
                <a:lnTo>
                  <a:pt x="428462" y="17391"/>
                </a:lnTo>
                <a:close/>
              </a:path>
              <a:path w="648970" h="66675">
                <a:moveTo>
                  <a:pt x="455246" y="2600"/>
                </a:moveTo>
                <a:lnTo>
                  <a:pt x="446957" y="2600"/>
                </a:lnTo>
                <a:lnTo>
                  <a:pt x="446957" y="43343"/>
                </a:lnTo>
                <a:lnTo>
                  <a:pt x="455246" y="43343"/>
                </a:lnTo>
                <a:lnTo>
                  <a:pt x="455246" y="2600"/>
                </a:lnTo>
                <a:close/>
              </a:path>
              <a:path w="648970" h="66675">
                <a:moveTo>
                  <a:pt x="500790" y="2600"/>
                </a:moveTo>
                <a:lnTo>
                  <a:pt x="466007" y="2600"/>
                </a:lnTo>
                <a:lnTo>
                  <a:pt x="466007" y="58080"/>
                </a:lnTo>
                <a:lnTo>
                  <a:pt x="501116" y="58080"/>
                </a:lnTo>
                <a:lnTo>
                  <a:pt x="501116" y="50874"/>
                </a:lnTo>
                <a:lnTo>
                  <a:pt x="474378" y="50874"/>
                </a:lnTo>
                <a:lnTo>
                  <a:pt x="474378" y="33889"/>
                </a:lnTo>
                <a:lnTo>
                  <a:pt x="498975" y="33889"/>
                </a:lnTo>
                <a:lnTo>
                  <a:pt x="498975" y="26710"/>
                </a:lnTo>
                <a:lnTo>
                  <a:pt x="474378" y="26710"/>
                </a:lnTo>
                <a:lnTo>
                  <a:pt x="474378" y="9806"/>
                </a:lnTo>
                <a:lnTo>
                  <a:pt x="500790" y="9806"/>
                </a:lnTo>
                <a:lnTo>
                  <a:pt x="500790" y="2600"/>
                </a:lnTo>
                <a:close/>
              </a:path>
              <a:path w="648970" h="66675">
                <a:moveTo>
                  <a:pt x="537009" y="2600"/>
                </a:moveTo>
                <a:lnTo>
                  <a:pt x="529261" y="2600"/>
                </a:lnTo>
                <a:lnTo>
                  <a:pt x="529261" y="58080"/>
                </a:lnTo>
                <a:lnTo>
                  <a:pt x="537632" y="58080"/>
                </a:lnTo>
                <a:lnTo>
                  <a:pt x="537632" y="17391"/>
                </a:lnTo>
                <a:lnTo>
                  <a:pt x="547256" y="17391"/>
                </a:lnTo>
                <a:lnTo>
                  <a:pt x="537009" y="2600"/>
                </a:lnTo>
                <a:close/>
              </a:path>
              <a:path w="648970" h="66675">
                <a:moveTo>
                  <a:pt x="547256" y="17391"/>
                </a:moveTo>
                <a:lnTo>
                  <a:pt x="538147" y="17391"/>
                </a:lnTo>
                <a:lnTo>
                  <a:pt x="566347" y="58080"/>
                </a:lnTo>
                <a:lnTo>
                  <a:pt x="574041" y="58080"/>
                </a:lnTo>
                <a:lnTo>
                  <a:pt x="574041" y="43343"/>
                </a:lnTo>
                <a:lnTo>
                  <a:pt x="565236" y="43343"/>
                </a:lnTo>
                <a:lnTo>
                  <a:pt x="547256" y="17391"/>
                </a:lnTo>
                <a:close/>
              </a:path>
              <a:path w="648970" h="66675">
                <a:moveTo>
                  <a:pt x="574041" y="2600"/>
                </a:moveTo>
                <a:lnTo>
                  <a:pt x="565751" y="2600"/>
                </a:lnTo>
                <a:lnTo>
                  <a:pt x="565751" y="43343"/>
                </a:lnTo>
                <a:lnTo>
                  <a:pt x="574041" y="43343"/>
                </a:lnTo>
                <a:lnTo>
                  <a:pt x="574041" y="2600"/>
                </a:lnTo>
                <a:close/>
              </a:path>
              <a:path w="648970" h="66675">
                <a:moveTo>
                  <a:pt x="612803" y="1842"/>
                </a:moveTo>
                <a:lnTo>
                  <a:pt x="603214" y="1842"/>
                </a:lnTo>
                <a:lnTo>
                  <a:pt x="598925" y="2988"/>
                </a:lnTo>
                <a:lnTo>
                  <a:pt x="591394" y="7558"/>
                </a:lnTo>
                <a:lnTo>
                  <a:pt x="588432" y="10826"/>
                </a:lnTo>
                <a:lnTo>
                  <a:pt x="584097" y="19332"/>
                </a:lnTo>
                <a:lnTo>
                  <a:pt x="583014" y="24416"/>
                </a:lnTo>
                <a:lnTo>
                  <a:pt x="583018" y="36263"/>
                </a:lnTo>
                <a:lnTo>
                  <a:pt x="603214" y="58838"/>
                </a:lnTo>
                <a:lnTo>
                  <a:pt x="612803" y="58838"/>
                </a:lnTo>
                <a:lnTo>
                  <a:pt x="617075" y="57700"/>
                </a:lnTo>
                <a:lnTo>
                  <a:pt x="624605" y="53131"/>
                </a:lnTo>
                <a:lnTo>
                  <a:pt x="626362" y="51199"/>
                </a:lnTo>
                <a:lnTo>
                  <a:pt x="604821" y="51199"/>
                </a:lnTo>
                <a:lnTo>
                  <a:pt x="601968" y="50404"/>
                </a:lnTo>
                <a:lnTo>
                  <a:pt x="596947" y="47208"/>
                </a:lnTo>
                <a:lnTo>
                  <a:pt x="594960" y="44860"/>
                </a:lnTo>
                <a:lnTo>
                  <a:pt x="592053" y="38665"/>
                </a:lnTo>
                <a:lnTo>
                  <a:pt x="591330" y="34855"/>
                </a:lnTo>
                <a:lnTo>
                  <a:pt x="591330" y="25825"/>
                </a:lnTo>
                <a:lnTo>
                  <a:pt x="604821" y="9481"/>
                </a:lnTo>
                <a:lnTo>
                  <a:pt x="626353" y="9481"/>
                </a:lnTo>
                <a:lnTo>
                  <a:pt x="624605" y="7558"/>
                </a:lnTo>
                <a:lnTo>
                  <a:pt x="617075" y="2988"/>
                </a:lnTo>
                <a:lnTo>
                  <a:pt x="612803" y="1842"/>
                </a:lnTo>
                <a:close/>
              </a:path>
              <a:path w="648970" h="66675">
                <a:moveTo>
                  <a:pt x="626353" y="9481"/>
                </a:moveTo>
                <a:lnTo>
                  <a:pt x="611196" y="9481"/>
                </a:lnTo>
                <a:lnTo>
                  <a:pt x="614040" y="10285"/>
                </a:lnTo>
                <a:lnTo>
                  <a:pt x="619079" y="13481"/>
                </a:lnTo>
                <a:lnTo>
                  <a:pt x="621066" y="15829"/>
                </a:lnTo>
                <a:lnTo>
                  <a:pt x="623973" y="22023"/>
                </a:lnTo>
                <a:lnTo>
                  <a:pt x="624705" y="25825"/>
                </a:lnTo>
                <a:lnTo>
                  <a:pt x="624705" y="34855"/>
                </a:lnTo>
                <a:lnTo>
                  <a:pt x="611196" y="51199"/>
                </a:lnTo>
                <a:lnTo>
                  <a:pt x="626362" y="51199"/>
                </a:lnTo>
                <a:lnTo>
                  <a:pt x="627581" y="49853"/>
                </a:lnTo>
                <a:lnTo>
                  <a:pt x="631916" y="41329"/>
                </a:lnTo>
                <a:lnTo>
                  <a:pt x="632994" y="36263"/>
                </a:lnTo>
                <a:lnTo>
                  <a:pt x="632994" y="24416"/>
                </a:lnTo>
                <a:lnTo>
                  <a:pt x="631911" y="19332"/>
                </a:lnTo>
                <a:lnTo>
                  <a:pt x="627576" y="10826"/>
                </a:lnTo>
                <a:lnTo>
                  <a:pt x="626353" y="9481"/>
                </a:lnTo>
                <a:close/>
              </a:path>
              <a:path w="648970" h="66675">
                <a:moveTo>
                  <a:pt x="644647" y="47786"/>
                </a:moveTo>
                <a:lnTo>
                  <a:pt x="641685" y="47786"/>
                </a:lnTo>
                <a:lnTo>
                  <a:pt x="640412" y="48318"/>
                </a:lnTo>
                <a:lnTo>
                  <a:pt x="638281" y="50431"/>
                </a:lnTo>
                <a:lnTo>
                  <a:pt x="637748" y="51695"/>
                </a:lnTo>
                <a:lnTo>
                  <a:pt x="637748" y="54675"/>
                </a:lnTo>
                <a:lnTo>
                  <a:pt x="638281" y="55958"/>
                </a:lnTo>
                <a:lnTo>
                  <a:pt x="640412" y="58071"/>
                </a:lnTo>
                <a:lnTo>
                  <a:pt x="641685" y="58594"/>
                </a:lnTo>
                <a:lnTo>
                  <a:pt x="644159" y="58594"/>
                </a:lnTo>
                <a:lnTo>
                  <a:pt x="648584" y="54170"/>
                </a:lnTo>
                <a:lnTo>
                  <a:pt x="648584" y="51695"/>
                </a:lnTo>
                <a:lnTo>
                  <a:pt x="648051" y="50431"/>
                </a:lnTo>
                <a:lnTo>
                  <a:pt x="645920" y="48318"/>
                </a:lnTo>
                <a:lnTo>
                  <a:pt x="644647" y="47786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8588353" y="2036805"/>
            <a:ext cx="2585720" cy="4556125"/>
          </a:xfrm>
          <a:custGeom>
            <a:avLst/>
            <a:gdLst/>
            <a:ahLst/>
            <a:cxnLst/>
            <a:rect l="l" t="t" r="r" b="b"/>
            <a:pathLst>
              <a:path w="2585719" h="4556125">
                <a:moveTo>
                  <a:pt x="12714" y="4530684"/>
                </a:moveTo>
                <a:lnTo>
                  <a:pt x="5692" y="4530684"/>
                </a:lnTo>
                <a:lnTo>
                  <a:pt x="0" y="4536376"/>
                </a:lnTo>
                <a:lnTo>
                  <a:pt x="0" y="4550419"/>
                </a:lnTo>
                <a:lnTo>
                  <a:pt x="5692" y="4556112"/>
                </a:lnTo>
                <a:lnTo>
                  <a:pt x="12714" y="4556112"/>
                </a:lnTo>
                <a:lnTo>
                  <a:pt x="12714" y="4530684"/>
                </a:lnTo>
                <a:close/>
              </a:path>
              <a:path w="2585719" h="4556125">
                <a:moveTo>
                  <a:pt x="1014261" y="4530684"/>
                </a:moveTo>
                <a:lnTo>
                  <a:pt x="12714" y="4530684"/>
                </a:lnTo>
                <a:lnTo>
                  <a:pt x="12714" y="4556112"/>
                </a:lnTo>
                <a:lnTo>
                  <a:pt x="1014261" y="4556112"/>
                </a:lnTo>
                <a:lnTo>
                  <a:pt x="1014261" y="4530684"/>
                </a:lnTo>
                <a:close/>
              </a:path>
              <a:path w="2585719" h="4556125">
                <a:moveTo>
                  <a:pt x="1166830" y="55725"/>
                </a:moveTo>
                <a:lnTo>
                  <a:pt x="1132188" y="62719"/>
                </a:lnTo>
                <a:lnTo>
                  <a:pt x="1103899" y="81792"/>
                </a:lnTo>
                <a:lnTo>
                  <a:pt x="1084826" y="110081"/>
                </a:lnTo>
                <a:lnTo>
                  <a:pt x="1077832" y="144723"/>
                </a:lnTo>
                <a:lnTo>
                  <a:pt x="1077832" y="4467113"/>
                </a:lnTo>
                <a:lnTo>
                  <a:pt x="1072836" y="4491858"/>
                </a:lnTo>
                <a:lnTo>
                  <a:pt x="1059212" y="4512064"/>
                </a:lnTo>
                <a:lnTo>
                  <a:pt x="1039006" y="4525688"/>
                </a:lnTo>
                <a:lnTo>
                  <a:pt x="1014261" y="4530684"/>
                </a:lnTo>
                <a:lnTo>
                  <a:pt x="1014261" y="4556112"/>
                </a:lnTo>
                <a:lnTo>
                  <a:pt x="1048904" y="4549118"/>
                </a:lnTo>
                <a:lnTo>
                  <a:pt x="1077193" y="4530045"/>
                </a:lnTo>
                <a:lnTo>
                  <a:pt x="1096266" y="4501756"/>
                </a:lnTo>
                <a:lnTo>
                  <a:pt x="1103260" y="4467113"/>
                </a:lnTo>
                <a:lnTo>
                  <a:pt x="1103260" y="144723"/>
                </a:lnTo>
                <a:lnTo>
                  <a:pt x="1108255" y="119979"/>
                </a:lnTo>
                <a:lnTo>
                  <a:pt x="1121879" y="99772"/>
                </a:lnTo>
                <a:lnTo>
                  <a:pt x="1142086" y="86149"/>
                </a:lnTo>
                <a:lnTo>
                  <a:pt x="1166830" y="81153"/>
                </a:lnTo>
                <a:lnTo>
                  <a:pt x="1166830" y="55725"/>
                </a:lnTo>
                <a:close/>
              </a:path>
              <a:path w="2585719" h="4556125">
                <a:moveTo>
                  <a:pt x="2475442" y="0"/>
                </a:moveTo>
                <a:lnTo>
                  <a:pt x="2466842" y="4964"/>
                </a:lnTo>
                <a:lnTo>
                  <a:pt x="2466842" y="131913"/>
                </a:lnTo>
                <a:lnTo>
                  <a:pt x="2475442" y="136878"/>
                </a:lnTo>
                <a:lnTo>
                  <a:pt x="2571962" y="81153"/>
                </a:lnTo>
                <a:lnTo>
                  <a:pt x="2479556" y="81153"/>
                </a:lnTo>
                <a:lnTo>
                  <a:pt x="2479556" y="55725"/>
                </a:lnTo>
                <a:lnTo>
                  <a:pt x="2571962" y="55725"/>
                </a:lnTo>
                <a:lnTo>
                  <a:pt x="2475442" y="0"/>
                </a:lnTo>
                <a:close/>
              </a:path>
              <a:path w="2585719" h="4556125">
                <a:moveTo>
                  <a:pt x="2466842" y="55725"/>
                </a:moveTo>
                <a:lnTo>
                  <a:pt x="1166830" y="55725"/>
                </a:lnTo>
                <a:lnTo>
                  <a:pt x="1166830" y="81153"/>
                </a:lnTo>
                <a:lnTo>
                  <a:pt x="2466842" y="81153"/>
                </a:lnTo>
                <a:lnTo>
                  <a:pt x="2466842" y="55725"/>
                </a:lnTo>
                <a:close/>
              </a:path>
              <a:path w="2585719" h="4556125">
                <a:moveTo>
                  <a:pt x="2571962" y="55725"/>
                </a:moveTo>
                <a:lnTo>
                  <a:pt x="2479556" y="55725"/>
                </a:lnTo>
                <a:lnTo>
                  <a:pt x="2479556" y="81153"/>
                </a:lnTo>
                <a:lnTo>
                  <a:pt x="2571962" y="81153"/>
                </a:lnTo>
                <a:lnTo>
                  <a:pt x="2585383" y="73404"/>
                </a:lnTo>
                <a:lnTo>
                  <a:pt x="2585383" y="63474"/>
                </a:lnTo>
                <a:lnTo>
                  <a:pt x="2571962" y="5572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3200693" y="804582"/>
            <a:ext cx="792480" cy="561975"/>
          </a:xfrm>
          <a:custGeom>
            <a:avLst/>
            <a:gdLst/>
            <a:ahLst/>
            <a:cxnLst/>
            <a:rect l="l" t="t" r="r" b="b"/>
            <a:pathLst>
              <a:path w="792480" h="561975">
                <a:moveTo>
                  <a:pt x="12714" y="536230"/>
                </a:moveTo>
                <a:lnTo>
                  <a:pt x="5692" y="536230"/>
                </a:lnTo>
                <a:lnTo>
                  <a:pt x="0" y="541922"/>
                </a:lnTo>
                <a:lnTo>
                  <a:pt x="0" y="555966"/>
                </a:lnTo>
                <a:lnTo>
                  <a:pt x="5692" y="561658"/>
                </a:lnTo>
                <a:lnTo>
                  <a:pt x="12714" y="561658"/>
                </a:lnTo>
                <a:lnTo>
                  <a:pt x="12714" y="536230"/>
                </a:lnTo>
                <a:close/>
              </a:path>
              <a:path w="792480" h="561975">
                <a:moveTo>
                  <a:pt x="324208" y="536230"/>
                </a:moveTo>
                <a:lnTo>
                  <a:pt x="12714" y="536230"/>
                </a:lnTo>
                <a:lnTo>
                  <a:pt x="12714" y="561658"/>
                </a:lnTo>
                <a:lnTo>
                  <a:pt x="324208" y="561658"/>
                </a:lnTo>
                <a:lnTo>
                  <a:pt x="324208" y="536230"/>
                </a:lnTo>
                <a:close/>
              </a:path>
              <a:path w="792480" h="561975">
                <a:moveTo>
                  <a:pt x="476777" y="55725"/>
                </a:moveTo>
                <a:lnTo>
                  <a:pt x="442134" y="62719"/>
                </a:lnTo>
                <a:lnTo>
                  <a:pt x="413845" y="81792"/>
                </a:lnTo>
                <a:lnTo>
                  <a:pt x="394772" y="110081"/>
                </a:lnTo>
                <a:lnTo>
                  <a:pt x="387778" y="144723"/>
                </a:lnTo>
                <a:lnTo>
                  <a:pt x="387778" y="472660"/>
                </a:lnTo>
                <a:lnTo>
                  <a:pt x="382783" y="497404"/>
                </a:lnTo>
                <a:lnTo>
                  <a:pt x="369159" y="517611"/>
                </a:lnTo>
                <a:lnTo>
                  <a:pt x="348952" y="531234"/>
                </a:lnTo>
                <a:lnTo>
                  <a:pt x="324208" y="536230"/>
                </a:lnTo>
                <a:lnTo>
                  <a:pt x="324208" y="561658"/>
                </a:lnTo>
                <a:lnTo>
                  <a:pt x="358850" y="554664"/>
                </a:lnTo>
                <a:lnTo>
                  <a:pt x="387139" y="535591"/>
                </a:lnTo>
                <a:lnTo>
                  <a:pt x="406212" y="507302"/>
                </a:lnTo>
                <a:lnTo>
                  <a:pt x="413206" y="472660"/>
                </a:lnTo>
                <a:lnTo>
                  <a:pt x="413206" y="144723"/>
                </a:lnTo>
                <a:lnTo>
                  <a:pt x="418202" y="119979"/>
                </a:lnTo>
                <a:lnTo>
                  <a:pt x="431826" y="99772"/>
                </a:lnTo>
                <a:lnTo>
                  <a:pt x="452032" y="86149"/>
                </a:lnTo>
                <a:lnTo>
                  <a:pt x="476777" y="81153"/>
                </a:lnTo>
                <a:lnTo>
                  <a:pt x="476777" y="55725"/>
                </a:lnTo>
                <a:close/>
              </a:path>
              <a:path w="792480" h="561975">
                <a:moveTo>
                  <a:pt x="682444" y="0"/>
                </a:moveTo>
                <a:lnTo>
                  <a:pt x="673844" y="4965"/>
                </a:lnTo>
                <a:lnTo>
                  <a:pt x="673844" y="131913"/>
                </a:lnTo>
                <a:lnTo>
                  <a:pt x="682444" y="136879"/>
                </a:lnTo>
                <a:lnTo>
                  <a:pt x="778964" y="81153"/>
                </a:lnTo>
                <a:lnTo>
                  <a:pt x="686559" y="81153"/>
                </a:lnTo>
                <a:lnTo>
                  <a:pt x="686559" y="55725"/>
                </a:lnTo>
                <a:lnTo>
                  <a:pt x="778964" y="55725"/>
                </a:lnTo>
                <a:lnTo>
                  <a:pt x="682444" y="0"/>
                </a:lnTo>
                <a:close/>
              </a:path>
              <a:path w="792480" h="561975">
                <a:moveTo>
                  <a:pt x="673844" y="55725"/>
                </a:moveTo>
                <a:lnTo>
                  <a:pt x="476777" y="55725"/>
                </a:lnTo>
                <a:lnTo>
                  <a:pt x="476777" y="81153"/>
                </a:lnTo>
                <a:lnTo>
                  <a:pt x="673844" y="81153"/>
                </a:lnTo>
                <a:lnTo>
                  <a:pt x="673844" y="55725"/>
                </a:lnTo>
                <a:close/>
              </a:path>
              <a:path w="792480" h="561975">
                <a:moveTo>
                  <a:pt x="778964" y="55725"/>
                </a:moveTo>
                <a:lnTo>
                  <a:pt x="686559" y="55725"/>
                </a:lnTo>
                <a:lnTo>
                  <a:pt x="686559" y="81153"/>
                </a:lnTo>
                <a:lnTo>
                  <a:pt x="778964" y="81153"/>
                </a:lnTo>
                <a:lnTo>
                  <a:pt x="792385" y="73404"/>
                </a:lnTo>
                <a:lnTo>
                  <a:pt x="792385" y="63474"/>
                </a:lnTo>
                <a:lnTo>
                  <a:pt x="778964" y="5572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1" name="object 22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4131998" y="4770429"/>
            <a:ext cx="2959196" cy="5826215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629660" y="1275854"/>
            <a:ext cx="232609" cy="232609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370386" y="5695377"/>
            <a:ext cx="486312" cy="486312"/>
          </a:xfrm>
          <a:prstGeom prst="rect">
            <a:avLst/>
          </a:prstGeom>
        </p:spPr>
      </p:pic>
      <p:sp>
        <p:nvSpPr>
          <p:cNvPr id="224" name="object 224"/>
          <p:cNvSpPr/>
          <p:nvPr/>
        </p:nvSpPr>
        <p:spPr>
          <a:xfrm>
            <a:off x="15147894" y="5852857"/>
            <a:ext cx="1031240" cy="152400"/>
          </a:xfrm>
          <a:custGeom>
            <a:avLst/>
            <a:gdLst/>
            <a:ahLst/>
            <a:cxnLst/>
            <a:rect l="l" t="t" r="r" b="b"/>
            <a:pathLst>
              <a:path w="1031240" h="152400">
                <a:moveTo>
                  <a:pt x="74382" y="0"/>
                </a:moveTo>
                <a:lnTo>
                  <a:pt x="66532" y="0"/>
                </a:lnTo>
                <a:lnTo>
                  <a:pt x="57217" y="573"/>
                </a:lnTo>
                <a:lnTo>
                  <a:pt x="18926" y="20263"/>
                </a:lnTo>
                <a:lnTo>
                  <a:pt x="541" y="64568"/>
                </a:lnTo>
                <a:lnTo>
                  <a:pt x="0" y="75995"/>
                </a:lnTo>
                <a:lnTo>
                  <a:pt x="537" y="87395"/>
                </a:lnTo>
                <a:lnTo>
                  <a:pt x="13328" y="124697"/>
                </a:lnTo>
                <a:lnTo>
                  <a:pt x="48363" y="149715"/>
                </a:lnTo>
                <a:lnTo>
                  <a:pt x="66532" y="151990"/>
                </a:lnTo>
                <a:lnTo>
                  <a:pt x="74671" y="151990"/>
                </a:lnTo>
                <a:lnTo>
                  <a:pt x="112813" y="133762"/>
                </a:lnTo>
                <a:lnTo>
                  <a:pt x="114612" y="131619"/>
                </a:lnTo>
                <a:lnTo>
                  <a:pt x="58248" y="131619"/>
                </a:lnTo>
                <a:lnTo>
                  <a:pt x="50663" y="129500"/>
                </a:lnTo>
                <a:lnTo>
                  <a:pt x="25428" y="99915"/>
                </a:lnTo>
                <a:lnTo>
                  <a:pt x="22177" y="75995"/>
                </a:lnTo>
                <a:lnTo>
                  <a:pt x="22538" y="67380"/>
                </a:lnTo>
                <a:lnTo>
                  <a:pt x="37154" y="31086"/>
                </a:lnTo>
                <a:lnTo>
                  <a:pt x="58224" y="20371"/>
                </a:lnTo>
                <a:lnTo>
                  <a:pt x="114813" y="20371"/>
                </a:lnTo>
                <a:lnTo>
                  <a:pt x="112355" y="17505"/>
                </a:lnTo>
                <a:lnTo>
                  <a:pt x="101471" y="8885"/>
                </a:lnTo>
                <a:lnTo>
                  <a:pt x="95331" y="5610"/>
                </a:lnTo>
                <a:lnTo>
                  <a:pt x="81702" y="1131"/>
                </a:lnTo>
                <a:lnTo>
                  <a:pt x="74382" y="0"/>
                </a:lnTo>
                <a:close/>
              </a:path>
              <a:path w="1031240" h="152400">
                <a:moveTo>
                  <a:pt x="105107" y="102290"/>
                </a:moveTo>
                <a:lnTo>
                  <a:pt x="75778" y="130993"/>
                </a:lnTo>
                <a:lnTo>
                  <a:pt x="71348" y="131619"/>
                </a:lnTo>
                <a:lnTo>
                  <a:pt x="114612" y="131619"/>
                </a:lnTo>
                <a:lnTo>
                  <a:pt x="117219" y="128513"/>
                </a:lnTo>
                <a:lnTo>
                  <a:pt x="124106" y="116328"/>
                </a:lnTo>
                <a:lnTo>
                  <a:pt x="126442" y="109634"/>
                </a:lnTo>
                <a:lnTo>
                  <a:pt x="127646" y="102362"/>
                </a:lnTo>
                <a:lnTo>
                  <a:pt x="105107" y="102290"/>
                </a:lnTo>
                <a:close/>
              </a:path>
              <a:path w="1031240" h="152400">
                <a:moveTo>
                  <a:pt x="114813" y="20371"/>
                </a:moveTo>
                <a:lnTo>
                  <a:pt x="71468" y="20371"/>
                </a:lnTo>
                <a:lnTo>
                  <a:pt x="75923" y="21021"/>
                </a:lnTo>
                <a:lnTo>
                  <a:pt x="84351" y="23622"/>
                </a:lnTo>
                <a:lnTo>
                  <a:pt x="105107" y="50133"/>
                </a:lnTo>
                <a:lnTo>
                  <a:pt x="127646" y="50133"/>
                </a:lnTo>
                <a:lnTo>
                  <a:pt x="126394" y="42187"/>
                </a:lnTo>
                <a:lnTo>
                  <a:pt x="123986" y="35132"/>
                </a:lnTo>
                <a:lnTo>
                  <a:pt x="116858" y="22755"/>
                </a:lnTo>
                <a:lnTo>
                  <a:pt x="114813" y="20371"/>
                </a:lnTo>
                <a:close/>
              </a:path>
              <a:path w="1031240" h="152400">
                <a:moveTo>
                  <a:pt x="216720" y="2022"/>
                </a:moveTo>
                <a:lnTo>
                  <a:pt x="190931" y="2022"/>
                </a:lnTo>
                <a:lnTo>
                  <a:pt x="137690" y="149968"/>
                </a:lnTo>
                <a:lnTo>
                  <a:pt x="161385" y="149968"/>
                </a:lnTo>
                <a:lnTo>
                  <a:pt x="174934" y="110814"/>
                </a:lnTo>
                <a:lnTo>
                  <a:pt x="165358" y="110814"/>
                </a:lnTo>
                <a:lnTo>
                  <a:pt x="165358" y="92032"/>
                </a:lnTo>
                <a:lnTo>
                  <a:pt x="181434" y="92032"/>
                </a:lnTo>
                <a:lnTo>
                  <a:pt x="203283" y="28895"/>
                </a:lnTo>
                <a:lnTo>
                  <a:pt x="226390" y="28895"/>
                </a:lnTo>
                <a:lnTo>
                  <a:pt x="216720" y="2022"/>
                </a:lnTo>
                <a:close/>
              </a:path>
              <a:path w="1031240" h="152400">
                <a:moveTo>
                  <a:pt x="226390" y="28895"/>
                </a:moveTo>
                <a:lnTo>
                  <a:pt x="204439" y="28895"/>
                </a:lnTo>
                <a:lnTo>
                  <a:pt x="246266" y="149968"/>
                </a:lnTo>
                <a:lnTo>
                  <a:pt x="269960" y="149968"/>
                </a:lnTo>
                <a:lnTo>
                  <a:pt x="255870" y="110814"/>
                </a:lnTo>
                <a:lnTo>
                  <a:pt x="242220" y="110814"/>
                </a:lnTo>
                <a:lnTo>
                  <a:pt x="242220" y="92032"/>
                </a:lnTo>
                <a:lnTo>
                  <a:pt x="249111" y="92032"/>
                </a:lnTo>
                <a:lnTo>
                  <a:pt x="226390" y="28895"/>
                </a:lnTo>
                <a:close/>
              </a:path>
              <a:path w="1031240" h="152400">
                <a:moveTo>
                  <a:pt x="181434" y="92032"/>
                </a:moveTo>
                <a:lnTo>
                  <a:pt x="165358" y="92032"/>
                </a:lnTo>
                <a:lnTo>
                  <a:pt x="165358" y="110814"/>
                </a:lnTo>
                <a:lnTo>
                  <a:pt x="174934" y="110814"/>
                </a:lnTo>
                <a:lnTo>
                  <a:pt x="181434" y="92032"/>
                </a:lnTo>
                <a:close/>
              </a:path>
              <a:path w="1031240" h="152400">
                <a:moveTo>
                  <a:pt x="226251" y="92032"/>
                </a:moveTo>
                <a:lnTo>
                  <a:pt x="181434" y="92032"/>
                </a:lnTo>
                <a:lnTo>
                  <a:pt x="174934" y="110814"/>
                </a:lnTo>
                <a:lnTo>
                  <a:pt x="232739" y="110814"/>
                </a:lnTo>
                <a:lnTo>
                  <a:pt x="226251" y="92032"/>
                </a:lnTo>
                <a:close/>
              </a:path>
              <a:path w="1031240" h="152400">
                <a:moveTo>
                  <a:pt x="249111" y="92032"/>
                </a:moveTo>
                <a:lnTo>
                  <a:pt x="242220" y="92032"/>
                </a:lnTo>
                <a:lnTo>
                  <a:pt x="242220" y="110814"/>
                </a:lnTo>
                <a:lnTo>
                  <a:pt x="255870" y="110814"/>
                </a:lnTo>
                <a:lnTo>
                  <a:pt x="249111" y="92032"/>
                </a:lnTo>
                <a:close/>
              </a:path>
              <a:path w="1031240" h="152400">
                <a:moveTo>
                  <a:pt x="341028" y="2022"/>
                </a:moveTo>
                <a:lnTo>
                  <a:pt x="286849" y="2022"/>
                </a:lnTo>
                <a:lnTo>
                  <a:pt x="286849" y="149968"/>
                </a:lnTo>
                <a:lnTo>
                  <a:pt x="343557" y="149968"/>
                </a:lnTo>
                <a:lnTo>
                  <a:pt x="351770" y="149642"/>
                </a:lnTo>
                <a:lnTo>
                  <a:pt x="387968" y="130824"/>
                </a:lnTo>
                <a:lnTo>
                  <a:pt x="309171" y="130824"/>
                </a:lnTo>
                <a:lnTo>
                  <a:pt x="309171" y="83436"/>
                </a:lnTo>
                <a:lnTo>
                  <a:pt x="383989" y="83436"/>
                </a:lnTo>
                <a:lnTo>
                  <a:pt x="381868" y="81196"/>
                </a:lnTo>
                <a:lnTo>
                  <a:pt x="377148" y="78307"/>
                </a:lnTo>
                <a:lnTo>
                  <a:pt x="372477" y="75369"/>
                </a:lnTo>
                <a:lnTo>
                  <a:pt x="367685" y="73780"/>
                </a:lnTo>
                <a:lnTo>
                  <a:pt x="362772" y="73539"/>
                </a:lnTo>
                <a:lnTo>
                  <a:pt x="362772" y="72094"/>
                </a:lnTo>
                <a:lnTo>
                  <a:pt x="367299" y="70938"/>
                </a:lnTo>
                <a:lnTo>
                  <a:pt x="371441" y="69108"/>
                </a:lnTo>
                <a:lnTo>
                  <a:pt x="376050" y="66026"/>
                </a:lnTo>
                <a:lnTo>
                  <a:pt x="309171" y="66026"/>
                </a:lnTo>
                <a:lnTo>
                  <a:pt x="309171" y="21021"/>
                </a:lnTo>
                <a:lnTo>
                  <a:pt x="382496" y="21021"/>
                </a:lnTo>
                <a:lnTo>
                  <a:pt x="379147" y="15290"/>
                </a:lnTo>
                <a:lnTo>
                  <a:pt x="348564" y="2347"/>
                </a:lnTo>
                <a:lnTo>
                  <a:pt x="341028" y="2022"/>
                </a:lnTo>
                <a:close/>
              </a:path>
              <a:path w="1031240" h="152400">
                <a:moveTo>
                  <a:pt x="383989" y="83436"/>
                </a:moveTo>
                <a:lnTo>
                  <a:pt x="348156" y="83436"/>
                </a:lnTo>
                <a:lnTo>
                  <a:pt x="353309" y="84591"/>
                </a:lnTo>
                <a:lnTo>
                  <a:pt x="362026" y="89215"/>
                </a:lnTo>
                <a:lnTo>
                  <a:pt x="365397" y="92321"/>
                </a:lnTo>
                <a:lnTo>
                  <a:pt x="370117" y="100123"/>
                </a:lnTo>
                <a:lnTo>
                  <a:pt x="371297" y="104409"/>
                </a:lnTo>
                <a:lnTo>
                  <a:pt x="371297" y="115293"/>
                </a:lnTo>
                <a:lnTo>
                  <a:pt x="368985" y="120470"/>
                </a:lnTo>
                <a:lnTo>
                  <a:pt x="359738" y="128753"/>
                </a:lnTo>
                <a:lnTo>
                  <a:pt x="352081" y="130824"/>
                </a:lnTo>
                <a:lnTo>
                  <a:pt x="387968" y="130824"/>
                </a:lnTo>
                <a:lnTo>
                  <a:pt x="391692" y="124515"/>
                </a:lnTo>
                <a:lnTo>
                  <a:pt x="393474" y="117725"/>
                </a:lnTo>
                <a:lnTo>
                  <a:pt x="393474" y="102507"/>
                </a:lnTo>
                <a:lnTo>
                  <a:pt x="391933" y="96005"/>
                </a:lnTo>
                <a:lnTo>
                  <a:pt x="385768" y="85314"/>
                </a:lnTo>
                <a:lnTo>
                  <a:pt x="383989" y="83436"/>
                </a:lnTo>
                <a:close/>
              </a:path>
              <a:path w="1031240" h="152400">
                <a:moveTo>
                  <a:pt x="382496" y="21021"/>
                </a:moveTo>
                <a:lnTo>
                  <a:pt x="348517" y="21021"/>
                </a:lnTo>
                <a:lnTo>
                  <a:pt x="355091" y="23092"/>
                </a:lnTo>
                <a:lnTo>
                  <a:pt x="363663" y="31375"/>
                </a:lnTo>
                <a:lnTo>
                  <a:pt x="365806" y="36504"/>
                </a:lnTo>
                <a:lnTo>
                  <a:pt x="365806" y="47388"/>
                </a:lnTo>
                <a:lnTo>
                  <a:pt x="344087" y="66026"/>
                </a:lnTo>
                <a:lnTo>
                  <a:pt x="376050" y="66026"/>
                </a:lnTo>
                <a:lnTo>
                  <a:pt x="387695" y="33567"/>
                </a:lnTo>
                <a:lnTo>
                  <a:pt x="385985" y="26993"/>
                </a:lnTo>
                <a:lnTo>
                  <a:pt x="382496" y="21021"/>
                </a:lnTo>
                <a:close/>
              </a:path>
              <a:path w="1031240" h="152400">
                <a:moveTo>
                  <a:pt x="491925" y="2022"/>
                </a:moveTo>
                <a:lnTo>
                  <a:pt x="464835" y="2022"/>
                </a:lnTo>
                <a:lnTo>
                  <a:pt x="464835" y="149968"/>
                </a:lnTo>
                <a:lnTo>
                  <a:pt x="486073" y="149968"/>
                </a:lnTo>
                <a:lnTo>
                  <a:pt x="486073" y="42837"/>
                </a:lnTo>
                <a:lnTo>
                  <a:pt x="508640" y="42837"/>
                </a:lnTo>
                <a:lnTo>
                  <a:pt x="491925" y="2022"/>
                </a:lnTo>
                <a:close/>
              </a:path>
              <a:path w="1031240" h="152400">
                <a:moveTo>
                  <a:pt x="614947" y="42909"/>
                </a:moveTo>
                <a:lnTo>
                  <a:pt x="593709" y="42909"/>
                </a:lnTo>
                <a:lnTo>
                  <a:pt x="593709" y="149968"/>
                </a:lnTo>
                <a:lnTo>
                  <a:pt x="614947" y="149968"/>
                </a:lnTo>
                <a:lnTo>
                  <a:pt x="614947" y="42909"/>
                </a:lnTo>
                <a:close/>
              </a:path>
              <a:path w="1031240" h="152400">
                <a:moveTo>
                  <a:pt x="508640" y="42837"/>
                </a:moveTo>
                <a:lnTo>
                  <a:pt x="487446" y="42837"/>
                </a:lnTo>
                <a:lnTo>
                  <a:pt x="531078" y="149751"/>
                </a:lnTo>
                <a:lnTo>
                  <a:pt x="548704" y="149751"/>
                </a:lnTo>
                <a:lnTo>
                  <a:pt x="562068" y="117027"/>
                </a:lnTo>
                <a:lnTo>
                  <a:pt x="539024" y="117027"/>
                </a:lnTo>
                <a:lnTo>
                  <a:pt x="508640" y="42837"/>
                </a:lnTo>
                <a:close/>
              </a:path>
              <a:path w="1031240" h="152400">
                <a:moveTo>
                  <a:pt x="614947" y="2022"/>
                </a:moveTo>
                <a:lnTo>
                  <a:pt x="587858" y="2022"/>
                </a:lnTo>
                <a:lnTo>
                  <a:pt x="540758" y="117027"/>
                </a:lnTo>
                <a:lnTo>
                  <a:pt x="562068" y="117027"/>
                </a:lnTo>
                <a:lnTo>
                  <a:pt x="592337" y="42909"/>
                </a:lnTo>
                <a:lnTo>
                  <a:pt x="614947" y="42909"/>
                </a:lnTo>
                <a:lnTo>
                  <a:pt x="614947" y="2022"/>
                </a:lnTo>
                <a:close/>
              </a:path>
              <a:path w="1031240" h="152400">
                <a:moveTo>
                  <a:pt x="704834" y="0"/>
                </a:moveTo>
                <a:lnTo>
                  <a:pt x="663405" y="14222"/>
                </a:lnTo>
                <a:lnTo>
                  <a:pt x="640325" y="53980"/>
                </a:lnTo>
                <a:lnTo>
                  <a:pt x="638158" y="75995"/>
                </a:lnTo>
                <a:lnTo>
                  <a:pt x="638704" y="87427"/>
                </a:lnTo>
                <a:lnTo>
                  <a:pt x="651590" y="124738"/>
                </a:lnTo>
                <a:lnTo>
                  <a:pt x="686648" y="149715"/>
                </a:lnTo>
                <a:lnTo>
                  <a:pt x="704834" y="151990"/>
                </a:lnTo>
                <a:lnTo>
                  <a:pt x="714149" y="151421"/>
                </a:lnTo>
                <a:lnTo>
                  <a:pt x="752494" y="131763"/>
                </a:lnTo>
                <a:lnTo>
                  <a:pt x="752608" y="131619"/>
                </a:lnTo>
                <a:lnTo>
                  <a:pt x="696310" y="131619"/>
                </a:lnTo>
                <a:lnTo>
                  <a:pt x="688701" y="129500"/>
                </a:lnTo>
                <a:lnTo>
                  <a:pt x="663586" y="99915"/>
                </a:lnTo>
                <a:lnTo>
                  <a:pt x="660335" y="75995"/>
                </a:lnTo>
                <a:lnTo>
                  <a:pt x="660696" y="67322"/>
                </a:lnTo>
                <a:lnTo>
                  <a:pt x="675313" y="31038"/>
                </a:lnTo>
                <a:lnTo>
                  <a:pt x="696310" y="20371"/>
                </a:lnTo>
                <a:lnTo>
                  <a:pt x="752579" y="20371"/>
                </a:lnTo>
                <a:lnTo>
                  <a:pt x="714149" y="573"/>
                </a:lnTo>
                <a:lnTo>
                  <a:pt x="704834" y="0"/>
                </a:lnTo>
                <a:close/>
              </a:path>
              <a:path w="1031240" h="152400">
                <a:moveTo>
                  <a:pt x="752579" y="20371"/>
                </a:moveTo>
                <a:lnTo>
                  <a:pt x="713310" y="20371"/>
                </a:lnTo>
                <a:lnTo>
                  <a:pt x="720895" y="22514"/>
                </a:lnTo>
                <a:lnTo>
                  <a:pt x="727590" y="26800"/>
                </a:lnTo>
                <a:lnTo>
                  <a:pt x="747871" y="59362"/>
                </a:lnTo>
                <a:lnTo>
                  <a:pt x="749333" y="75995"/>
                </a:lnTo>
                <a:lnTo>
                  <a:pt x="748968" y="84673"/>
                </a:lnTo>
                <a:lnTo>
                  <a:pt x="734332" y="120976"/>
                </a:lnTo>
                <a:lnTo>
                  <a:pt x="713310" y="131619"/>
                </a:lnTo>
                <a:lnTo>
                  <a:pt x="752608" y="131619"/>
                </a:lnTo>
                <a:lnTo>
                  <a:pt x="770898" y="87395"/>
                </a:lnTo>
                <a:lnTo>
                  <a:pt x="771439" y="75995"/>
                </a:lnTo>
                <a:lnTo>
                  <a:pt x="770897" y="64568"/>
                </a:lnTo>
                <a:lnTo>
                  <a:pt x="769271" y="53980"/>
                </a:lnTo>
                <a:lnTo>
                  <a:pt x="766562" y="44232"/>
                </a:lnTo>
                <a:lnTo>
                  <a:pt x="762770" y="35324"/>
                </a:lnTo>
                <a:lnTo>
                  <a:pt x="758034" y="27297"/>
                </a:lnTo>
                <a:lnTo>
                  <a:pt x="752579" y="20371"/>
                </a:lnTo>
                <a:close/>
              </a:path>
              <a:path w="1031240" h="152400">
                <a:moveTo>
                  <a:pt x="844205" y="2022"/>
                </a:moveTo>
                <a:lnTo>
                  <a:pt x="794793" y="2022"/>
                </a:lnTo>
                <a:lnTo>
                  <a:pt x="794793" y="149968"/>
                </a:lnTo>
                <a:lnTo>
                  <a:pt x="842688" y="149968"/>
                </a:lnTo>
                <a:lnTo>
                  <a:pt x="853542" y="149412"/>
                </a:lnTo>
                <a:lnTo>
                  <a:pt x="894854" y="130463"/>
                </a:lnTo>
                <a:lnTo>
                  <a:pt x="817115" y="130463"/>
                </a:lnTo>
                <a:lnTo>
                  <a:pt x="817115" y="21527"/>
                </a:lnTo>
                <a:lnTo>
                  <a:pt x="895193" y="21527"/>
                </a:lnTo>
                <a:lnTo>
                  <a:pt x="888898" y="15797"/>
                </a:lnTo>
                <a:lnTo>
                  <a:pt x="881552" y="10908"/>
                </a:lnTo>
                <a:lnTo>
                  <a:pt x="873367" y="7020"/>
                </a:lnTo>
                <a:lnTo>
                  <a:pt x="864414" y="4244"/>
                </a:lnTo>
                <a:lnTo>
                  <a:pt x="854693" y="2578"/>
                </a:lnTo>
                <a:lnTo>
                  <a:pt x="844205" y="2022"/>
                </a:lnTo>
                <a:close/>
              </a:path>
              <a:path w="1031240" h="152400">
                <a:moveTo>
                  <a:pt x="895193" y="21527"/>
                </a:moveTo>
                <a:lnTo>
                  <a:pt x="842832" y="21527"/>
                </a:lnTo>
                <a:lnTo>
                  <a:pt x="850593" y="21920"/>
                </a:lnTo>
                <a:lnTo>
                  <a:pt x="857695" y="23098"/>
                </a:lnTo>
                <a:lnTo>
                  <a:pt x="888754" y="52630"/>
                </a:lnTo>
                <a:lnTo>
                  <a:pt x="891882" y="75778"/>
                </a:lnTo>
                <a:lnTo>
                  <a:pt x="891535" y="84221"/>
                </a:lnTo>
                <a:lnTo>
                  <a:pt x="877025" y="119820"/>
                </a:lnTo>
                <a:lnTo>
                  <a:pt x="841460" y="130463"/>
                </a:lnTo>
                <a:lnTo>
                  <a:pt x="894854" y="130463"/>
                </a:lnTo>
                <a:lnTo>
                  <a:pt x="913315" y="86930"/>
                </a:lnTo>
                <a:lnTo>
                  <a:pt x="913843" y="75778"/>
                </a:lnTo>
                <a:lnTo>
                  <a:pt x="913319" y="64667"/>
                </a:lnTo>
                <a:lnTo>
                  <a:pt x="900854" y="28475"/>
                </a:lnTo>
                <a:lnTo>
                  <a:pt x="895332" y="21653"/>
                </a:lnTo>
                <a:lnTo>
                  <a:pt x="895193" y="21527"/>
                </a:lnTo>
                <a:close/>
              </a:path>
              <a:path w="1031240" h="152400">
                <a:moveTo>
                  <a:pt x="1029880" y="2022"/>
                </a:moveTo>
                <a:lnTo>
                  <a:pt x="937126" y="2022"/>
                </a:lnTo>
                <a:lnTo>
                  <a:pt x="937126" y="149968"/>
                </a:lnTo>
                <a:lnTo>
                  <a:pt x="1030747" y="149968"/>
                </a:lnTo>
                <a:lnTo>
                  <a:pt x="1030747" y="130752"/>
                </a:lnTo>
                <a:lnTo>
                  <a:pt x="959447" y="130752"/>
                </a:lnTo>
                <a:lnTo>
                  <a:pt x="959447" y="85458"/>
                </a:lnTo>
                <a:lnTo>
                  <a:pt x="1025040" y="85458"/>
                </a:lnTo>
                <a:lnTo>
                  <a:pt x="1025040" y="66315"/>
                </a:lnTo>
                <a:lnTo>
                  <a:pt x="959447" y="66315"/>
                </a:lnTo>
                <a:lnTo>
                  <a:pt x="959447" y="21238"/>
                </a:lnTo>
                <a:lnTo>
                  <a:pt x="1029880" y="21238"/>
                </a:lnTo>
                <a:lnTo>
                  <a:pt x="1029880" y="202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5" name="object 22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392636" y="6718531"/>
            <a:ext cx="463812" cy="458032"/>
          </a:xfrm>
          <a:prstGeom prst="rect">
            <a:avLst/>
          </a:prstGeom>
        </p:spPr>
      </p:pic>
      <p:sp>
        <p:nvSpPr>
          <p:cNvPr id="226" name="object 226"/>
          <p:cNvSpPr/>
          <p:nvPr/>
        </p:nvSpPr>
        <p:spPr>
          <a:xfrm>
            <a:off x="15141465" y="6869982"/>
            <a:ext cx="1443355" cy="152400"/>
          </a:xfrm>
          <a:custGeom>
            <a:avLst/>
            <a:gdLst/>
            <a:ahLst/>
            <a:cxnLst/>
            <a:rect l="l" t="t" r="r" b="b"/>
            <a:pathLst>
              <a:path w="1443355" h="152400">
                <a:moveTo>
                  <a:pt x="79029" y="2022"/>
                </a:moveTo>
                <a:lnTo>
                  <a:pt x="53240" y="2022"/>
                </a:lnTo>
                <a:lnTo>
                  <a:pt x="0" y="149968"/>
                </a:lnTo>
                <a:lnTo>
                  <a:pt x="23694" y="149968"/>
                </a:lnTo>
                <a:lnTo>
                  <a:pt x="37243" y="110814"/>
                </a:lnTo>
                <a:lnTo>
                  <a:pt x="27667" y="110814"/>
                </a:lnTo>
                <a:lnTo>
                  <a:pt x="27667" y="92032"/>
                </a:lnTo>
                <a:lnTo>
                  <a:pt x="43743" y="92032"/>
                </a:lnTo>
                <a:lnTo>
                  <a:pt x="65592" y="28895"/>
                </a:lnTo>
                <a:lnTo>
                  <a:pt x="88699" y="28895"/>
                </a:lnTo>
                <a:lnTo>
                  <a:pt x="79029" y="2022"/>
                </a:lnTo>
                <a:close/>
              </a:path>
              <a:path w="1443355" h="152400">
                <a:moveTo>
                  <a:pt x="88699" y="28895"/>
                </a:moveTo>
                <a:lnTo>
                  <a:pt x="66748" y="28895"/>
                </a:lnTo>
                <a:lnTo>
                  <a:pt x="108575" y="149968"/>
                </a:lnTo>
                <a:lnTo>
                  <a:pt x="132269" y="149968"/>
                </a:lnTo>
                <a:lnTo>
                  <a:pt x="118179" y="110814"/>
                </a:lnTo>
                <a:lnTo>
                  <a:pt x="104529" y="110814"/>
                </a:lnTo>
                <a:lnTo>
                  <a:pt x="104529" y="92032"/>
                </a:lnTo>
                <a:lnTo>
                  <a:pt x="111420" y="92032"/>
                </a:lnTo>
                <a:lnTo>
                  <a:pt x="88699" y="28895"/>
                </a:lnTo>
                <a:close/>
              </a:path>
              <a:path w="1443355" h="152400">
                <a:moveTo>
                  <a:pt x="43743" y="92032"/>
                </a:moveTo>
                <a:lnTo>
                  <a:pt x="27667" y="92032"/>
                </a:lnTo>
                <a:lnTo>
                  <a:pt x="27667" y="110814"/>
                </a:lnTo>
                <a:lnTo>
                  <a:pt x="37243" y="110814"/>
                </a:lnTo>
                <a:lnTo>
                  <a:pt x="43743" y="92032"/>
                </a:lnTo>
                <a:close/>
              </a:path>
              <a:path w="1443355" h="152400">
                <a:moveTo>
                  <a:pt x="88560" y="92032"/>
                </a:moveTo>
                <a:lnTo>
                  <a:pt x="43743" y="92032"/>
                </a:lnTo>
                <a:lnTo>
                  <a:pt x="37243" y="110814"/>
                </a:lnTo>
                <a:lnTo>
                  <a:pt x="95048" y="110814"/>
                </a:lnTo>
                <a:lnTo>
                  <a:pt x="88560" y="92032"/>
                </a:lnTo>
                <a:close/>
              </a:path>
              <a:path w="1443355" h="152400">
                <a:moveTo>
                  <a:pt x="111420" y="92032"/>
                </a:moveTo>
                <a:lnTo>
                  <a:pt x="104529" y="92032"/>
                </a:lnTo>
                <a:lnTo>
                  <a:pt x="104529" y="110814"/>
                </a:lnTo>
                <a:lnTo>
                  <a:pt x="118179" y="110814"/>
                </a:lnTo>
                <a:lnTo>
                  <a:pt x="111420" y="92032"/>
                </a:lnTo>
                <a:close/>
              </a:path>
              <a:path w="1443355" h="152400">
                <a:moveTo>
                  <a:pt x="216991" y="2022"/>
                </a:moveTo>
                <a:lnTo>
                  <a:pt x="191201" y="2022"/>
                </a:lnTo>
                <a:lnTo>
                  <a:pt x="137961" y="149968"/>
                </a:lnTo>
                <a:lnTo>
                  <a:pt x="161656" y="149968"/>
                </a:lnTo>
                <a:lnTo>
                  <a:pt x="175205" y="110814"/>
                </a:lnTo>
                <a:lnTo>
                  <a:pt x="165629" y="110814"/>
                </a:lnTo>
                <a:lnTo>
                  <a:pt x="165629" y="92032"/>
                </a:lnTo>
                <a:lnTo>
                  <a:pt x="181705" y="92032"/>
                </a:lnTo>
                <a:lnTo>
                  <a:pt x="203554" y="28895"/>
                </a:lnTo>
                <a:lnTo>
                  <a:pt x="226661" y="28895"/>
                </a:lnTo>
                <a:lnTo>
                  <a:pt x="216991" y="2022"/>
                </a:lnTo>
                <a:close/>
              </a:path>
              <a:path w="1443355" h="152400">
                <a:moveTo>
                  <a:pt x="226661" y="28895"/>
                </a:moveTo>
                <a:lnTo>
                  <a:pt x="204710" y="28895"/>
                </a:lnTo>
                <a:lnTo>
                  <a:pt x="246536" y="149968"/>
                </a:lnTo>
                <a:lnTo>
                  <a:pt x="270231" y="149968"/>
                </a:lnTo>
                <a:lnTo>
                  <a:pt x="256141" y="110814"/>
                </a:lnTo>
                <a:lnTo>
                  <a:pt x="242491" y="110814"/>
                </a:lnTo>
                <a:lnTo>
                  <a:pt x="242491" y="92032"/>
                </a:lnTo>
                <a:lnTo>
                  <a:pt x="249382" y="92032"/>
                </a:lnTo>
                <a:lnTo>
                  <a:pt x="226661" y="28895"/>
                </a:lnTo>
                <a:close/>
              </a:path>
              <a:path w="1443355" h="152400">
                <a:moveTo>
                  <a:pt x="181705" y="92032"/>
                </a:moveTo>
                <a:lnTo>
                  <a:pt x="165629" y="92032"/>
                </a:lnTo>
                <a:lnTo>
                  <a:pt x="165629" y="110814"/>
                </a:lnTo>
                <a:lnTo>
                  <a:pt x="175205" y="110814"/>
                </a:lnTo>
                <a:lnTo>
                  <a:pt x="181705" y="92032"/>
                </a:lnTo>
                <a:close/>
              </a:path>
              <a:path w="1443355" h="152400">
                <a:moveTo>
                  <a:pt x="226522" y="92032"/>
                </a:moveTo>
                <a:lnTo>
                  <a:pt x="181705" y="92032"/>
                </a:lnTo>
                <a:lnTo>
                  <a:pt x="175205" y="110814"/>
                </a:lnTo>
                <a:lnTo>
                  <a:pt x="233010" y="110814"/>
                </a:lnTo>
                <a:lnTo>
                  <a:pt x="226522" y="92032"/>
                </a:lnTo>
                <a:close/>
              </a:path>
              <a:path w="1443355" h="152400">
                <a:moveTo>
                  <a:pt x="249382" y="92032"/>
                </a:moveTo>
                <a:lnTo>
                  <a:pt x="242491" y="92032"/>
                </a:lnTo>
                <a:lnTo>
                  <a:pt x="242491" y="110814"/>
                </a:lnTo>
                <a:lnTo>
                  <a:pt x="256141" y="110814"/>
                </a:lnTo>
                <a:lnTo>
                  <a:pt x="249382" y="92032"/>
                </a:lnTo>
                <a:close/>
              </a:path>
              <a:path w="1443355" h="152400">
                <a:moveTo>
                  <a:pt x="307781" y="2022"/>
                </a:moveTo>
                <a:lnTo>
                  <a:pt x="287120" y="2022"/>
                </a:lnTo>
                <a:lnTo>
                  <a:pt x="287120" y="149968"/>
                </a:lnTo>
                <a:lnTo>
                  <a:pt x="309442" y="149968"/>
                </a:lnTo>
                <a:lnTo>
                  <a:pt x="309442" y="41465"/>
                </a:lnTo>
                <a:lnTo>
                  <a:pt x="335107" y="41465"/>
                </a:lnTo>
                <a:lnTo>
                  <a:pt x="307781" y="2022"/>
                </a:lnTo>
                <a:close/>
              </a:path>
              <a:path w="1443355" h="152400">
                <a:moveTo>
                  <a:pt x="335107" y="41465"/>
                </a:moveTo>
                <a:lnTo>
                  <a:pt x="310815" y="41465"/>
                </a:lnTo>
                <a:lnTo>
                  <a:pt x="386015" y="149968"/>
                </a:lnTo>
                <a:lnTo>
                  <a:pt x="406531" y="149968"/>
                </a:lnTo>
                <a:lnTo>
                  <a:pt x="406531" y="110670"/>
                </a:lnTo>
                <a:lnTo>
                  <a:pt x="383053" y="110670"/>
                </a:lnTo>
                <a:lnTo>
                  <a:pt x="335107" y="41465"/>
                </a:lnTo>
                <a:close/>
              </a:path>
              <a:path w="1443355" h="152400">
                <a:moveTo>
                  <a:pt x="406531" y="2022"/>
                </a:moveTo>
                <a:lnTo>
                  <a:pt x="384426" y="2022"/>
                </a:lnTo>
                <a:lnTo>
                  <a:pt x="384426" y="110670"/>
                </a:lnTo>
                <a:lnTo>
                  <a:pt x="406531" y="110670"/>
                </a:lnTo>
                <a:lnTo>
                  <a:pt x="406531" y="2022"/>
                </a:lnTo>
                <a:close/>
              </a:path>
              <a:path w="1443355" h="152400">
                <a:moveTo>
                  <a:pt x="447693" y="112981"/>
                </a:moveTo>
                <a:lnTo>
                  <a:pt x="425515" y="112981"/>
                </a:lnTo>
                <a:lnTo>
                  <a:pt x="425515" y="121313"/>
                </a:lnTo>
                <a:lnTo>
                  <a:pt x="453544" y="150473"/>
                </a:lnTo>
                <a:lnTo>
                  <a:pt x="461033" y="151990"/>
                </a:lnTo>
                <a:lnTo>
                  <a:pt x="478418" y="151990"/>
                </a:lnTo>
                <a:lnTo>
                  <a:pt x="486317" y="150232"/>
                </a:lnTo>
                <a:lnTo>
                  <a:pt x="499801" y="143153"/>
                </a:lnTo>
                <a:lnTo>
                  <a:pt x="505026" y="138000"/>
                </a:lnTo>
                <a:lnTo>
                  <a:pt x="507741" y="133064"/>
                </a:lnTo>
                <a:lnTo>
                  <a:pt x="465608" y="133064"/>
                </a:lnTo>
                <a:lnTo>
                  <a:pt x="461755" y="132245"/>
                </a:lnTo>
                <a:lnTo>
                  <a:pt x="447757" y="117316"/>
                </a:lnTo>
                <a:lnTo>
                  <a:pt x="447693" y="112981"/>
                </a:lnTo>
                <a:close/>
              </a:path>
              <a:path w="1443355" h="152400">
                <a:moveTo>
                  <a:pt x="514369" y="2022"/>
                </a:moveTo>
                <a:lnTo>
                  <a:pt x="492120" y="2022"/>
                </a:lnTo>
                <a:lnTo>
                  <a:pt x="492041" y="112981"/>
                </a:lnTo>
                <a:lnTo>
                  <a:pt x="491253" y="117316"/>
                </a:lnTo>
                <a:lnTo>
                  <a:pt x="487785" y="125117"/>
                </a:lnTo>
                <a:lnTo>
                  <a:pt x="485257" y="128079"/>
                </a:lnTo>
                <a:lnTo>
                  <a:pt x="478659" y="132076"/>
                </a:lnTo>
                <a:lnTo>
                  <a:pt x="474662" y="133064"/>
                </a:lnTo>
                <a:lnTo>
                  <a:pt x="507741" y="133064"/>
                </a:lnTo>
                <a:lnTo>
                  <a:pt x="512491" y="124515"/>
                </a:lnTo>
                <a:lnTo>
                  <a:pt x="514369" y="116401"/>
                </a:lnTo>
                <a:lnTo>
                  <a:pt x="514369" y="2022"/>
                </a:lnTo>
                <a:close/>
              </a:path>
              <a:path w="1443355" h="152400">
                <a:moveTo>
                  <a:pt x="610216" y="2022"/>
                </a:moveTo>
                <a:lnTo>
                  <a:pt x="584427" y="2022"/>
                </a:lnTo>
                <a:lnTo>
                  <a:pt x="531186" y="149968"/>
                </a:lnTo>
                <a:lnTo>
                  <a:pt x="554881" y="149968"/>
                </a:lnTo>
                <a:lnTo>
                  <a:pt x="568430" y="110814"/>
                </a:lnTo>
                <a:lnTo>
                  <a:pt x="558854" y="110814"/>
                </a:lnTo>
                <a:lnTo>
                  <a:pt x="558854" y="92032"/>
                </a:lnTo>
                <a:lnTo>
                  <a:pt x="574930" y="92032"/>
                </a:lnTo>
                <a:lnTo>
                  <a:pt x="596779" y="28895"/>
                </a:lnTo>
                <a:lnTo>
                  <a:pt x="619886" y="28895"/>
                </a:lnTo>
                <a:lnTo>
                  <a:pt x="610216" y="2022"/>
                </a:lnTo>
                <a:close/>
              </a:path>
              <a:path w="1443355" h="152400">
                <a:moveTo>
                  <a:pt x="619886" y="28895"/>
                </a:moveTo>
                <a:lnTo>
                  <a:pt x="597935" y="28895"/>
                </a:lnTo>
                <a:lnTo>
                  <a:pt x="639762" y="149968"/>
                </a:lnTo>
                <a:lnTo>
                  <a:pt x="663456" y="149968"/>
                </a:lnTo>
                <a:lnTo>
                  <a:pt x="649366" y="110814"/>
                </a:lnTo>
                <a:lnTo>
                  <a:pt x="635716" y="110814"/>
                </a:lnTo>
                <a:lnTo>
                  <a:pt x="635716" y="92032"/>
                </a:lnTo>
                <a:lnTo>
                  <a:pt x="642607" y="92032"/>
                </a:lnTo>
                <a:lnTo>
                  <a:pt x="619886" y="28895"/>
                </a:lnTo>
                <a:close/>
              </a:path>
              <a:path w="1443355" h="152400">
                <a:moveTo>
                  <a:pt x="574930" y="92032"/>
                </a:moveTo>
                <a:lnTo>
                  <a:pt x="558854" y="92032"/>
                </a:lnTo>
                <a:lnTo>
                  <a:pt x="558854" y="110814"/>
                </a:lnTo>
                <a:lnTo>
                  <a:pt x="568430" y="110814"/>
                </a:lnTo>
                <a:lnTo>
                  <a:pt x="574930" y="92032"/>
                </a:lnTo>
                <a:close/>
              </a:path>
              <a:path w="1443355" h="152400">
                <a:moveTo>
                  <a:pt x="619747" y="92032"/>
                </a:moveTo>
                <a:lnTo>
                  <a:pt x="574930" y="92032"/>
                </a:lnTo>
                <a:lnTo>
                  <a:pt x="568430" y="110814"/>
                </a:lnTo>
                <a:lnTo>
                  <a:pt x="626235" y="110814"/>
                </a:lnTo>
                <a:lnTo>
                  <a:pt x="619747" y="92032"/>
                </a:lnTo>
                <a:close/>
              </a:path>
              <a:path w="1443355" h="152400">
                <a:moveTo>
                  <a:pt x="642607" y="92032"/>
                </a:moveTo>
                <a:lnTo>
                  <a:pt x="635716" y="92032"/>
                </a:lnTo>
                <a:lnTo>
                  <a:pt x="635716" y="110814"/>
                </a:lnTo>
                <a:lnTo>
                  <a:pt x="649366" y="110814"/>
                </a:lnTo>
                <a:lnTo>
                  <a:pt x="642607" y="92032"/>
                </a:lnTo>
                <a:close/>
              </a:path>
              <a:path w="1443355" h="152400">
                <a:moveTo>
                  <a:pt x="701006" y="2022"/>
                </a:moveTo>
                <a:lnTo>
                  <a:pt x="680345" y="2022"/>
                </a:lnTo>
                <a:lnTo>
                  <a:pt x="680345" y="149968"/>
                </a:lnTo>
                <a:lnTo>
                  <a:pt x="702667" y="149968"/>
                </a:lnTo>
                <a:lnTo>
                  <a:pt x="702667" y="41465"/>
                </a:lnTo>
                <a:lnTo>
                  <a:pt x="728332" y="41465"/>
                </a:lnTo>
                <a:lnTo>
                  <a:pt x="701006" y="2022"/>
                </a:lnTo>
                <a:close/>
              </a:path>
              <a:path w="1443355" h="152400">
                <a:moveTo>
                  <a:pt x="728332" y="41465"/>
                </a:moveTo>
                <a:lnTo>
                  <a:pt x="704040" y="41465"/>
                </a:lnTo>
                <a:lnTo>
                  <a:pt x="779240" y="149968"/>
                </a:lnTo>
                <a:lnTo>
                  <a:pt x="799756" y="149968"/>
                </a:lnTo>
                <a:lnTo>
                  <a:pt x="799756" y="110670"/>
                </a:lnTo>
                <a:lnTo>
                  <a:pt x="776279" y="110670"/>
                </a:lnTo>
                <a:lnTo>
                  <a:pt x="728332" y="41465"/>
                </a:lnTo>
                <a:close/>
              </a:path>
              <a:path w="1443355" h="152400">
                <a:moveTo>
                  <a:pt x="799756" y="2022"/>
                </a:moveTo>
                <a:lnTo>
                  <a:pt x="777651" y="2022"/>
                </a:lnTo>
                <a:lnTo>
                  <a:pt x="777651" y="110670"/>
                </a:lnTo>
                <a:lnTo>
                  <a:pt x="799756" y="110670"/>
                </a:lnTo>
                <a:lnTo>
                  <a:pt x="799756" y="2022"/>
                </a:lnTo>
                <a:close/>
              </a:path>
              <a:path w="1443355" h="152400">
                <a:moveTo>
                  <a:pt x="904293" y="2022"/>
                </a:moveTo>
                <a:lnTo>
                  <a:pt x="877203" y="2022"/>
                </a:lnTo>
                <a:lnTo>
                  <a:pt x="877203" y="149968"/>
                </a:lnTo>
                <a:lnTo>
                  <a:pt x="898442" y="149968"/>
                </a:lnTo>
                <a:lnTo>
                  <a:pt x="898442" y="42837"/>
                </a:lnTo>
                <a:lnTo>
                  <a:pt x="921009" y="42837"/>
                </a:lnTo>
                <a:lnTo>
                  <a:pt x="904293" y="2022"/>
                </a:lnTo>
                <a:close/>
              </a:path>
              <a:path w="1443355" h="152400">
                <a:moveTo>
                  <a:pt x="1027316" y="42909"/>
                </a:moveTo>
                <a:lnTo>
                  <a:pt x="1006078" y="42909"/>
                </a:lnTo>
                <a:lnTo>
                  <a:pt x="1006078" y="149968"/>
                </a:lnTo>
                <a:lnTo>
                  <a:pt x="1027316" y="149968"/>
                </a:lnTo>
                <a:lnTo>
                  <a:pt x="1027316" y="42909"/>
                </a:lnTo>
                <a:close/>
              </a:path>
              <a:path w="1443355" h="152400">
                <a:moveTo>
                  <a:pt x="921009" y="42837"/>
                </a:moveTo>
                <a:lnTo>
                  <a:pt x="899814" y="42837"/>
                </a:lnTo>
                <a:lnTo>
                  <a:pt x="943447" y="149751"/>
                </a:lnTo>
                <a:lnTo>
                  <a:pt x="961073" y="149751"/>
                </a:lnTo>
                <a:lnTo>
                  <a:pt x="974437" y="117027"/>
                </a:lnTo>
                <a:lnTo>
                  <a:pt x="951393" y="117027"/>
                </a:lnTo>
                <a:lnTo>
                  <a:pt x="921009" y="42837"/>
                </a:lnTo>
                <a:close/>
              </a:path>
              <a:path w="1443355" h="152400">
                <a:moveTo>
                  <a:pt x="1027316" y="2022"/>
                </a:moveTo>
                <a:lnTo>
                  <a:pt x="1000226" y="2022"/>
                </a:lnTo>
                <a:lnTo>
                  <a:pt x="953127" y="117027"/>
                </a:lnTo>
                <a:lnTo>
                  <a:pt x="974437" y="117027"/>
                </a:lnTo>
                <a:lnTo>
                  <a:pt x="1004705" y="42909"/>
                </a:lnTo>
                <a:lnTo>
                  <a:pt x="1027316" y="42909"/>
                </a:lnTo>
                <a:lnTo>
                  <a:pt x="1027316" y="2022"/>
                </a:lnTo>
                <a:close/>
              </a:path>
              <a:path w="1443355" h="152400">
                <a:moveTo>
                  <a:pt x="1117203" y="0"/>
                </a:moveTo>
                <a:lnTo>
                  <a:pt x="1075774" y="14222"/>
                </a:lnTo>
                <a:lnTo>
                  <a:pt x="1052693" y="53980"/>
                </a:lnTo>
                <a:lnTo>
                  <a:pt x="1050526" y="75995"/>
                </a:lnTo>
                <a:lnTo>
                  <a:pt x="1051073" y="87427"/>
                </a:lnTo>
                <a:lnTo>
                  <a:pt x="1063958" y="124738"/>
                </a:lnTo>
                <a:lnTo>
                  <a:pt x="1099016" y="149715"/>
                </a:lnTo>
                <a:lnTo>
                  <a:pt x="1117203" y="151990"/>
                </a:lnTo>
                <a:lnTo>
                  <a:pt x="1126517" y="151421"/>
                </a:lnTo>
                <a:lnTo>
                  <a:pt x="1164862" y="131763"/>
                </a:lnTo>
                <a:lnTo>
                  <a:pt x="1164976" y="131619"/>
                </a:lnTo>
                <a:lnTo>
                  <a:pt x="1108678" y="131619"/>
                </a:lnTo>
                <a:lnTo>
                  <a:pt x="1101069" y="129500"/>
                </a:lnTo>
                <a:lnTo>
                  <a:pt x="1075954" y="99915"/>
                </a:lnTo>
                <a:lnTo>
                  <a:pt x="1072703" y="75995"/>
                </a:lnTo>
                <a:lnTo>
                  <a:pt x="1073065" y="67322"/>
                </a:lnTo>
                <a:lnTo>
                  <a:pt x="1087681" y="31038"/>
                </a:lnTo>
                <a:lnTo>
                  <a:pt x="1108678" y="20371"/>
                </a:lnTo>
                <a:lnTo>
                  <a:pt x="1164948" y="20371"/>
                </a:lnTo>
                <a:lnTo>
                  <a:pt x="1126517" y="573"/>
                </a:lnTo>
                <a:lnTo>
                  <a:pt x="1117203" y="0"/>
                </a:lnTo>
                <a:close/>
              </a:path>
              <a:path w="1443355" h="152400">
                <a:moveTo>
                  <a:pt x="1164948" y="20371"/>
                </a:moveTo>
                <a:lnTo>
                  <a:pt x="1125679" y="20371"/>
                </a:lnTo>
                <a:lnTo>
                  <a:pt x="1133264" y="22514"/>
                </a:lnTo>
                <a:lnTo>
                  <a:pt x="1139958" y="26800"/>
                </a:lnTo>
                <a:lnTo>
                  <a:pt x="1160239" y="59362"/>
                </a:lnTo>
                <a:lnTo>
                  <a:pt x="1161702" y="75995"/>
                </a:lnTo>
                <a:lnTo>
                  <a:pt x="1161336" y="84673"/>
                </a:lnTo>
                <a:lnTo>
                  <a:pt x="1146700" y="120976"/>
                </a:lnTo>
                <a:lnTo>
                  <a:pt x="1125679" y="131619"/>
                </a:lnTo>
                <a:lnTo>
                  <a:pt x="1164976" y="131619"/>
                </a:lnTo>
                <a:lnTo>
                  <a:pt x="1183267" y="87395"/>
                </a:lnTo>
                <a:lnTo>
                  <a:pt x="1183807" y="75995"/>
                </a:lnTo>
                <a:lnTo>
                  <a:pt x="1183265" y="64568"/>
                </a:lnTo>
                <a:lnTo>
                  <a:pt x="1181640" y="53980"/>
                </a:lnTo>
                <a:lnTo>
                  <a:pt x="1178931" y="44232"/>
                </a:lnTo>
                <a:lnTo>
                  <a:pt x="1175138" y="35324"/>
                </a:lnTo>
                <a:lnTo>
                  <a:pt x="1170402" y="27297"/>
                </a:lnTo>
                <a:lnTo>
                  <a:pt x="1164948" y="20371"/>
                </a:lnTo>
                <a:close/>
              </a:path>
              <a:path w="1443355" h="152400">
                <a:moveTo>
                  <a:pt x="1256573" y="2022"/>
                </a:moveTo>
                <a:lnTo>
                  <a:pt x="1207162" y="2022"/>
                </a:lnTo>
                <a:lnTo>
                  <a:pt x="1207162" y="149968"/>
                </a:lnTo>
                <a:lnTo>
                  <a:pt x="1255056" y="149968"/>
                </a:lnTo>
                <a:lnTo>
                  <a:pt x="1265910" y="149412"/>
                </a:lnTo>
                <a:lnTo>
                  <a:pt x="1307222" y="130463"/>
                </a:lnTo>
                <a:lnTo>
                  <a:pt x="1229484" y="130463"/>
                </a:lnTo>
                <a:lnTo>
                  <a:pt x="1229484" y="21527"/>
                </a:lnTo>
                <a:lnTo>
                  <a:pt x="1307561" y="21527"/>
                </a:lnTo>
                <a:lnTo>
                  <a:pt x="1301266" y="15797"/>
                </a:lnTo>
                <a:lnTo>
                  <a:pt x="1293921" y="10908"/>
                </a:lnTo>
                <a:lnTo>
                  <a:pt x="1285735" y="7020"/>
                </a:lnTo>
                <a:lnTo>
                  <a:pt x="1276782" y="4244"/>
                </a:lnTo>
                <a:lnTo>
                  <a:pt x="1267061" y="2578"/>
                </a:lnTo>
                <a:lnTo>
                  <a:pt x="1256573" y="2022"/>
                </a:lnTo>
                <a:close/>
              </a:path>
              <a:path w="1443355" h="152400">
                <a:moveTo>
                  <a:pt x="1307561" y="21527"/>
                </a:moveTo>
                <a:lnTo>
                  <a:pt x="1255201" y="21527"/>
                </a:lnTo>
                <a:lnTo>
                  <a:pt x="1262962" y="21920"/>
                </a:lnTo>
                <a:lnTo>
                  <a:pt x="1270064" y="23098"/>
                </a:lnTo>
                <a:lnTo>
                  <a:pt x="1301122" y="52630"/>
                </a:lnTo>
                <a:lnTo>
                  <a:pt x="1304251" y="75778"/>
                </a:lnTo>
                <a:lnTo>
                  <a:pt x="1303903" y="84221"/>
                </a:lnTo>
                <a:lnTo>
                  <a:pt x="1289394" y="119820"/>
                </a:lnTo>
                <a:lnTo>
                  <a:pt x="1253828" y="130463"/>
                </a:lnTo>
                <a:lnTo>
                  <a:pt x="1307222" y="130463"/>
                </a:lnTo>
                <a:lnTo>
                  <a:pt x="1325683" y="86930"/>
                </a:lnTo>
                <a:lnTo>
                  <a:pt x="1326211" y="75778"/>
                </a:lnTo>
                <a:lnTo>
                  <a:pt x="1325688" y="64667"/>
                </a:lnTo>
                <a:lnTo>
                  <a:pt x="1313222" y="28475"/>
                </a:lnTo>
                <a:lnTo>
                  <a:pt x="1307700" y="21653"/>
                </a:lnTo>
                <a:lnTo>
                  <a:pt x="1307561" y="21527"/>
                </a:lnTo>
                <a:close/>
              </a:path>
              <a:path w="1443355" h="152400">
                <a:moveTo>
                  <a:pt x="1442249" y="2022"/>
                </a:moveTo>
                <a:lnTo>
                  <a:pt x="1349494" y="2022"/>
                </a:lnTo>
                <a:lnTo>
                  <a:pt x="1349494" y="149968"/>
                </a:lnTo>
                <a:lnTo>
                  <a:pt x="1443116" y="149968"/>
                </a:lnTo>
                <a:lnTo>
                  <a:pt x="1443116" y="130752"/>
                </a:lnTo>
                <a:lnTo>
                  <a:pt x="1371816" y="130752"/>
                </a:lnTo>
                <a:lnTo>
                  <a:pt x="1371816" y="85458"/>
                </a:lnTo>
                <a:lnTo>
                  <a:pt x="1437409" y="85458"/>
                </a:lnTo>
                <a:lnTo>
                  <a:pt x="1437409" y="66315"/>
                </a:lnTo>
                <a:lnTo>
                  <a:pt x="1371816" y="66315"/>
                </a:lnTo>
                <a:lnTo>
                  <a:pt x="1371816" y="21238"/>
                </a:lnTo>
                <a:lnTo>
                  <a:pt x="1442249" y="21238"/>
                </a:lnTo>
                <a:lnTo>
                  <a:pt x="1442249" y="202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7" name="object 22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4414996" y="7713310"/>
            <a:ext cx="406839" cy="481777"/>
          </a:xfrm>
          <a:prstGeom prst="rect">
            <a:avLst/>
          </a:prstGeom>
        </p:spPr>
      </p:pic>
      <p:sp>
        <p:nvSpPr>
          <p:cNvPr id="228" name="object 228"/>
          <p:cNvSpPr/>
          <p:nvPr/>
        </p:nvSpPr>
        <p:spPr>
          <a:xfrm>
            <a:off x="15146810" y="7887107"/>
            <a:ext cx="1310005" cy="153035"/>
          </a:xfrm>
          <a:custGeom>
            <a:avLst/>
            <a:gdLst/>
            <a:ahLst/>
            <a:cxnLst/>
            <a:rect l="l" t="t" r="r" b="b"/>
            <a:pathLst>
              <a:path w="1310005" h="153034">
                <a:moveTo>
                  <a:pt x="22394" y="109080"/>
                </a:moveTo>
                <a:lnTo>
                  <a:pt x="0" y="109080"/>
                </a:lnTo>
                <a:lnTo>
                  <a:pt x="481" y="117990"/>
                </a:lnTo>
                <a:lnTo>
                  <a:pt x="26583" y="147150"/>
                </a:lnTo>
                <a:lnTo>
                  <a:pt x="55335" y="152424"/>
                </a:lnTo>
                <a:lnTo>
                  <a:pt x="63683" y="152072"/>
                </a:lnTo>
                <a:lnTo>
                  <a:pt x="99304" y="137904"/>
                </a:lnTo>
                <a:lnTo>
                  <a:pt x="102638" y="132847"/>
                </a:lnTo>
                <a:lnTo>
                  <a:pt x="49459" y="132847"/>
                </a:lnTo>
                <a:lnTo>
                  <a:pt x="44186" y="132004"/>
                </a:lnTo>
                <a:lnTo>
                  <a:pt x="22827" y="114426"/>
                </a:lnTo>
                <a:lnTo>
                  <a:pt x="22394" y="109080"/>
                </a:lnTo>
                <a:close/>
              </a:path>
              <a:path w="1310005" h="153034">
                <a:moveTo>
                  <a:pt x="56418" y="0"/>
                </a:moveTo>
                <a:lnTo>
                  <a:pt x="15531" y="13797"/>
                </a:lnTo>
                <a:lnTo>
                  <a:pt x="3973" y="33952"/>
                </a:lnTo>
                <a:lnTo>
                  <a:pt x="3973" y="42476"/>
                </a:lnTo>
                <a:lnTo>
                  <a:pt x="26547" y="75580"/>
                </a:lnTo>
                <a:lnTo>
                  <a:pt x="65255" y="87722"/>
                </a:lnTo>
                <a:lnTo>
                  <a:pt x="69999" y="89335"/>
                </a:lnTo>
                <a:lnTo>
                  <a:pt x="78427" y="92995"/>
                </a:lnTo>
                <a:lnTo>
                  <a:pt x="81774" y="95307"/>
                </a:lnTo>
                <a:lnTo>
                  <a:pt x="84230" y="98100"/>
                </a:lnTo>
                <a:lnTo>
                  <a:pt x="86734" y="100893"/>
                </a:lnTo>
                <a:lnTo>
                  <a:pt x="87987" y="104481"/>
                </a:lnTo>
                <a:lnTo>
                  <a:pt x="87987" y="113680"/>
                </a:lnTo>
                <a:lnTo>
                  <a:pt x="61499" y="132847"/>
                </a:lnTo>
                <a:lnTo>
                  <a:pt x="102638" y="132847"/>
                </a:lnTo>
                <a:lnTo>
                  <a:pt x="107924" y="124901"/>
                </a:lnTo>
                <a:lnTo>
                  <a:pt x="109965" y="117893"/>
                </a:lnTo>
                <a:lnTo>
                  <a:pt x="110092" y="102434"/>
                </a:lnTo>
                <a:lnTo>
                  <a:pt x="108767" y="96727"/>
                </a:lnTo>
                <a:lnTo>
                  <a:pt x="106119" y="91960"/>
                </a:lnTo>
                <a:lnTo>
                  <a:pt x="103518" y="87192"/>
                </a:lnTo>
                <a:lnTo>
                  <a:pt x="67543" y="67471"/>
                </a:lnTo>
                <a:lnTo>
                  <a:pt x="53095" y="63714"/>
                </a:lnTo>
                <a:lnTo>
                  <a:pt x="26222" y="44691"/>
                </a:lnTo>
                <a:lnTo>
                  <a:pt x="26222" y="36986"/>
                </a:lnTo>
                <a:lnTo>
                  <a:pt x="27426" y="33253"/>
                </a:lnTo>
                <a:lnTo>
                  <a:pt x="32290" y="26656"/>
                </a:lnTo>
                <a:lnTo>
                  <a:pt x="35734" y="24055"/>
                </a:lnTo>
                <a:lnTo>
                  <a:pt x="40164" y="22177"/>
                </a:lnTo>
                <a:lnTo>
                  <a:pt x="44595" y="20250"/>
                </a:lnTo>
                <a:lnTo>
                  <a:pt x="49844" y="19287"/>
                </a:lnTo>
                <a:lnTo>
                  <a:pt x="100771" y="19287"/>
                </a:lnTo>
                <a:lnTo>
                  <a:pt x="96703" y="13629"/>
                </a:lnTo>
                <a:lnTo>
                  <a:pt x="63710" y="329"/>
                </a:lnTo>
                <a:lnTo>
                  <a:pt x="56418" y="0"/>
                </a:lnTo>
                <a:close/>
              </a:path>
              <a:path w="1310005" h="153034">
                <a:moveTo>
                  <a:pt x="100771" y="19287"/>
                </a:moveTo>
                <a:lnTo>
                  <a:pt x="64388" y="19287"/>
                </a:lnTo>
                <a:lnTo>
                  <a:pt x="71420" y="21190"/>
                </a:lnTo>
                <a:lnTo>
                  <a:pt x="82593" y="28751"/>
                </a:lnTo>
                <a:lnTo>
                  <a:pt x="85771" y="34048"/>
                </a:lnTo>
                <a:lnTo>
                  <a:pt x="86542" y="40887"/>
                </a:lnTo>
                <a:lnTo>
                  <a:pt x="108069" y="40887"/>
                </a:lnTo>
                <a:lnTo>
                  <a:pt x="107876" y="32940"/>
                </a:lnTo>
                <a:lnTo>
                  <a:pt x="105565" y="25909"/>
                </a:lnTo>
                <a:lnTo>
                  <a:pt x="100771" y="19287"/>
                </a:lnTo>
                <a:close/>
              </a:path>
              <a:path w="1310005" h="153034">
                <a:moveTo>
                  <a:pt x="198931" y="2022"/>
                </a:moveTo>
                <a:lnTo>
                  <a:pt x="173142" y="2022"/>
                </a:lnTo>
                <a:lnTo>
                  <a:pt x="119902" y="149968"/>
                </a:lnTo>
                <a:lnTo>
                  <a:pt x="143596" y="149968"/>
                </a:lnTo>
                <a:lnTo>
                  <a:pt x="157145" y="110814"/>
                </a:lnTo>
                <a:lnTo>
                  <a:pt x="147569" y="110814"/>
                </a:lnTo>
                <a:lnTo>
                  <a:pt x="147569" y="92032"/>
                </a:lnTo>
                <a:lnTo>
                  <a:pt x="163645" y="92032"/>
                </a:lnTo>
                <a:lnTo>
                  <a:pt x="185495" y="28895"/>
                </a:lnTo>
                <a:lnTo>
                  <a:pt x="208602" y="28895"/>
                </a:lnTo>
                <a:lnTo>
                  <a:pt x="198931" y="2022"/>
                </a:lnTo>
                <a:close/>
              </a:path>
              <a:path w="1310005" h="153034">
                <a:moveTo>
                  <a:pt x="208602" y="28895"/>
                </a:moveTo>
                <a:lnTo>
                  <a:pt x="186650" y="28895"/>
                </a:lnTo>
                <a:lnTo>
                  <a:pt x="228477" y="149968"/>
                </a:lnTo>
                <a:lnTo>
                  <a:pt x="252171" y="149968"/>
                </a:lnTo>
                <a:lnTo>
                  <a:pt x="238081" y="110814"/>
                </a:lnTo>
                <a:lnTo>
                  <a:pt x="224431" y="110814"/>
                </a:lnTo>
                <a:lnTo>
                  <a:pt x="224431" y="92032"/>
                </a:lnTo>
                <a:lnTo>
                  <a:pt x="231322" y="92032"/>
                </a:lnTo>
                <a:lnTo>
                  <a:pt x="208602" y="28895"/>
                </a:lnTo>
                <a:close/>
              </a:path>
              <a:path w="1310005" h="153034">
                <a:moveTo>
                  <a:pt x="163645" y="92032"/>
                </a:moveTo>
                <a:lnTo>
                  <a:pt x="147569" y="92032"/>
                </a:lnTo>
                <a:lnTo>
                  <a:pt x="147569" y="110814"/>
                </a:lnTo>
                <a:lnTo>
                  <a:pt x="157145" y="110814"/>
                </a:lnTo>
                <a:lnTo>
                  <a:pt x="163645" y="92032"/>
                </a:lnTo>
                <a:close/>
              </a:path>
              <a:path w="1310005" h="153034">
                <a:moveTo>
                  <a:pt x="208462" y="92032"/>
                </a:moveTo>
                <a:lnTo>
                  <a:pt x="163645" y="92032"/>
                </a:lnTo>
                <a:lnTo>
                  <a:pt x="157145" y="110814"/>
                </a:lnTo>
                <a:lnTo>
                  <a:pt x="214951" y="110814"/>
                </a:lnTo>
                <a:lnTo>
                  <a:pt x="208462" y="92032"/>
                </a:lnTo>
                <a:close/>
              </a:path>
              <a:path w="1310005" h="153034">
                <a:moveTo>
                  <a:pt x="231322" y="92032"/>
                </a:moveTo>
                <a:lnTo>
                  <a:pt x="224431" y="92032"/>
                </a:lnTo>
                <a:lnTo>
                  <a:pt x="224431" y="110814"/>
                </a:lnTo>
                <a:lnTo>
                  <a:pt x="238081" y="110814"/>
                </a:lnTo>
                <a:lnTo>
                  <a:pt x="231322" y="92032"/>
                </a:lnTo>
                <a:close/>
              </a:path>
              <a:path w="1310005" h="153034">
                <a:moveTo>
                  <a:pt x="291382" y="2022"/>
                </a:moveTo>
                <a:lnTo>
                  <a:pt x="269060" y="2022"/>
                </a:lnTo>
                <a:lnTo>
                  <a:pt x="269060" y="149968"/>
                </a:lnTo>
                <a:lnTo>
                  <a:pt x="291382" y="149968"/>
                </a:lnTo>
                <a:lnTo>
                  <a:pt x="291382" y="85458"/>
                </a:lnTo>
                <a:lnTo>
                  <a:pt x="387532" y="85458"/>
                </a:lnTo>
                <a:lnTo>
                  <a:pt x="387532" y="66315"/>
                </a:lnTo>
                <a:lnTo>
                  <a:pt x="291382" y="66315"/>
                </a:lnTo>
                <a:lnTo>
                  <a:pt x="291382" y="2022"/>
                </a:lnTo>
                <a:close/>
              </a:path>
              <a:path w="1310005" h="153034">
                <a:moveTo>
                  <a:pt x="387532" y="85458"/>
                </a:moveTo>
                <a:lnTo>
                  <a:pt x="365138" y="85458"/>
                </a:lnTo>
                <a:lnTo>
                  <a:pt x="365138" y="149968"/>
                </a:lnTo>
                <a:lnTo>
                  <a:pt x="387532" y="149968"/>
                </a:lnTo>
                <a:lnTo>
                  <a:pt x="387532" y="85458"/>
                </a:lnTo>
                <a:close/>
              </a:path>
              <a:path w="1310005" h="153034">
                <a:moveTo>
                  <a:pt x="387532" y="2022"/>
                </a:moveTo>
                <a:lnTo>
                  <a:pt x="365138" y="2022"/>
                </a:lnTo>
                <a:lnTo>
                  <a:pt x="365138" y="66315"/>
                </a:lnTo>
                <a:lnTo>
                  <a:pt x="387532" y="66315"/>
                </a:lnTo>
                <a:lnTo>
                  <a:pt x="387532" y="2022"/>
                </a:lnTo>
                <a:close/>
              </a:path>
              <a:path w="1310005" h="153034">
                <a:moveTo>
                  <a:pt x="508319" y="2022"/>
                </a:moveTo>
                <a:lnTo>
                  <a:pt x="415564" y="2022"/>
                </a:lnTo>
                <a:lnTo>
                  <a:pt x="415564" y="149968"/>
                </a:lnTo>
                <a:lnTo>
                  <a:pt x="509186" y="149968"/>
                </a:lnTo>
                <a:lnTo>
                  <a:pt x="509186" y="130752"/>
                </a:lnTo>
                <a:lnTo>
                  <a:pt x="437886" y="130752"/>
                </a:lnTo>
                <a:lnTo>
                  <a:pt x="437886" y="85458"/>
                </a:lnTo>
                <a:lnTo>
                  <a:pt x="503479" y="85458"/>
                </a:lnTo>
                <a:lnTo>
                  <a:pt x="503479" y="66315"/>
                </a:lnTo>
                <a:lnTo>
                  <a:pt x="437886" y="66315"/>
                </a:lnTo>
                <a:lnTo>
                  <a:pt x="437886" y="21238"/>
                </a:lnTo>
                <a:lnTo>
                  <a:pt x="508319" y="21238"/>
                </a:lnTo>
                <a:lnTo>
                  <a:pt x="508319" y="2022"/>
                </a:lnTo>
                <a:close/>
              </a:path>
              <a:path w="1310005" h="153034">
                <a:moveTo>
                  <a:pt x="555982" y="2022"/>
                </a:moveTo>
                <a:lnTo>
                  <a:pt x="533661" y="2022"/>
                </a:lnTo>
                <a:lnTo>
                  <a:pt x="533661" y="149968"/>
                </a:lnTo>
                <a:lnTo>
                  <a:pt x="623020" y="149968"/>
                </a:lnTo>
                <a:lnTo>
                  <a:pt x="623020" y="130752"/>
                </a:lnTo>
                <a:lnTo>
                  <a:pt x="555982" y="130752"/>
                </a:lnTo>
                <a:lnTo>
                  <a:pt x="555982" y="2022"/>
                </a:lnTo>
                <a:close/>
              </a:path>
              <a:path w="1310005" h="153034">
                <a:moveTo>
                  <a:pt x="666331" y="2022"/>
                </a:moveTo>
                <a:lnTo>
                  <a:pt x="644009" y="2022"/>
                </a:lnTo>
                <a:lnTo>
                  <a:pt x="644009" y="149968"/>
                </a:lnTo>
                <a:lnTo>
                  <a:pt x="666331" y="149968"/>
                </a:lnTo>
                <a:lnTo>
                  <a:pt x="666331" y="2022"/>
                </a:lnTo>
                <a:close/>
              </a:path>
              <a:path w="1310005" h="153034">
                <a:moveTo>
                  <a:pt x="770813" y="2022"/>
                </a:moveTo>
                <a:lnTo>
                  <a:pt x="743724" y="2022"/>
                </a:lnTo>
                <a:lnTo>
                  <a:pt x="743724" y="149968"/>
                </a:lnTo>
                <a:lnTo>
                  <a:pt x="764962" y="149968"/>
                </a:lnTo>
                <a:lnTo>
                  <a:pt x="764962" y="42837"/>
                </a:lnTo>
                <a:lnTo>
                  <a:pt x="787529" y="42837"/>
                </a:lnTo>
                <a:lnTo>
                  <a:pt x="770813" y="2022"/>
                </a:lnTo>
                <a:close/>
              </a:path>
              <a:path w="1310005" h="153034">
                <a:moveTo>
                  <a:pt x="893836" y="42909"/>
                </a:moveTo>
                <a:lnTo>
                  <a:pt x="872598" y="42909"/>
                </a:lnTo>
                <a:lnTo>
                  <a:pt x="872598" y="149968"/>
                </a:lnTo>
                <a:lnTo>
                  <a:pt x="893836" y="149968"/>
                </a:lnTo>
                <a:lnTo>
                  <a:pt x="893836" y="42909"/>
                </a:lnTo>
                <a:close/>
              </a:path>
              <a:path w="1310005" h="153034">
                <a:moveTo>
                  <a:pt x="787529" y="42837"/>
                </a:moveTo>
                <a:lnTo>
                  <a:pt x="766335" y="42837"/>
                </a:lnTo>
                <a:lnTo>
                  <a:pt x="809967" y="149751"/>
                </a:lnTo>
                <a:lnTo>
                  <a:pt x="827593" y="149751"/>
                </a:lnTo>
                <a:lnTo>
                  <a:pt x="840957" y="117027"/>
                </a:lnTo>
                <a:lnTo>
                  <a:pt x="817913" y="117027"/>
                </a:lnTo>
                <a:lnTo>
                  <a:pt x="787529" y="42837"/>
                </a:lnTo>
                <a:close/>
              </a:path>
              <a:path w="1310005" h="153034">
                <a:moveTo>
                  <a:pt x="893836" y="2022"/>
                </a:moveTo>
                <a:lnTo>
                  <a:pt x="866747" y="2022"/>
                </a:lnTo>
                <a:lnTo>
                  <a:pt x="819647" y="117027"/>
                </a:lnTo>
                <a:lnTo>
                  <a:pt x="840957" y="117027"/>
                </a:lnTo>
                <a:lnTo>
                  <a:pt x="871226" y="42909"/>
                </a:lnTo>
                <a:lnTo>
                  <a:pt x="893836" y="42909"/>
                </a:lnTo>
                <a:lnTo>
                  <a:pt x="893836" y="2022"/>
                </a:lnTo>
                <a:close/>
              </a:path>
              <a:path w="1310005" h="153034">
                <a:moveTo>
                  <a:pt x="983723" y="0"/>
                </a:moveTo>
                <a:lnTo>
                  <a:pt x="942294" y="14222"/>
                </a:lnTo>
                <a:lnTo>
                  <a:pt x="919214" y="53980"/>
                </a:lnTo>
                <a:lnTo>
                  <a:pt x="917047" y="75995"/>
                </a:lnTo>
                <a:lnTo>
                  <a:pt x="917593" y="87427"/>
                </a:lnTo>
                <a:lnTo>
                  <a:pt x="930479" y="124738"/>
                </a:lnTo>
                <a:lnTo>
                  <a:pt x="965537" y="149715"/>
                </a:lnTo>
                <a:lnTo>
                  <a:pt x="983723" y="151990"/>
                </a:lnTo>
                <a:lnTo>
                  <a:pt x="993037" y="151421"/>
                </a:lnTo>
                <a:lnTo>
                  <a:pt x="1031383" y="131763"/>
                </a:lnTo>
                <a:lnTo>
                  <a:pt x="1031497" y="131619"/>
                </a:lnTo>
                <a:lnTo>
                  <a:pt x="975199" y="131619"/>
                </a:lnTo>
                <a:lnTo>
                  <a:pt x="967590" y="129500"/>
                </a:lnTo>
                <a:lnTo>
                  <a:pt x="942475" y="99915"/>
                </a:lnTo>
                <a:lnTo>
                  <a:pt x="939224" y="75995"/>
                </a:lnTo>
                <a:lnTo>
                  <a:pt x="939585" y="67322"/>
                </a:lnTo>
                <a:lnTo>
                  <a:pt x="954201" y="31038"/>
                </a:lnTo>
                <a:lnTo>
                  <a:pt x="975199" y="20371"/>
                </a:lnTo>
                <a:lnTo>
                  <a:pt x="1031468" y="20371"/>
                </a:lnTo>
                <a:lnTo>
                  <a:pt x="993037" y="573"/>
                </a:lnTo>
                <a:lnTo>
                  <a:pt x="983723" y="0"/>
                </a:lnTo>
                <a:close/>
              </a:path>
              <a:path w="1310005" h="153034">
                <a:moveTo>
                  <a:pt x="1031468" y="20371"/>
                </a:moveTo>
                <a:lnTo>
                  <a:pt x="992199" y="20371"/>
                </a:lnTo>
                <a:lnTo>
                  <a:pt x="999784" y="22514"/>
                </a:lnTo>
                <a:lnTo>
                  <a:pt x="1006478" y="26800"/>
                </a:lnTo>
                <a:lnTo>
                  <a:pt x="1026759" y="59362"/>
                </a:lnTo>
                <a:lnTo>
                  <a:pt x="1028222" y="75995"/>
                </a:lnTo>
                <a:lnTo>
                  <a:pt x="1027857" y="84673"/>
                </a:lnTo>
                <a:lnTo>
                  <a:pt x="1013221" y="120976"/>
                </a:lnTo>
                <a:lnTo>
                  <a:pt x="992199" y="131619"/>
                </a:lnTo>
                <a:lnTo>
                  <a:pt x="1031497" y="131619"/>
                </a:lnTo>
                <a:lnTo>
                  <a:pt x="1049787" y="87395"/>
                </a:lnTo>
                <a:lnTo>
                  <a:pt x="1050327" y="75995"/>
                </a:lnTo>
                <a:lnTo>
                  <a:pt x="1049786" y="64568"/>
                </a:lnTo>
                <a:lnTo>
                  <a:pt x="1048160" y="53980"/>
                </a:lnTo>
                <a:lnTo>
                  <a:pt x="1045451" y="44232"/>
                </a:lnTo>
                <a:lnTo>
                  <a:pt x="1041659" y="35324"/>
                </a:lnTo>
                <a:lnTo>
                  <a:pt x="1036923" y="27297"/>
                </a:lnTo>
                <a:lnTo>
                  <a:pt x="1031468" y="20371"/>
                </a:lnTo>
                <a:close/>
              </a:path>
              <a:path w="1310005" h="153034">
                <a:moveTo>
                  <a:pt x="1123094" y="2022"/>
                </a:moveTo>
                <a:lnTo>
                  <a:pt x="1073682" y="2022"/>
                </a:lnTo>
                <a:lnTo>
                  <a:pt x="1073682" y="149968"/>
                </a:lnTo>
                <a:lnTo>
                  <a:pt x="1121577" y="149968"/>
                </a:lnTo>
                <a:lnTo>
                  <a:pt x="1132431" y="149412"/>
                </a:lnTo>
                <a:lnTo>
                  <a:pt x="1173743" y="130463"/>
                </a:lnTo>
                <a:lnTo>
                  <a:pt x="1096004" y="130463"/>
                </a:lnTo>
                <a:lnTo>
                  <a:pt x="1096004" y="21527"/>
                </a:lnTo>
                <a:lnTo>
                  <a:pt x="1174082" y="21527"/>
                </a:lnTo>
                <a:lnTo>
                  <a:pt x="1167787" y="15797"/>
                </a:lnTo>
                <a:lnTo>
                  <a:pt x="1160441" y="10908"/>
                </a:lnTo>
                <a:lnTo>
                  <a:pt x="1152256" y="7020"/>
                </a:lnTo>
                <a:lnTo>
                  <a:pt x="1143302" y="4244"/>
                </a:lnTo>
                <a:lnTo>
                  <a:pt x="1133582" y="2578"/>
                </a:lnTo>
                <a:lnTo>
                  <a:pt x="1123094" y="2022"/>
                </a:lnTo>
                <a:close/>
              </a:path>
              <a:path w="1310005" h="153034">
                <a:moveTo>
                  <a:pt x="1174082" y="21527"/>
                </a:moveTo>
                <a:lnTo>
                  <a:pt x="1121721" y="21527"/>
                </a:lnTo>
                <a:lnTo>
                  <a:pt x="1129482" y="21920"/>
                </a:lnTo>
                <a:lnTo>
                  <a:pt x="1136584" y="23098"/>
                </a:lnTo>
                <a:lnTo>
                  <a:pt x="1167642" y="52630"/>
                </a:lnTo>
                <a:lnTo>
                  <a:pt x="1170771" y="75778"/>
                </a:lnTo>
                <a:lnTo>
                  <a:pt x="1170424" y="84221"/>
                </a:lnTo>
                <a:lnTo>
                  <a:pt x="1155914" y="119820"/>
                </a:lnTo>
                <a:lnTo>
                  <a:pt x="1120349" y="130463"/>
                </a:lnTo>
                <a:lnTo>
                  <a:pt x="1173743" y="130463"/>
                </a:lnTo>
                <a:lnTo>
                  <a:pt x="1192204" y="86930"/>
                </a:lnTo>
                <a:lnTo>
                  <a:pt x="1192732" y="75778"/>
                </a:lnTo>
                <a:lnTo>
                  <a:pt x="1192208" y="64667"/>
                </a:lnTo>
                <a:lnTo>
                  <a:pt x="1179743" y="28475"/>
                </a:lnTo>
                <a:lnTo>
                  <a:pt x="1174221" y="21653"/>
                </a:lnTo>
                <a:lnTo>
                  <a:pt x="1174082" y="21527"/>
                </a:lnTo>
                <a:close/>
              </a:path>
              <a:path w="1310005" h="153034">
                <a:moveTo>
                  <a:pt x="1308769" y="2022"/>
                </a:moveTo>
                <a:lnTo>
                  <a:pt x="1216015" y="2022"/>
                </a:lnTo>
                <a:lnTo>
                  <a:pt x="1216015" y="149968"/>
                </a:lnTo>
                <a:lnTo>
                  <a:pt x="1309636" y="149968"/>
                </a:lnTo>
                <a:lnTo>
                  <a:pt x="1309636" y="130752"/>
                </a:lnTo>
                <a:lnTo>
                  <a:pt x="1238336" y="130752"/>
                </a:lnTo>
                <a:lnTo>
                  <a:pt x="1238336" y="85458"/>
                </a:lnTo>
                <a:lnTo>
                  <a:pt x="1303929" y="85458"/>
                </a:lnTo>
                <a:lnTo>
                  <a:pt x="1303929" y="66315"/>
                </a:lnTo>
                <a:lnTo>
                  <a:pt x="1238336" y="66315"/>
                </a:lnTo>
                <a:lnTo>
                  <a:pt x="1238336" y="21238"/>
                </a:lnTo>
                <a:lnTo>
                  <a:pt x="1308769" y="21238"/>
                </a:lnTo>
                <a:lnTo>
                  <a:pt x="1308769" y="202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9" name="object 22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4535669" y="8829476"/>
            <a:ext cx="113735" cy="201461"/>
          </a:xfrm>
          <a:prstGeom prst="rect">
            <a:avLst/>
          </a:prstGeom>
        </p:spPr>
      </p:pic>
      <p:sp>
        <p:nvSpPr>
          <p:cNvPr id="230" name="object 230"/>
          <p:cNvSpPr/>
          <p:nvPr/>
        </p:nvSpPr>
        <p:spPr>
          <a:xfrm>
            <a:off x="14701489" y="8800543"/>
            <a:ext cx="48260" cy="243840"/>
          </a:xfrm>
          <a:custGeom>
            <a:avLst/>
            <a:gdLst/>
            <a:ahLst/>
            <a:cxnLst/>
            <a:rect l="l" t="t" r="r" b="b"/>
            <a:pathLst>
              <a:path w="48259" h="243840">
                <a:moveTo>
                  <a:pt x="40391" y="0"/>
                </a:moveTo>
                <a:lnTo>
                  <a:pt x="25510" y="12223"/>
                </a:lnTo>
                <a:lnTo>
                  <a:pt x="25510" y="14349"/>
                </a:lnTo>
                <a:lnTo>
                  <a:pt x="21130" y="48629"/>
                </a:lnTo>
                <a:lnTo>
                  <a:pt x="12468" y="117189"/>
                </a:lnTo>
                <a:lnTo>
                  <a:pt x="6248" y="168809"/>
                </a:lnTo>
                <a:lnTo>
                  <a:pt x="531" y="220827"/>
                </a:lnTo>
                <a:lnTo>
                  <a:pt x="0" y="224813"/>
                </a:lnTo>
                <a:lnTo>
                  <a:pt x="0" y="228799"/>
                </a:lnTo>
                <a:lnTo>
                  <a:pt x="265" y="232785"/>
                </a:lnTo>
                <a:lnTo>
                  <a:pt x="531" y="238100"/>
                </a:lnTo>
                <a:lnTo>
                  <a:pt x="3720" y="241820"/>
                </a:lnTo>
                <a:lnTo>
                  <a:pt x="12489" y="243414"/>
                </a:lnTo>
                <a:lnTo>
                  <a:pt x="16741" y="241554"/>
                </a:lnTo>
                <a:lnTo>
                  <a:pt x="28122" y="201760"/>
                </a:lnTo>
                <a:lnTo>
                  <a:pt x="36073" y="144693"/>
                </a:lnTo>
                <a:lnTo>
                  <a:pt x="42252" y="96196"/>
                </a:lnTo>
                <a:lnTo>
                  <a:pt x="46271" y="48430"/>
                </a:lnTo>
                <a:lnTo>
                  <a:pt x="48098" y="13021"/>
                </a:lnTo>
                <a:lnTo>
                  <a:pt x="48098" y="10895"/>
                </a:lnTo>
                <a:lnTo>
                  <a:pt x="47301" y="8237"/>
                </a:lnTo>
                <a:lnTo>
                  <a:pt x="46238" y="6377"/>
                </a:lnTo>
                <a:lnTo>
                  <a:pt x="44112" y="1860"/>
                </a:lnTo>
                <a:lnTo>
                  <a:pt x="403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4560934" y="9068980"/>
            <a:ext cx="37465" cy="45720"/>
          </a:xfrm>
          <a:custGeom>
            <a:avLst/>
            <a:gdLst/>
            <a:ahLst/>
            <a:cxnLst/>
            <a:rect l="l" t="t" r="r" b="b"/>
            <a:pathLst>
              <a:path w="37465" h="45720">
                <a:moveTo>
                  <a:pt x="22566" y="0"/>
                </a:moveTo>
                <a:lnTo>
                  <a:pt x="0" y="17459"/>
                </a:lnTo>
                <a:lnTo>
                  <a:pt x="278" y="26366"/>
                </a:lnTo>
                <a:lnTo>
                  <a:pt x="3197" y="34823"/>
                </a:lnTo>
                <a:lnTo>
                  <a:pt x="8482" y="41413"/>
                </a:lnTo>
                <a:lnTo>
                  <a:pt x="12203" y="44602"/>
                </a:lnTo>
                <a:lnTo>
                  <a:pt x="16454" y="45399"/>
                </a:lnTo>
                <a:lnTo>
                  <a:pt x="21238" y="44336"/>
                </a:lnTo>
                <a:lnTo>
                  <a:pt x="27163" y="41591"/>
                </a:lnTo>
                <a:lnTo>
                  <a:pt x="32166" y="36729"/>
                </a:lnTo>
                <a:lnTo>
                  <a:pt x="35625" y="30622"/>
                </a:lnTo>
                <a:lnTo>
                  <a:pt x="36916" y="24140"/>
                </a:lnTo>
                <a:lnTo>
                  <a:pt x="35754" y="15894"/>
                </a:lnTo>
                <a:lnTo>
                  <a:pt x="31402" y="6003"/>
                </a:lnTo>
                <a:lnTo>
                  <a:pt x="2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4691922" y="9083021"/>
            <a:ext cx="36195" cy="37465"/>
          </a:xfrm>
          <a:custGeom>
            <a:avLst/>
            <a:gdLst/>
            <a:ahLst/>
            <a:cxnLst/>
            <a:rect l="l" t="t" r="r" b="b"/>
            <a:pathLst>
              <a:path w="36194" h="37465">
                <a:moveTo>
                  <a:pt x="22321" y="0"/>
                </a:moveTo>
                <a:lnTo>
                  <a:pt x="17007" y="0"/>
                </a:lnTo>
                <a:lnTo>
                  <a:pt x="11692" y="3188"/>
                </a:lnTo>
                <a:lnTo>
                  <a:pt x="6111" y="6643"/>
                </a:lnTo>
                <a:lnTo>
                  <a:pt x="2391" y="11692"/>
                </a:lnTo>
                <a:lnTo>
                  <a:pt x="1062" y="18335"/>
                </a:lnTo>
                <a:lnTo>
                  <a:pt x="0" y="22853"/>
                </a:lnTo>
                <a:lnTo>
                  <a:pt x="1062" y="27105"/>
                </a:lnTo>
                <a:lnTo>
                  <a:pt x="4517" y="30293"/>
                </a:lnTo>
                <a:lnTo>
                  <a:pt x="10098" y="35077"/>
                </a:lnTo>
                <a:lnTo>
                  <a:pt x="16475" y="37203"/>
                </a:lnTo>
                <a:lnTo>
                  <a:pt x="23650" y="34280"/>
                </a:lnTo>
                <a:lnTo>
                  <a:pt x="30825" y="31622"/>
                </a:lnTo>
                <a:lnTo>
                  <a:pt x="35874" y="24182"/>
                </a:lnTo>
                <a:lnTo>
                  <a:pt x="35874" y="15944"/>
                </a:lnTo>
                <a:lnTo>
                  <a:pt x="35608" y="10895"/>
                </a:lnTo>
                <a:lnTo>
                  <a:pt x="33217" y="6111"/>
                </a:lnTo>
                <a:lnTo>
                  <a:pt x="27636" y="3188"/>
                </a:lnTo>
                <a:lnTo>
                  <a:pt x="22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5222589" y="8904231"/>
            <a:ext cx="1174750" cy="152400"/>
          </a:xfrm>
          <a:custGeom>
            <a:avLst/>
            <a:gdLst/>
            <a:ahLst/>
            <a:cxnLst/>
            <a:rect l="l" t="t" r="r" b="b"/>
            <a:pathLst>
              <a:path w="1174750" h="152400">
                <a:moveTo>
                  <a:pt x="22321" y="2022"/>
                </a:moveTo>
                <a:lnTo>
                  <a:pt x="0" y="2022"/>
                </a:lnTo>
                <a:lnTo>
                  <a:pt x="0" y="149968"/>
                </a:lnTo>
                <a:lnTo>
                  <a:pt x="22321" y="149968"/>
                </a:lnTo>
                <a:lnTo>
                  <a:pt x="22321" y="2022"/>
                </a:lnTo>
                <a:close/>
              </a:path>
              <a:path w="1174750" h="152400">
                <a:moveTo>
                  <a:pt x="99765" y="2022"/>
                </a:moveTo>
                <a:lnTo>
                  <a:pt x="50354" y="2022"/>
                </a:lnTo>
                <a:lnTo>
                  <a:pt x="50354" y="149968"/>
                </a:lnTo>
                <a:lnTo>
                  <a:pt x="98248" y="149968"/>
                </a:lnTo>
                <a:lnTo>
                  <a:pt x="109102" y="149412"/>
                </a:lnTo>
                <a:lnTo>
                  <a:pt x="150414" y="130463"/>
                </a:lnTo>
                <a:lnTo>
                  <a:pt x="72675" y="130463"/>
                </a:lnTo>
                <a:lnTo>
                  <a:pt x="72675" y="21527"/>
                </a:lnTo>
                <a:lnTo>
                  <a:pt x="150753" y="21527"/>
                </a:lnTo>
                <a:lnTo>
                  <a:pt x="144458" y="15797"/>
                </a:lnTo>
                <a:lnTo>
                  <a:pt x="137113" y="10908"/>
                </a:lnTo>
                <a:lnTo>
                  <a:pt x="128927" y="7020"/>
                </a:lnTo>
                <a:lnTo>
                  <a:pt x="119974" y="4244"/>
                </a:lnTo>
                <a:lnTo>
                  <a:pt x="110253" y="2578"/>
                </a:lnTo>
                <a:lnTo>
                  <a:pt x="99765" y="2022"/>
                </a:lnTo>
                <a:close/>
              </a:path>
              <a:path w="1174750" h="152400">
                <a:moveTo>
                  <a:pt x="150753" y="21527"/>
                </a:moveTo>
                <a:lnTo>
                  <a:pt x="98392" y="21527"/>
                </a:lnTo>
                <a:lnTo>
                  <a:pt x="106154" y="21920"/>
                </a:lnTo>
                <a:lnTo>
                  <a:pt x="113256" y="23098"/>
                </a:lnTo>
                <a:lnTo>
                  <a:pt x="144314" y="52630"/>
                </a:lnTo>
                <a:lnTo>
                  <a:pt x="147443" y="75778"/>
                </a:lnTo>
                <a:lnTo>
                  <a:pt x="147095" y="84221"/>
                </a:lnTo>
                <a:lnTo>
                  <a:pt x="132586" y="119820"/>
                </a:lnTo>
                <a:lnTo>
                  <a:pt x="97020" y="130463"/>
                </a:lnTo>
                <a:lnTo>
                  <a:pt x="150414" y="130463"/>
                </a:lnTo>
                <a:lnTo>
                  <a:pt x="168875" y="86930"/>
                </a:lnTo>
                <a:lnTo>
                  <a:pt x="169403" y="75778"/>
                </a:lnTo>
                <a:lnTo>
                  <a:pt x="168880" y="64667"/>
                </a:lnTo>
                <a:lnTo>
                  <a:pt x="156414" y="28475"/>
                </a:lnTo>
                <a:lnTo>
                  <a:pt x="150892" y="21653"/>
                </a:lnTo>
                <a:lnTo>
                  <a:pt x="150753" y="21527"/>
                </a:lnTo>
                <a:close/>
              </a:path>
              <a:path w="1174750" h="152400">
                <a:moveTo>
                  <a:pt x="285441" y="2022"/>
                </a:moveTo>
                <a:lnTo>
                  <a:pt x="192686" y="2022"/>
                </a:lnTo>
                <a:lnTo>
                  <a:pt x="192686" y="149968"/>
                </a:lnTo>
                <a:lnTo>
                  <a:pt x="286307" y="149968"/>
                </a:lnTo>
                <a:lnTo>
                  <a:pt x="286307" y="130752"/>
                </a:lnTo>
                <a:lnTo>
                  <a:pt x="215008" y="130752"/>
                </a:lnTo>
                <a:lnTo>
                  <a:pt x="215008" y="85458"/>
                </a:lnTo>
                <a:lnTo>
                  <a:pt x="280601" y="85458"/>
                </a:lnTo>
                <a:lnTo>
                  <a:pt x="280601" y="66315"/>
                </a:lnTo>
                <a:lnTo>
                  <a:pt x="215008" y="66315"/>
                </a:lnTo>
                <a:lnTo>
                  <a:pt x="215008" y="21238"/>
                </a:lnTo>
                <a:lnTo>
                  <a:pt x="285441" y="21238"/>
                </a:lnTo>
                <a:lnTo>
                  <a:pt x="285441" y="2022"/>
                </a:lnTo>
                <a:close/>
              </a:path>
              <a:path w="1174750" h="152400">
                <a:moveTo>
                  <a:pt x="378614" y="2022"/>
                </a:moveTo>
                <a:lnTo>
                  <a:pt x="352825" y="2022"/>
                </a:lnTo>
                <a:lnTo>
                  <a:pt x="299585" y="149968"/>
                </a:lnTo>
                <a:lnTo>
                  <a:pt x="323279" y="149968"/>
                </a:lnTo>
                <a:lnTo>
                  <a:pt x="336829" y="110814"/>
                </a:lnTo>
                <a:lnTo>
                  <a:pt x="327252" y="110814"/>
                </a:lnTo>
                <a:lnTo>
                  <a:pt x="327252" y="92032"/>
                </a:lnTo>
                <a:lnTo>
                  <a:pt x="343329" y="92032"/>
                </a:lnTo>
                <a:lnTo>
                  <a:pt x="365178" y="28895"/>
                </a:lnTo>
                <a:lnTo>
                  <a:pt x="388285" y="28895"/>
                </a:lnTo>
                <a:lnTo>
                  <a:pt x="378614" y="2022"/>
                </a:lnTo>
                <a:close/>
              </a:path>
              <a:path w="1174750" h="152400">
                <a:moveTo>
                  <a:pt x="388285" y="28895"/>
                </a:moveTo>
                <a:lnTo>
                  <a:pt x="366334" y="28895"/>
                </a:lnTo>
                <a:lnTo>
                  <a:pt x="408160" y="149968"/>
                </a:lnTo>
                <a:lnTo>
                  <a:pt x="431854" y="149968"/>
                </a:lnTo>
                <a:lnTo>
                  <a:pt x="417764" y="110814"/>
                </a:lnTo>
                <a:lnTo>
                  <a:pt x="404115" y="110814"/>
                </a:lnTo>
                <a:lnTo>
                  <a:pt x="404115" y="92032"/>
                </a:lnTo>
                <a:lnTo>
                  <a:pt x="411005" y="92032"/>
                </a:lnTo>
                <a:lnTo>
                  <a:pt x="388285" y="28895"/>
                </a:lnTo>
                <a:close/>
              </a:path>
              <a:path w="1174750" h="152400">
                <a:moveTo>
                  <a:pt x="343329" y="92032"/>
                </a:moveTo>
                <a:lnTo>
                  <a:pt x="327252" y="92032"/>
                </a:lnTo>
                <a:lnTo>
                  <a:pt x="327252" y="110814"/>
                </a:lnTo>
                <a:lnTo>
                  <a:pt x="336829" y="110814"/>
                </a:lnTo>
                <a:lnTo>
                  <a:pt x="343329" y="92032"/>
                </a:lnTo>
                <a:close/>
              </a:path>
              <a:path w="1174750" h="152400">
                <a:moveTo>
                  <a:pt x="388145" y="92032"/>
                </a:moveTo>
                <a:lnTo>
                  <a:pt x="343329" y="92032"/>
                </a:lnTo>
                <a:lnTo>
                  <a:pt x="336829" y="110814"/>
                </a:lnTo>
                <a:lnTo>
                  <a:pt x="394634" y="110814"/>
                </a:lnTo>
                <a:lnTo>
                  <a:pt x="388145" y="92032"/>
                </a:lnTo>
                <a:close/>
              </a:path>
              <a:path w="1174750" h="152400">
                <a:moveTo>
                  <a:pt x="411005" y="92032"/>
                </a:moveTo>
                <a:lnTo>
                  <a:pt x="404115" y="92032"/>
                </a:lnTo>
                <a:lnTo>
                  <a:pt x="404115" y="110814"/>
                </a:lnTo>
                <a:lnTo>
                  <a:pt x="417764" y="110814"/>
                </a:lnTo>
                <a:lnTo>
                  <a:pt x="411005" y="92032"/>
                </a:lnTo>
                <a:close/>
              </a:path>
              <a:path w="1174750" h="152400">
                <a:moveTo>
                  <a:pt x="471066" y="2022"/>
                </a:moveTo>
                <a:lnTo>
                  <a:pt x="448744" y="2022"/>
                </a:lnTo>
                <a:lnTo>
                  <a:pt x="448744" y="149968"/>
                </a:lnTo>
                <a:lnTo>
                  <a:pt x="538103" y="149968"/>
                </a:lnTo>
                <a:lnTo>
                  <a:pt x="538103" y="130752"/>
                </a:lnTo>
                <a:lnTo>
                  <a:pt x="471066" y="130752"/>
                </a:lnTo>
                <a:lnTo>
                  <a:pt x="471066" y="2022"/>
                </a:lnTo>
                <a:close/>
              </a:path>
              <a:path w="1174750" h="152400">
                <a:moveTo>
                  <a:pt x="635543" y="2022"/>
                </a:moveTo>
                <a:lnTo>
                  <a:pt x="608453" y="2022"/>
                </a:lnTo>
                <a:lnTo>
                  <a:pt x="608453" y="149968"/>
                </a:lnTo>
                <a:lnTo>
                  <a:pt x="629691" y="149968"/>
                </a:lnTo>
                <a:lnTo>
                  <a:pt x="629691" y="42837"/>
                </a:lnTo>
                <a:lnTo>
                  <a:pt x="652258" y="42837"/>
                </a:lnTo>
                <a:lnTo>
                  <a:pt x="635543" y="2022"/>
                </a:lnTo>
                <a:close/>
              </a:path>
              <a:path w="1174750" h="152400">
                <a:moveTo>
                  <a:pt x="758565" y="42909"/>
                </a:moveTo>
                <a:lnTo>
                  <a:pt x="737327" y="42909"/>
                </a:lnTo>
                <a:lnTo>
                  <a:pt x="737327" y="149968"/>
                </a:lnTo>
                <a:lnTo>
                  <a:pt x="758565" y="149968"/>
                </a:lnTo>
                <a:lnTo>
                  <a:pt x="758565" y="42909"/>
                </a:lnTo>
                <a:close/>
              </a:path>
              <a:path w="1174750" h="152400">
                <a:moveTo>
                  <a:pt x="652258" y="42837"/>
                </a:moveTo>
                <a:lnTo>
                  <a:pt x="631064" y="42837"/>
                </a:lnTo>
                <a:lnTo>
                  <a:pt x="674696" y="149751"/>
                </a:lnTo>
                <a:lnTo>
                  <a:pt x="692322" y="149751"/>
                </a:lnTo>
                <a:lnTo>
                  <a:pt x="705686" y="117027"/>
                </a:lnTo>
                <a:lnTo>
                  <a:pt x="682642" y="117027"/>
                </a:lnTo>
                <a:lnTo>
                  <a:pt x="652258" y="42837"/>
                </a:lnTo>
                <a:close/>
              </a:path>
              <a:path w="1174750" h="152400">
                <a:moveTo>
                  <a:pt x="758565" y="2022"/>
                </a:moveTo>
                <a:lnTo>
                  <a:pt x="731476" y="2022"/>
                </a:lnTo>
                <a:lnTo>
                  <a:pt x="684376" y="117027"/>
                </a:lnTo>
                <a:lnTo>
                  <a:pt x="705686" y="117027"/>
                </a:lnTo>
                <a:lnTo>
                  <a:pt x="735955" y="42909"/>
                </a:lnTo>
                <a:lnTo>
                  <a:pt x="758565" y="42909"/>
                </a:lnTo>
                <a:lnTo>
                  <a:pt x="758565" y="2022"/>
                </a:lnTo>
                <a:close/>
              </a:path>
              <a:path w="1174750" h="152400">
                <a:moveTo>
                  <a:pt x="848452" y="0"/>
                </a:moveTo>
                <a:lnTo>
                  <a:pt x="807023" y="14222"/>
                </a:lnTo>
                <a:lnTo>
                  <a:pt x="783943" y="53980"/>
                </a:lnTo>
                <a:lnTo>
                  <a:pt x="781776" y="75995"/>
                </a:lnTo>
                <a:lnTo>
                  <a:pt x="782322" y="87427"/>
                </a:lnTo>
                <a:lnTo>
                  <a:pt x="795208" y="124738"/>
                </a:lnTo>
                <a:lnTo>
                  <a:pt x="830266" y="149715"/>
                </a:lnTo>
                <a:lnTo>
                  <a:pt x="848452" y="151990"/>
                </a:lnTo>
                <a:lnTo>
                  <a:pt x="857767" y="151421"/>
                </a:lnTo>
                <a:lnTo>
                  <a:pt x="896112" y="131763"/>
                </a:lnTo>
                <a:lnTo>
                  <a:pt x="896226" y="131619"/>
                </a:lnTo>
                <a:lnTo>
                  <a:pt x="839928" y="131619"/>
                </a:lnTo>
                <a:lnTo>
                  <a:pt x="832319" y="129500"/>
                </a:lnTo>
                <a:lnTo>
                  <a:pt x="807204" y="99915"/>
                </a:lnTo>
                <a:lnTo>
                  <a:pt x="803953" y="75995"/>
                </a:lnTo>
                <a:lnTo>
                  <a:pt x="804314" y="67322"/>
                </a:lnTo>
                <a:lnTo>
                  <a:pt x="818931" y="31038"/>
                </a:lnTo>
                <a:lnTo>
                  <a:pt x="839928" y="20371"/>
                </a:lnTo>
                <a:lnTo>
                  <a:pt x="896197" y="20371"/>
                </a:lnTo>
                <a:lnTo>
                  <a:pt x="857767" y="573"/>
                </a:lnTo>
                <a:lnTo>
                  <a:pt x="848452" y="0"/>
                </a:lnTo>
                <a:close/>
              </a:path>
              <a:path w="1174750" h="152400">
                <a:moveTo>
                  <a:pt x="896197" y="20371"/>
                </a:moveTo>
                <a:lnTo>
                  <a:pt x="856928" y="20371"/>
                </a:lnTo>
                <a:lnTo>
                  <a:pt x="864513" y="22514"/>
                </a:lnTo>
                <a:lnTo>
                  <a:pt x="871207" y="26800"/>
                </a:lnTo>
                <a:lnTo>
                  <a:pt x="891489" y="59362"/>
                </a:lnTo>
                <a:lnTo>
                  <a:pt x="892951" y="75995"/>
                </a:lnTo>
                <a:lnTo>
                  <a:pt x="892586" y="84673"/>
                </a:lnTo>
                <a:lnTo>
                  <a:pt x="877950" y="120976"/>
                </a:lnTo>
                <a:lnTo>
                  <a:pt x="856928" y="131619"/>
                </a:lnTo>
                <a:lnTo>
                  <a:pt x="896226" y="131619"/>
                </a:lnTo>
                <a:lnTo>
                  <a:pt x="914516" y="87395"/>
                </a:lnTo>
                <a:lnTo>
                  <a:pt x="915057" y="75995"/>
                </a:lnTo>
                <a:lnTo>
                  <a:pt x="914515" y="64568"/>
                </a:lnTo>
                <a:lnTo>
                  <a:pt x="912889" y="53980"/>
                </a:lnTo>
                <a:lnTo>
                  <a:pt x="910180" y="44232"/>
                </a:lnTo>
                <a:lnTo>
                  <a:pt x="906388" y="35324"/>
                </a:lnTo>
                <a:lnTo>
                  <a:pt x="901652" y="27297"/>
                </a:lnTo>
                <a:lnTo>
                  <a:pt x="896197" y="20371"/>
                </a:lnTo>
                <a:close/>
              </a:path>
              <a:path w="1174750" h="152400">
                <a:moveTo>
                  <a:pt x="987823" y="2022"/>
                </a:moveTo>
                <a:lnTo>
                  <a:pt x="938411" y="2022"/>
                </a:lnTo>
                <a:lnTo>
                  <a:pt x="938411" y="149968"/>
                </a:lnTo>
                <a:lnTo>
                  <a:pt x="986306" y="149968"/>
                </a:lnTo>
                <a:lnTo>
                  <a:pt x="997160" y="149412"/>
                </a:lnTo>
                <a:lnTo>
                  <a:pt x="1038472" y="130463"/>
                </a:lnTo>
                <a:lnTo>
                  <a:pt x="960733" y="130463"/>
                </a:lnTo>
                <a:lnTo>
                  <a:pt x="960733" y="21527"/>
                </a:lnTo>
                <a:lnTo>
                  <a:pt x="1038811" y="21527"/>
                </a:lnTo>
                <a:lnTo>
                  <a:pt x="1032516" y="15797"/>
                </a:lnTo>
                <a:lnTo>
                  <a:pt x="1025170" y="10908"/>
                </a:lnTo>
                <a:lnTo>
                  <a:pt x="1016985" y="7020"/>
                </a:lnTo>
                <a:lnTo>
                  <a:pt x="1008032" y="4244"/>
                </a:lnTo>
                <a:lnTo>
                  <a:pt x="998311" y="2578"/>
                </a:lnTo>
                <a:lnTo>
                  <a:pt x="987823" y="2022"/>
                </a:lnTo>
                <a:close/>
              </a:path>
              <a:path w="1174750" h="152400">
                <a:moveTo>
                  <a:pt x="1038811" y="21527"/>
                </a:moveTo>
                <a:lnTo>
                  <a:pt x="986450" y="21527"/>
                </a:lnTo>
                <a:lnTo>
                  <a:pt x="994211" y="21920"/>
                </a:lnTo>
                <a:lnTo>
                  <a:pt x="1001313" y="23098"/>
                </a:lnTo>
                <a:lnTo>
                  <a:pt x="1032372" y="52630"/>
                </a:lnTo>
                <a:lnTo>
                  <a:pt x="1035500" y="75778"/>
                </a:lnTo>
                <a:lnTo>
                  <a:pt x="1035153" y="84221"/>
                </a:lnTo>
                <a:lnTo>
                  <a:pt x="1020643" y="119820"/>
                </a:lnTo>
                <a:lnTo>
                  <a:pt x="985078" y="130463"/>
                </a:lnTo>
                <a:lnTo>
                  <a:pt x="1038472" y="130463"/>
                </a:lnTo>
                <a:lnTo>
                  <a:pt x="1056933" y="86930"/>
                </a:lnTo>
                <a:lnTo>
                  <a:pt x="1057461" y="75778"/>
                </a:lnTo>
                <a:lnTo>
                  <a:pt x="1056937" y="64667"/>
                </a:lnTo>
                <a:lnTo>
                  <a:pt x="1044472" y="28475"/>
                </a:lnTo>
                <a:lnTo>
                  <a:pt x="1038950" y="21653"/>
                </a:lnTo>
                <a:lnTo>
                  <a:pt x="1038811" y="21527"/>
                </a:lnTo>
                <a:close/>
              </a:path>
              <a:path w="1174750" h="152400">
                <a:moveTo>
                  <a:pt x="1173498" y="2022"/>
                </a:moveTo>
                <a:lnTo>
                  <a:pt x="1080744" y="2022"/>
                </a:lnTo>
                <a:lnTo>
                  <a:pt x="1080744" y="149968"/>
                </a:lnTo>
                <a:lnTo>
                  <a:pt x="1174365" y="149968"/>
                </a:lnTo>
                <a:lnTo>
                  <a:pt x="1174365" y="130752"/>
                </a:lnTo>
                <a:lnTo>
                  <a:pt x="1103065" y="130752"/>
                </a:lnTo>
                <a:lnTo>
                  <a:pt x="1103065" y="85458"/>
                </a:lnTo>
                <a:lnTo>
                  <a:pt x="1168658" y="85458"/>
                </a:lnTo>
                <a:lnTo>
                  <a:pt x="1168658" y="66315"/>
                </a:lnTo>
                <a:lnTo>
                  <a:pt x="1103065" y="66315"/>
                </a:lnTo>
                <a:lnTo>
                  <a:pt x="1103065" y="21238"/>
                </a:lnTo>
                <a:lnTo>
                  <a:pt x="1173498" y="21238"/>
                </a:lnTo>
                <a:lnTo>
                  <a:pt x="1173498" y="2022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663722" y="5715934"/>
            <a:ext cx="6459855" cy="1187450"/>
          </a:xfrm>
          <a:custGeom>
            <a:avLst/>
            <a:gdLst/>
            <a:ahLst/>
            <a:cxnLst/>
            <a:rect l="l" t="t" r="r" b="b"/>
            <a:pathLst>
              <a:path w="6459855" h="1187450">
                <a:moveTo>
                  <a:pt x="19735" y="1021995"/>
                </a:moveTo>
                <a:lnTo>
                  <a:pt x="5692" y="1021995"/>
                </a:lnTo>
                <a:lnTo>
                  <a:pt x="0" y="1027687"/>
                </a:lnTo>
                <a:lnTo>
                  <a:pt x="0" y="1098279"/>
                </a:lnTo>
                <a:lnTo>
                  <a:pt x="6993" y="1132922"/>
                </a:lnTo>
                <a:lnTo>
                  <a:pt x="26067" y="1161211"/>
                </a:lnTo>
                <a:lnTo>
                  <a:pt x="54356" y="1180284"/>
                </a:lnTo>
                <a:lnTo>
                  <a:pt x="88998" y="1187278"/>
                </a:lnTo>
                <a:lnTo>
                  <a:pt x="88998" y="1161850"/>
                </a:lnTo>
                <a:lnTo>
                  <a:pt x="64253" y="1156854"/>
                </a:lnTo>
                <a:lnTo>
                  <a:pt x="44047" y="1143230"/>
                </a:lnTo>
                <a:lnTo>
                  <a:pt x="30423" y="1123024"/>
                </a:lnTo>
                <a:lnTo>
                  <a:pt x="25428" y="1098279"/>
                </a:lnTo>
                <a:lnTo>
                  <a:pt x="25428" y="1027687"/>
                </a:lnTo>
                <a:lnTo>
                  <a:pt x="19735" y="1021995"/>
                </a:lnTo>
                <a:close/>
              </a:path>
              <a:path w="6459855" h="1187450">
                <a:moveTo>
                  <a:pt x="3191228" y="1161850"/>
                </a:moveTo>
                <a:lnTo>
                  <a:pt x="88998" y="1161850"/>
                </a:lnTo>
                <a:lnTo>
                  <a:pt x="88998" y="1187278"/>
                </a:lnTo>
                <a:lnTo>
                  <a:pt x="3191228" y="1187278"/>
                </a:lnTo>
                <a:lnTo>
                  <a:pt x="3191228" y="1161850"/>
                </a:lnTo>
                <a:close/>
              </a:path>
              <a:path w="6459855" h="1187450">
                <a:moveTo>
                  <a:pt x="3343796" y="55725"/>
                </a:moveTo>
                <a:lnTo>
                  <a:pt x="3309154" y="62719"/>
                </a:lnTo>
                <a:lnTo>
                  <a:pt x="3280865" y="81792"/>
                </a:lnTo>
                <a:lnTo>
                  <a:pt x="3261792" y="110081"/>
                </a:lnTo>
                <a:lnTo>
                  <a:pt x="3254798" y="144723"/>
                </a:lnTo>
                <a:lnTo>
                  <a:pt x="3254798" y="1098279"/>
                </a:lnTo>
                <a:lnTo>
                  <a:pt x="3249802" y="1123024"/>
                </a:lnTo>
                <a:lnTo>
                  <a:pt x="3236179" y="1143230"/>
                </a:lnTo>
                <a:lnTo>
                  <a:pt x="3215972" y="1156854"/>
                </a:lnTo>
                <a:lnTo>
                  <a:pt x="3191228" y="1161850"/>
                </a:lnTo>
                <a:lnTo>
                  <a:pt x="3191228" y="1187278"/>
                </a:lnTo>
                <a:lnTo>
                  <a:pt x="3225870" y="1180284"/>
                </a:lnTo>
                <a:lnTo>
                  <a:pt x="3254159" y="1161211"/>
                </a:lnTo>
                <a:lnTo>
                  <a:pt x="3273232" y="1132922"/>
                </a:lnTo>
                <a:lnTo>
                  <a:pt x="3280226" y="1098279"/>
                </a:lnTo>
                <a:lnTo>
                  <a:pt x="3280226" y="144723"/>
                </a:lnTo>
                <a:lnTo>
                  <a:pt x="3285222" y="119979"/>
                </a:lnTo>
                <a:lnTo>
                  <a:pt x="3298845" y="99772"/>
                </a:lnTo>
                <a:lnTo>
                  <a:pt x="3319052" y="86149"/>
                </a:lnTo>
                <a:lnTo>
                  <a:pt x="3343796" y="81153"/>
                </a:lnTo>
                <a:lnTo>
                  <a:pt x="3343796" y="55725"/>
                </a:lnTo>
                <a:close/>
              </a:path>
              <a:path w="6459855" h="1187450">
                <a:moveTo>
                  <a:pt x="6349735" y="0"/>
                </a:moveTo>
                <a:lnTo>
                  <a:pt x="6341135" y="4965"/>
                </a:lnTo>
                <a:lnTo>
                  <a:pt x="6341135" y="131913"/>
                </a:lnTo>
                <a:lnTo>
                  <a:pt x="6349735" y="136879"/>
                </a:lnTo>
                <a:lnTo>
                  <a:pt x="6446254" y="81153"/>
                </a:lnTo>
                <a:lnTo>
                  <a:pt x="6353849" y="81153"/>
                </a:lnTo>
                <a:lnTo>
                  <a:pt x="6353849" y="55725"/>
                </a:lnTo>
                <a:lnTo>
                  <a:pt x="6446254" y="55725"/>
                </a:lnTo>
                <a:lnTo>
                  <a:pt x="6349735" y="0"/>
                </a:lnTo>
                <a:close/>
              </a:path>
              <a:path w="6459855" h="1187450">
                <a:moveTo>
                  <a:pt x="6341135" y="55725"/>
                </a:moveTo>
                <a:lnTo>
                  <a:pt x="3343796" y="55725"/>
                </a:lnTo>
                <a:lnTo>
                  <a:pt x="3343796" y="81153"/>
                </a:lnTo>
                <a:lnTo>
                  <a:pt x="6341135" y="81153"/>
                </a:lnTo>
                <a:lnTo>
                  <a:pt x="6341135" y="55725"/>
                </a:lnTo>
                <a:close/>
              </a:path>
              <a:path w="6459855" h="1187450">
                <a:moveTo>
                  <a:pt x="6446254" y="55725"/>
                </a:moveTo>
                <a:lnTo>
                  <a:pt x="6353849" y="55725"/>
                </a:lnTo>
                <a:lnTo>
                  <a:pt x="6353849" y="81153"/>
                </a:lnTo>
                <a:lnTo>
                  <a:pt x="6446254" y="81153"/>
                </a:lnTo>
                <a:lnTo>
                  <a:pt x="6459675" y="73404"/>
                </a:lnTo>
                <a:lnTo>
                  <a:pt x="6459675" y="63474"/>
                </a:lnTo>
                <a:lnTo>
                  <a:pt x="6446254" y="55725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5" name="object 235"/>
          <p:cNvGrpSpPr/>
          <p:nvPr/>
        </p:nvGrpSpPr>
        <p:grpSpPr>
          <a:xfrm>
            <a:off x="10604839" y="3693111"/>
            <a:ext cx="2574290" cy="1875789"/>
            <a:chOff x="13210895" y="3843021"/>
            <a:chExt cx="2574290" cy="1875789"/>
          </a:xfrm>
        </p:grpSpPr>
        <p:pic>
          <p:nvPicPr>
            <p:cNvPr id="236" name="object 23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036596" y="3858182"/>
              <a:ext cx="1748258" cy="168842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226293" y="3843021"/>
              <a:ext cx="771387" cy="1844936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210895" y="3843022"/>
              <a:ext cx="802180" cy="1875730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13241689" y="3849179"/>
              <a:ext cx="741045" cy="1814195"/>
            </a:xfrm>
            <a:custGeom>
              <a:avLst/>
              <a:gdLst/>
              <a:ahLst/>
              <a:cxnLst/>
              <a:rect l="l" t="t" r="r" b="b"/>
              <a:pathLst>
                <a:path w="741044" h="1814195">
                  <a:moveTo>
                    <a:pt x="740593" y="0"/>
                  </a:moveTo>
                  <a:lnTo>
                    <a:pt x="0" y="0"/>
                  </a:lnTo>
                  <a:lnTo>
                    <a:pt x="0" y="1814143"/>
                  </a:lnTo>
                  <a:lnTo>
                    <a:pt x="740593" y="1814143"/>
                  </a:lnTo>
                  <a:lnTo>
                    <a:pt x="740593" y="0"/>
                  </a:lnTo>
                  <a:close/>
                </a:path>
              </a:pathLst>
            </a:custGeom>
            <a:solidFill>
              <a:srgbClr val="85D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3351493" y="3937932"/>
              <a:ext cx="547370" cy="1633220"/>
            </a:xfrm>
            <a:custGeom>
              <a:avLst/>
              <a:gdLst/>
              <a:ahLst/>
              <a:cxnLst/>
              <a:rect l="l" t="t" r="r" b="b"/>
              <a:pathLst>
                <a:path w="547369" h="1633220">
                  <a:moveTo>
                    <a:pt x="15035" y="25609"/>
                  </a:moveTo>
                  <a:lnTo>
                    <a:pt x="10363" y="25609"/>
                  </a:lnTo>
                  <a:lnTo>
                    <a:pt x="8238" y="26186"/>
                  </a:lnTo>
                  <a:lnTo>
                    <a:pt x="4393" y="28474"/>
                  </a:lnTo>
                  <a:lnTo>
                    <a:pt x="2855" y="30003"/>
                  </a:lnTo>
                  <a:lnTo>
                    <a:pt x="567" y="33829"/>
                  </a:lnTo>
                  <a:lnTo>
                    <a:pt x="0" y="35953"/>
                  </a:lnTo>
                  <a:lnTo>
                    <a:pt x="0" y="40626"/>
                  </a:lnTo>
                  <a:lnTo>
                    <a:pt x="10363" y="50989"/>
                  </a:lnTo>
                  <a:lnTo>
                    <a:pt x="15035" y="50989"/>
                  </a:lnTo>
                  <a:lnTo>
                    <a:pt x="25379" y="40626"/>
                  </a:lnTo>
                  <a:lnTo>
                    <a:pt x="25379" y="35953"/>
                  </a:lnTo>
                  <a:lnTo>
                    <a:pt x="24802" y="33829"/>
                  </a:lnTo>
                  <a:lnTo>
                    <a:pt x="23648" y="31925"/>
                  </a:lnTo>
                  <a:lnTo>
                    <a:pt x="22514" y="30003"/>
                  </a:lnTo>
                  <a:lnTo>
                    <a:pt x="20985" y="28474"/>
                  </a:lnTo>
                  <a:lnTo>
                    <a:pt x="19063" y="27340"/>
                  </a:lnTo>
                  <a:lnTo>
                    <a:pt x="17159" y="26186"/>
                  </a:lnTo>
                  <a:lnTo>
                    <a:pt x="15035" y="25609"/>
                  </a:lnTo>
                  <a:close/>
                </a:path>
                <a:path w="547369" h="1633220">
                  <a:moveTo>
                    <a:pt x="91224" y="2768"/>
                  </a:moveTo>
                  <a:lnTo>
                    <a:pt x="78736" y="2768"/>
                  </a:lnTo>
                  <a:lnTo>
                    <a:pt x="78736" y="61833"/>
                  </a:lnTo>
                  <a:lnTo>
                    <a:pt x="91224" y="61833"/>
                  </a:lnTo>
                  <a:lnTo>
                    <a:pt x="91224" y="2768"/>
                  </a:lnTo>
                  <a:close/>
                </a:path>
                <a:path w="547369" h="1633220">
                  <a:moveTo>
                    <a:pt x="111190" y="17534"/>
                  </a:moveTo>
                  <a:lnTo>
                    <a:pt x="99481" y="17534"/>
                  </a:lnTo>
                  <a:lnTo>
                    <a:pt x="99481" y="61833"/>
                  </a:lnTo>
                  <a:lnTo>
                    <a:pt x="111767" y="61833"/>
                  </a:lnTo>
                  <a:lnTo>
                    <a:pt x="111786" y="34319"/>
                  </a:lnTo>
                  <a:lnTo>
                    <a:pt x="112142" y="32695"/>
                  </a:lnTo>
                  <a:lnTo>
                    <a:pt x="113545" y="29984"/>
                  </a:lnTo>
                  <a:lnTo>
                    <a:pt x="114526" y="28945"/>
                  </a:lnTo>
                  <a:lnTo>
                    <a:pt x="117045" y="27523"/>
                  </a:lnTo>
                  <a:lnTo>
                    <a:pt x="118506" y="27167"/>
                  </a:lnTo>
                  <a:lnTo>
                    <a:pt x="139655" y="27167"/>
                  </a:lnTo>
                  <a:lnTo>
                    <a:pt x="138729" y="25350"/>
                  </a:lnTo>
                  <a:lnTo>
                    <a:pt x="111190" y="25350"/>
                  </a:lnTo>
                  <a:lnTo>
                    <a:pt x="111190" y="17534"/>
                  </a:lnTo>
                  <a:close/>
                </a:path>
                <a:path w="547369" h="1633220">
                  <a:moveTo>
                    <a:pt x="139655" y="27167"/>
                  </a:moveTo>
                  <a:lnTo>
                    <a:pt x="122620" y="27167"/>
                  </a:lnTo>
                  <a:lnTo>
                    <a:pt x="124553" y="27936"/>
                  </a:lnTo>
                  <a:lnTo>
                    <a:pt x="127360" y="30993"/>
                  </a:lnTo>
                  <a:lnTo>
                    <a:pt x="127917" y="32695"/>
                  </a:lnTo>
                  <a:lnTo>
                    <a:pt x="128033" y="61833"/>
                  </a:lnTo>
                  <a:lnTo>
                    <a:pt x="140319" y="61833"/>
                  </a:lnTo>
                  <a:lnTo>
                    <a:pt x="140275" y="29984"/>
                  </a:lnTo>
                  <a:lnTo>
                    <a:pt x="139748" y="27523"/>
                  </a:lnTo>
                  <a:lnTo>
                    <a:pt x="139655" y="27167"/>
                  </a:lnTo>
                  <a:close/>
                </a:path>
                <a:path w="547369" h="1633220">
                  <a:moveTo>
                    <a:pt x="128110" y="16957"/>
                  </a:moveTo>
                  <a:lnTo>
                    <a:pt x="121746" y="16957"/>
                  </a:lnTo>
                  <a:lnTo>
                    <a:pt x="118948" y="17717"/>
                  </a:lnTo>
                  <a:lnTo>
                    <a:pt x="114334" y="20736"/>
                  </a:lnTo>
                  <a:lnTo>
                    <a:pt x="112690" y="22774"/>
                  </a:lnTo>
                  <a:lnTo>
                    <a:pt x="111709" y="25350"/>
                  </a:lnTo>
                  <a:lnTo>
                    <a:pt x="138729" y="25350"/>
                  </a:lnTo>
                  <a:lnTo>
                    <a:pt x="137146" y="22245"/>
                  </a:lnTo>
                  <a:lnTo>
                    <a:pt x="135368" y="20322"/>
                  </a:lnTo>
                  <a:lnTo>
                    <a:pt x="130792" y="17630"/>
                  </a:lnTo>
                  <a:lnTo>
                    <a:pt x="128110" y="16957"/>
                  </a:lnTo>
                  <a:close/>
                </a:path>
                <a:path w="547369" h="1633220">
                  <a:moveTo>
                    <a:pt x="189047" y="16957"/>
                  </a:moveTo>
                  <a:lnTo>
                    <a:pt x="180702" y="16957"/>
                  </a:lnTo>
                  <a:lnTo>
                    <a:pt x="176838" y="17928"/>
                  </a:lnTo>
                  <a:lnTo>
                    <a:pt x="163563" y="44913"/>
                  </a:lnTo>
                  <a:lnTo>
                    <a:pt x="164302" y="48297"/>
                  </a:lnTo>
                  <a:lnTo>
                    <a:pt x="167782" y="55180"/>
                  </a:lnTo>
                  <a:lnTo>
                    <a:pt x="170281" y="57872"/>
                  </a:lnTo>
                  <a:lnTo>
                    <a:pt x="176799" y="61736"/>
                  </a:lnTo>
                  <a:lnTo>
                    <a:pt x="180702" y="62698"/>
                  </a:lnTo>
                  <a:lnTo>
                    <a:pt x="189181" y="62698"/>
                  </a:lnTo>
                  <a:lnTo>
                    <a:pt x="192594" y="61977"/>
                  </a:lnTo>
                  <a:lnTo>
                    <a:pt x="198362" y="59093"/>
                  </a:lnTo>
                  <a:lnTo>
                    <a:pt x="200621" y="57093"/>
                  </a:lnTo>
                  <a:lnTo>
                    <a:pt x="203256" y="52979"/>
                  </a:lnTo>
                  <a:lnTo>
                    <a:pt x="183481" y="52979"/>
                  </a:lnTo>
                  <a:lnTo>
                    <a:pt x="181817" y="52460"/>
                  </a:lnTo>
                  <a:lnTo>
                    <a:pt x="178972" y="50383"/>
                  </a:lnTo>
                  <a:lnTo>
                    <a:pt x="177866" y="48874"/>
                  </a:lnTo>
                  <a:lnTo>
                    <a:pt x="176309" y="44913"/>
                  </a:lnTo>
                  <a:lnTo>
                    <a:pt x="175924" y="42510"/>
                  </a:lnTo>
                  <a:lnTo>
                    <a:pt x="175924" y="36896"/>
                  </a:lnTo>
                  <a:lnTo>
                    <a:pt x="183481" y="26532"/>
                  </a:lnTo>
                  <a:lnTo>
                    <a:pt x="203265" y="26532"/>
                  </a:lnTo>
                  <a:lnTo>
                    <a:pt x="200535" y="22437"/>
                  </a:lnTo>
                  <a:lnTo>
                    <a:pt x="198237" y="20466"/>
                  </a:lnTo>
                  <a:lnTo>
                    <a:pt x="192431" y="17659"/>
                  </a:lnTo>
                  <a:lnTo>
                    <a:pt x="189047" y="16957"/>
                  </a:lnTo>
                  <a:close/>
                </a:path>
                <a:path w="547369" h="1633220">
                  <a:moveTo>
                    <a:pt x="205024" y="45596"/>
                  </a:moveTo>
                  <a:lnTo>
                    <a:pt x="193430" y="45596"/>
                  </a:lnTo>
                  <a:lnTo>
                    <a:pt x="193200" y="47153"/>
                  </a:lnTo>
                  <a:lnTo>
                    <a:pt x="192709" y="48489"/>
                  </a:lnTo>
                  <a:lnTo>
                    <a:pt x="191229" y="50700"/>
                  </a:lnTo>
                  <a:lnTo>
                    <a:pt x="190296" y="51537"/>
                  </a:lnTo>
                  <a:lnTo>
                    <a:pt x="188047" y="52690"/>
                  </a:lnTo>
                  <a:lnTo>
                    <a:pt x="186787" y="52979"/>
                  </a:lnTo>
                  <a:lnTo>
                    <a:pt x="203256" y="52979"/>
                  </a:lnTo>
                  <a:lnTo>
                    <a:pt x="203909" y="51960"/>
                  </a:lnTo>
                  <a:lnTo>
                    <a:pt x="204832" y="48980"/>
                  </a:lnTo>
                  <a:lnTo>
                    <a:pt x="205024" y="45596"/>
                  </a:lnTo>
                  <a:close/>
                </a:path>
                <a:path w="547369" h="1633220">
                  <a:moveTo>
                    <a:pt x="203265" y="26532"/>
                  </a:moveTo>
                  <a:lnTo>
                    <a:pt x="187633" y="26532"/>
                  </a:lnTo>
                  <a:lnTo>
                    <a:pt x="189450" y="27215"/>
                  </a:lnTo>
                  <a:lnTo>
                    <a:pt x="190835" y="28580"/>
                  </a:lnTo>
                  <a:lnTo>
                    <a:pt x="192238" y="29926"/>
                  </a:lnTo>
                  <a:lnTo>
                    <a:pt x="193103" y="31704"/>
                  </a:lnTo>
                  <a:lnTo>
                    <a:pt x="193430" y="33915"/>
                  </a:lnTo>
                  <a:lnTo>
                    <a:pt x="205024" y="33915"/>
                  </a:lnTo>
                  <a:lnTo>
                    <a:pt x="204851" y="30493"/>
                  </a:lnTo>
                  <a:lnTo>
                    <a:pt x="203918" y="27513"/>
                  </a:lnTo>
                  <a:lnTo>
                    <a:pt x="203265" y="26532"/>
                  </a:lnTo>
                  <a:close/>
                </a:path>
                <a:path w="547369" h="1633220">
                  <a:moveTo>
                    <a:pt x="247562" y="25927"/>
                  </a:moveTo>
                  <a:lnTo>
                    <a:pt x="231916" y="25927"/>
                  </a:lnTo>
                  <a:lnTo>
                    <a:pt x="233531" y="26427"/>
                  </a:lnTo>
                  <a:lnTo>
                    <a:pt x="235819" y="28426"/>
                  </a:lnTo>
                  <a:lnTo>
                    <a:pt x="236286" y="29570"/>
                  </a:lnTo>
                  <a:lnTo>
                    <a:pt x="236396" y="32781"/>
                  </a:lnTo>
                  <a:lnTo>
                    <a:pt x="236040" y="33492"/>
                  </a:lnTo>
                  <a:lnTo>
                    <a:pt x="223476" y="36030"/>
                  </a:lnTo>
                  <a:lnTo>
                    <a:pt x="221380" y="36396"/>
                  </a:lnTo>
                  <a:lnTo>
                    <a:pt x="209029" y="52392"/>
                  </a:lnTo>
                  <a:lnTo>
                    <a:pt x="209661" y="54825"/>
                  </a:lnTo>
                  <a:lnTo>
                    <a:pt x="220909" y="62669"/>
                  </a:lnTo>
                  <a:lnTo>
                    <a:pt x="225927" y="62669"/>
                  </a:lnTo>
                  <a:lnTo>
                    <a:pt x="236685" y="55690"/>
                  </a:lnTo>
                  <a:lnTo>
                    <a:pt x="248682" y="55690"/>
                  </a:lnTo>
                  <a:lnTo>
                    <a:pt x="248682" y="54190"/>
                  </a:lnTo>
                  <a:lnTo>
                    <a:pt x="225370" y="54190"/>
                  </a:lnTo>
                  <a:lnTo>
                    <a:pt x="223812" y="53757"/>
                  </a:lnTo>
                  <a:lnTo>
                    <a:pt x="221371" y="52008"/>
                  </a:lnTo>
                  <a:lnTo>
                    <a:pt x="220765" y="50729"/>
                  </a:lnTo>
                  <a:lnTo>
                    <a:pt x="220872" y="47557"/>
                  </a:lnTo>
                  <a:lnTo>
                    <a:pt x="231022" y="42837"/>
                  </a:lnTo>
                  <a:lnTo>
                    <a:pt x="233503" y="42366"/>
                  </a:lnTo>
                  <a:lnTo>
                    <a:pt x="234243" y="42183"/>
                  </a:lnTo>
                  <a:lnTo>
                    <a:pt x="235569" y="41779"/>
                  </a:lnTo>
                  <a:lnTo>
                    <a:pt x="236098" y="41548"/>
                  </a:lnTo>
                  <a:lnTo>
                    <a:pt x="236483" y="41298"/>
                  </a:lnTo>
                  <a:lnTo>
                    <a:pt x="248682" y="41298"/>
                  </a:lnTo>
                  <a:lnTo>
                    <a:pt x="248682" y="29320"/>
                  </a:lnTo>
                  <a:lnTo>
                    <a:pt x="248173" y="27061"/>
                  </a:lnTo>
                  <a:lnTo>
                    <a:pt x="247562" y="25927"/>
                  </a:lnTo>
                  <a:close/>
                </a:path>
                <a:path w="547369" h="1633220">
                  <a:moveTo>
                    <a:pt x="248682" y="55690"/>
                  </a:moveTo>
                  <a:lnTo>
                    <a:pt x="237031" y="55690"/>
                  </a:lnTo>
                  <a:lnTo>
                    <a:pt x="237031" y="61833"/>
                  </a:lnTo>
                  <a:lnTo>
                    <a:pt x="248682" y="61833"/>
                  </a:lnTo>
                  <a:lnTo>
                    <a:pt x="248682" y="55690"/>
                  </a:lnTo>
                  <a:close/>
                </a:path>
                <a:path w="547369" h="1633220">
                  <a:moveTo>
                    <a:pt x="248682" y="41298"/>
                  </a:moveTo>
                  <a:lnTo>
                    <a:pt x="236483" y="41298"/>
                  </a:lnTo>
                  <a:lnTo>
                    <a:pt x="236385" y="47903"/>
                  </a:lnTo>
                  <a:lnTo>
                    <a:pt x="236089" y="48951"/>
                  </a:lnTo>
                  <a:lnTo>
                    <a:pt x="234512" y="51412"/>
                  </a:lnTo>
                  <a:lnTo>
                    <a:pt x="233426" y="52392"/>
                  </a:lnTo>
                  <a:lnTo>
                    <a:pt x="230657" y="53834"/>
                  </a:lnTo>
                  <a:lnTo>
                    <a:pt x="229061" y="54190"/>
                  </a:lnTo>
                  <a:lnTo>
                    <a:pt x="248682" y="54190"/>
                  </a:lnTo>
                  <a:lnTo>
                    <a:pt x="248682" y="41298"/>
                  </a:lnTo>
                  <a:close/>
                </a:path>
                <a:path w="547369" h="1633220">
                  <a:moveTo>
                    <a:pt x="232339" y="16957"/>
                  </a:moveTo>
                  <a:lnTo>
                    <a:pt x="226341" y="16957"/>
                  </a:lnTo>
                  <a:lnTo>
                    <a:pt x="223226" y="17496"/>
                  </a:lnTo>
                  <a:lnTo>
                    <a:pt x="210584" y="30109"/>
                  </a:lnTo>
                  <a:lnTo>
                    <a:pt x="221947" y="31031"/>
                  </a:lnTo>
                  <a:lnTo>
                    <a:pt x="222370" y="29570"/>
                  </a:lnTo>
                  <a:lnTo>
                    <a:pt x="223236" y="28359"/>
                  </a:lnTo>
                  <a:lnTo>
                    <a:pt x="225850" y="26417"/>
                  </a:lnTo>
                  <a:lnTo>
                    <a:pt x="227610" y="25927"/>
                  </a:lnTo>
                  <a:lnTo>
                    <a:pt x="247562" y="25927"/>
                  </a:lnTo>
                  <a:lnTo>
                    <a:pt x="246135" y="23273"/>
                  </a:lnTo>
                  <a:lnTo>
                    <a:pt x="244741" y="21716"/>
                  </a:lnTo>
                  <a:lnTo>
                    <a:pt x="241222" y="19293"/>
                  </a:lnTo>
                  <a:lnTo>
                    <a:pt x="239213" y="18399"/>
                  </a:lnTo>
                  <a:lnTo>
                    <a:pt x="234695" y="17246"/>
                  </a:lnTo>
                  <a:lnTo>
                    <a:pt x="232339" y="16957"/>
                  </a:lnTo>
                  <a:close/>
                </a:path>
                <a:path w="547369" h="1633220">
                  <a:moveTo>
                    <a:pt x="266550" y="48364"/>
                  </a:moveTo>
                  <a:lnTo>
                    <a:pt x="254466" y="48999"/>
                  </a:lnTo>
                  <a:lnTo>
                    <a:pt x="255062" y="53229"/>
                  </a:lnTo>
                  <a:lnTo>
                    <a:pt x="257090" y="56574"/>
                  </a:lnTo>
                  <a:lnTo>
                    <a:pt x="264031" y="61477"/>
                  </a:lnTo>
                  <a:lnTo>
                    <a:pt x="268703" y="62698"/>
                  </a:lnTo>
                  <a:lnTo>
                    <a:pt x="278413" y="62698"/>
                  </a:lnTo>
                  <a:lnTo>
                    <a:pt x="281806" y="62092"/>
                  </a:lnTo>
                  <a:lnTo>
                    <a:pt x="287709" y="59650"/>
                  </a:lnTo>
                  <a:lnTo>
                    <a:pt x="290035" y="57939"/>
                  </a:lnTo>
                  <a:lnTo>
                    <a:pt x="293215" y="53844"/>
                  </a:lnTo>
                  <a:lnTo>
                    <a:pt x="272404" y="53844"/>
                  </a:lnTo>
                  <a:lnTo>
                    <a:pt x="270607" y="53382"/>
                  </a:lnTo>
                  <a:lnTo>
                    <a:pt x="267800" y="51517"/>
                  </a:lnTo>
                  <a:lnTo>
                    <a:pt x="266915" y="50152"/>
                  </a:lnTo>
                  <a:lnTo>
                    <a:pt x="266550" y="48364"/>
                  </a:lnTo>
                  <a:close/>
                </a:path>
                <a:path w="547369" h="1633220">
                  <a:moveTo>
                    <a:pt x="280018" y="16957"/>
                  </a:moveTo>
                  <a:lnTo>
                    <a:pt x="270636" y="16957"/>
                  </a:lnTo>
                  <a:lnTo>
                    <a:pt x="267329" y="17515"/>
                  </a:lnTo>
                  <a:lnTo>
                    <a:pt x="255648" y="34050"/>
                  </a:lnTo>
                  <a:lnTo>
                    <a:pt x="256696" y="36771"/>
                  </a:lnTo>
                  <a:lnTo>
                    <a:pt x="260907" y="41039"/>
                  </a:lnTo>
                  <a:lnTo>
                    <a:pt x="264127" y="42539"/>
                  </a:lnTo>
                  <a:lnTo>
                    <a:pt x="278047" y="45317"/>
                  </a:lnTo>
                  <a:lnTo>
                    <a:pt x="279470" y="45874"/>
                  </a:lnTo>
                  <a:lnTo>
                    <a:pt x="281316" y="47316"/>
                  </a:lnTo>
                  <a:lnTo>
                    <a:pt x="281787" y="48230"/>
                  </a:lnTo>
                  <a:lnTo>
                    <a:pt x="281787" y="50672"/>
                  </a:lnTo>
                  <a:lnTo>
                    <a:pt x="281114" y="51758"/>
                  </a:lnTo>
                  <a:lnTo>
                    <a:pt x="278480" y="53431"/>
                  </a:lnTo>
                  <a:lnTo>
                    <a:pt x="276750" y="53844"/>
                  </a:lnTo>
                  <a:lnTo>
                    <a:pt x="293215" y="53844"/>
                  </a:lnTo>
                  <a:lnTo>
                    <a:pt x="293438" y="53556"/>
                  </a:lnTo>
                  <a:lnTo>
                    <a:pt x="294294" y="51008"/>
                  </a:lnTo>
                  <a:lnTo>
                    <a:pt x="294294" y="44913"/>
                  </a:lnTo>
                  <a:lnTo>
                    <a:pt x="293237" y="42337"/>
                  </a:lnTo>
                  <a:lnTo>
                    <a:pt x="289007" y="38414"/>
                  </a:lnTo>
                  <a:lnTo>
                    <a:pt x="285796" y="36992"/>
                  </a:lnTo>
                  <a:lnTo>
                    <a:pt x="273472" y="34492"/>
                  </a:lnTo>
                  <a:lnTo>
                    <a:pt x="271414" y="34050"/>
                  </a:lnTo>
                  <a:lnTo>
                    <a:pt x="269963" y="33464"/>
                  </a:lnTo>
                  <a:lnTo>
                    <a:pt x="268271" y="32002"/>
                  </a:lnTo>
                  <a:lnTo>
                    <a:pt x="267848" y="31108"/>
                  </a:lnTo>
                  <a:lnTo>
                    <a:pt x="267848" y="28724"/>
                  </a:lnTo>
                  <a:lnTo>
                    <a:pt x="268501" y="27667"/>
                  </a:lnTo>
                  <a:lnTo>
                    <a:pt x="271116" y="26071"/>
                  </a:lnTo>
                  <a:lnTo>
                    <a:pt x="272722" y="25667"/>
                  </a:lnTo>
                  <a:lnTo>
                    <a:pt x="292499" y="25667"/>
                  </a:lnTo>
                  <a:lnTo>
                    <a:pt x="290862" y="22870"/>
                  </a:lnTo>
                  <a:lnTo>
                    <a:pt x="284421" y="18140"/>
                  </a:lnTo>
                  <a:lnTo>
                    <a:pt x="280018" y="16957"/>
                  </a:lnTo>
                  <a:close/>
                </a:path>
                <a:path w="547369" h="1633220">
                  <a:moveTo>
                    <a:pt x="292499" y="25667"/>
                  </a:moveTo>
                  <a:lnTo>
                    <a:pt x="276048" y="25667"/>
                  </a:lnTo>
                  <a:lnTo>
                    <a:pt x="277269" y="25907"/>
                  </a:lnTo>
                  <a:lnTo>
                    <a:pt x="278288" y="26388"/>
                  </a:lnTo>
                  <a:lnTo>
                    <a:pt x="282037" y="30858"/>
                  </a:lnTo>
                  <a:lnTo>
                    <a:pt x="293285" y="30166"/>
                  </a:lnTo>
                  <a:lnTo>
                    <a:pt x="292735" y="26071"/>
                  </a:lnTo>
                  <a:lnTo>
                    <a:pt x="292499" y="25667"/>
                  </a:lnTo>
                  <a:close/>
                </a:path>
                <a:path w="547369" h="1633220">
                  <a:moveTo>
                    <a:pt x="322864" y="16957"/>
                  </a:moveTo>
                  <a:lnTo>
                    <a:pt x="315596" y="16957"/>
                  </a:lnTo>
                  <a:lnTo>
                    <a:pt x="311809" y="17919"/>
                  </a:lnTo>
                  <a:lnTo>
                    <a:pt x="305368" y="21764"/>
                  </a:lnTo>
                  <a:lnTo>
                    <a:pt x="302878" y="24446"/>
                  </a:lnTo>
                  <a:lnTo>
                    <a:pt x="299340" y="31329"/>
                  </a:lnTo>
                  <a:lnTo>
                    <a:pt x="298481" y="35213"/>
                  </a:lnTo>
                  <a:lnTo>
                    <a:pt x="298563" y="45048"/>
                  </a:lnTo>
                  <a:lnTo>
                    <a:pt x="315875" y="62698"/>
                  </a:lnTo>
                  <a:lnTo>
                    <a:pt x="324085" y="62698"/>
                  </a:lnTo>
                  <a:lnTo>
                    <a:pt x="339108" y="53527"/>
                  </a:lnTo>
                  <a:lnTo>
                    <a:pt x="318576" y="53527"/>
                  </a:lnTo>
                  <a:lnTo>
                    <a:pt x="316798" y="53094"/>
                  </a:lnTo>
                  <a:lnTo>
                    <a:pt x="313798" y="51364"/>
                  </a:lnTo>
                  <a:lnTo>
                    <a:pt x="312635" y="50133"/>
                  </a:lnTo>
                  <a:lnTo>
                    <a:pt x="311001" y="46941"/>
                  </a:lnTo>
                  <a:lnTo>
                    <a:pt x="310597" y="45048"/>
                  </a:lnTo>
                  <a:lnTo>
                    <a:pt x="310597" y="42827"/>
                  </a:lnTo>
                  <a:lnTo>
                    <a:pt x="303358" y="42827"/>
                  </a:lnTo>
                  <a:lnTo>
                    <a:pt x="303358" y="35213"/>
                  </a:lnTo>
                  <a:lnTo>
                    <a:pt x="310602" y="35213"/>
                  </a:lnTo>
                  <a:lnTo>
                    <a:pt x="310727" y="33444"/>
                  </a:lnTo>
                  <a:lnTo>
                    <a:pt x="318278" y="26129"/>
                  </a:lnTo>
                  <a:lnTo>
                    <a:pt x="337720" y="26129"/>
                  </a:lnTo>
                  <a:lnTo>
                    <a:pt x="336640" y="24417"/>
                  </a:lnTo>
                  <a:lnTo>
                    <a:pt x="332852" y="20687"/>
                  </a:lnTo>
                  <a:lnTo>
                    <a:pt x="330641" y="19293"/>
                  </a:lnTo>
                  <a:lnTo>
                    <a:pt x="325584" y="17429"/>
                  </a:lnTo>
                  <a:lnTo>
                    <a:pt x="322864" y="16957"/>
                  </a:lnTo>
                  <a:close/>
                </a:path>
                <a:path w="547369" h="1633220">
                  <a:moveTo>
                    <a:pt x="329141" y="48393"/>
                  </a:moveTo>
                  <a:lnTo>
                    <a:pt x="321999" y="53527"/>
                  </a:lnTo>
                  <a:lnTo>
                    <a:pt x="339108" y="53527"/>
                  </a:lnTo>
                  <a:lnTo>
                    <a:pt x="339928" y="51873"/>
                  </a:lnTo>
                  <a:lnTo>
                    <a:pt x="340504" y="49143"/>
                  </a:lnTo>
                  <a:lnTo>
                    <a:pt x="329141" y="48393"/>
                  </a:lnTo>
                  <a:close/>
                </a:path>
                <a:path w="547369" h="1633220">
                  <a:moveTo>
                    <a:pt x="310602" y="35213"/>
                  </a:moveTo>
                  <a:lnTo>
                    <a:pt x="303358" y="35213"/>
                  </a:lnTo>
                  <a:lnTo>
                    <a:pt x="303358" y="42827"/>
                  </a:lnTo>
                  <a:lnTo>
                    <a:pt x="310597" y="42827"/>
                  </a:lnTo>
                  <a:lnTo>
                    <a:pt x="310602" y="35213"/>
                  </a:lnTo>
                  <a:close/>
                </a:path>
                <a:path w="547369" h="1633220">
                  <a:moveTo>
                    <a:pt x="337720" y="26129"/>
                  </a:moveTo>
                  <a:lnTo>
                    <a:pt x="321931" y="26129"/>
                  </a:lnTo>
                  <a:lnTo>
                    <a:pt x="323498" y="26523"/>
                  </a:lnTo>
                  <a:lnTo>
                    <a:pt x="324844" y="27311"/>
                  </a:lnTo>
                  <a:lnTo>
                    <a:pt x="326209" y="28080"/>
                  </a:lnTo>
                  <a:lnTo>
                    <a:pt x="327276" y="29147"/>
                  </a:lnTo>
                  <a:lnTo>
                    <a:pt x="328815" y="31877"/>
                  </a:lnTo>
                  <a:lnTo>
                    <a:pt x="329199" y="33444"/>
                  </a:lnTo>
                  <a:lnTo>
                    <a:pt x="329199" y="35213"/>
                  </a:lnTo>
                  <a:lnTo>
                    <a:pt x="310602" y="35213"/>
                  </a:lnTo>
                  <a:lnTo>
                    <a:pt x="310597" y="42827"/>
                  </a:lnTo>
                  <a:lnTo>
                    <a:pt x="340764" y="42827"/>
                  </a:lnTo>
                  <a:lnTo>
                    <a:pt x="340688" y="35213"/>
                  </a:lnTo>
                  <a:lnTo>
                    <a:pt x="340235" y="32397"/>
                  </a:lnTo>
                  <a:lnTo>
                    <a:pt x="338120" y="26763"/>
                  </a:lnTo>
                  <a:lnTo>
                    <a:pt x="337720" y="26129"/>
                  </a:lnTo>
                  <a:close/>
                </a:path>
                <a:path w="547369" h="1633220">
                  <a:moveTo>
                    <a:pt x="388499" y="16957"/>
                  </a:moveTo>
                  <a:lnTo>
                    <a:pt x="379540" y="16957"/>
                  </a:lnTo>
                  <a:lnTo>
                    <a:pt x="375666" y="17919"/>
                  </a:lnTo>
                  <a:lnTo>
                    <a:pt x="362272" y="44644"/>
                  </a:lnTo>
                  <a:lnTo>
                    <a:pt x="363101" y="48383"/>
                  </a:lnTo>
                  <a:lnTo>
                    <a:pt x="366639" y="55247"/>
                  </a:lnTo>
                  <a:lnTo>
                    <a:pt x="369148" y="57920"/>
                  </a:lnTo>
                  <a:lnTo>
                    <a:pt x="375666" y="61746"/>
                  </a:lnTo>
                  <a:lnTo>
                    <a:pt x="379540" y="62698"/>
                  </a:lnTo>
                  <a:lnTo>
                    <a:pt x="388499" y="62698"/>
                  </a:lnTo>
                  <a:lnTo>
                    <a:pt x="392364" y="61746"/>
                  </a:lnTo>
                  <a:lnTo>
                    <a:pt x="398882" y="57920"/>
                  </a:lnTo>
                  <a:lnTo>
                    <a:pt x="401401" y="55247"/>
                  </a:lnTo>
                  <a:lnTo>
                    <a:pt x="402466" y="53181"/>
                  </a:lnTo>
                  <a:lnTo>
                    <a:pt x="382020" y="53181"/>
                  </a:lnTo>
                  <a:lnTo>
                    <a:pt x="380290" y="52604"/>
                  </a:lnTo>
                  <a:lnTo>
                    <a:pt x="374704" y="42346"/>
                  </a:lnTo>
                  <a:lnTo>
                    <a:pt x="374704" y="37194"/>
                  </a:lnTo>
                  <a:lnTo>
                    <a:pt x="382020" y="26330"/>
                  </a:lnTo>
                  <a:lnTo>
                    <a:pt x="402387" y="26330"/>
                  </a:lnTo>
                  <a:lnTo>
                    <a:pt x="401401" y="24417"/>
                  </a:lnTo>
                  <a:lnTo>
                    <a:pt x="398882" y="21745"/>
                  </a:lnTo>
                  <a:lnTo>
                    <a:pt x="392364" y="17919"/>
                  </a:lnTo>
                  <a:lnTo>
                    <a:pt x="388499" y="16957"/>
                  </a:lnTo>
                  <a:close/>
                </a:path>
                <a:path w="547369" h="1633220">
                  <a:moveTo>
                    <a:pt x="402387" y="26330"/>
                  </a:moveTo>
                  <a:lnTo>
                    <a:pt x="386115" y="26330"/>
                  </a:lnTo>
                  <a:lnTo>
                    <a:pt x="387817" y="26917"/>
                  </a:lnTo>
                  <a:lnTo>
                    <a:pt x="390547" y="29263"/>
                  </a:lnTo>
                  <a:lnTo>
                    <a:pt x="391576" y="30858"/>
                  </a:lnTo>
                  <a:lnTo>
                    <a:pt x="392979" y="34896"/>
                  </a:lnTo>
                  <a:lnTo>
                    <a:pt x="393335" y="37194"/>
                  </a:lnTo>
                  <a:lnTo>
                    <a:pt x="393335" y="42346"/>
                  </a:lnTo>
                  <a:lnTo>
                    <a:pt x="386115" y="53181"/>
                  </a:lnTo>
                  <a:lnTo>
                    <a:pt x="402466" y="53181"/>
                  </a:lnTo>
                  <a:lnTo>
                    <a:pt x="404938" y="48383"/>
                  </a:lnTo>
                  <a:lnTo>
                    <a:pt x="405767" y="44644"/>
                  </a:lnTo>
                  <a:lnTo>
                    <a:pt x="405738" y="34896"/>
                  </a:lnTo>
                  <a:lnTo>
                    <a:pt x="404938" y="31281"/>
                  </a:lnTo>
                  <a:lnTo>
                    <a:pt x="402387" y="26330"/>
                  </a:lnTo>
                  <a:close/>
                </a:path>
                <a:path w="547369" h="1633220">
                  <a:moveTo>
                    <a:pt x="431184" y="0"/>
                  </a:moveTo>
                  <a:lnTo>
                    <a:pt x="426512" y="0"/>
                  </a:lnTo>
                  <a:lnTo>
                    <a:pt x="424022" y="528"/>
                  </a:lnTo>
                  <a:lnTo>
                    <a:pt x="419638" y="2643"/>
                  </a:lnTo>
                  <a:lnTo>
                    <a:pt x="417908" y="4229"/>
                  </a:lnTo>
                  <a:lnTo>
                    <a:pt x="415389" y="8459"/>
                  </a:lnTo>
                  <a:lnTo>
                    <a:pt x="414764" y="11122"/>
                  </a:lnTo>
                  <a:lnTo>
                    <a:pt x="414764" y="61833"/>
                  </a:lnTo>
                  <a:lnTo>
                    <a:pt x="427022" y="61833"/>
                  </a:lnTo>
                  <a:lnTo>
                    <a:pt x="427022" y="13064"/>
                  </a:lnTo>
                  <a:lnTo>
                    <a:pt x="427377" y="11901"/>
                  </a:lnTo>
                  <a:lnTo>
                    <a:pt x="428800" y="10228"/>
                  </a:lnTo>
                  <a:lnTo>
                    <a:pt x="430059" y="9805"/>
                  </a:lnTo>
                  <a:lnTo>
                    <a:pt x="435940" y="9805"/>
                  </a:lnTo>
                  <a:lnTo>
                    <a:pt x="437981" y="1211"/>
                  </a:lnTo>
                  <a:lnTo>
                    <a:pt x="437212" y="980"/>
                  </a:lnTo>
                  <a:lnTo>
                    <a:pt x="436039" y="721"/>
                  </a:lnTo>
                  <a:lnTo>
                    <a:pt x="432905" y="144"/>
                  </a:lnTo>
                  <a:lnTo>
                    <a:pt x="431184" y="0"/>
                  </a:lnTo>
                  <a:close/>
                </a:path>
                <a:path w="547369" h="1633220">
                  <a:moveTo>
                    <a:pt x="414764" y="17534"/>
                  </a:moveTo>
                  <a:lnTo>
                    <a:pt x="408506" y="17534"/>
                  </a:lnTo>
                  <a:lnTo>
                    <a:pt x="408506" y="26763"/>
                  </a:lnTo>
                  <a:lnTo>
                    <a:pt x="414764" y="26763"/>
                  </a:lnTo>
                  <a:lnTo>
                    <a:pt x="414764" y="17534"/>
                  </a:lnTo>
                  <a:close/>
                </a:path>
                <a:path w="547369" h="1633220">
                  <a:moveTo>
                    <a:pt x="435847" y="17534"/>
                  </a:moveTo>
                  <a:lnTo>
                    <a:pt x="427022" y="17534"/>
                  </a:lnTo>
                  <a:lnTo>
                    <a:pt x="427022" y="26763"/>
                  </a:lnTo>
                  <a:lnTo>
                    <a:pt x="435847" y="26763"/>
                  </a:lnTo>
                  <a:lnTo>
                    <a:pt x="435847" y="17534"/>
                  </a:lnTo>
                  <a:close/>
                </a:path>
                <a:path w="547369" h="1633220">
                  <a:moveTo>
                    <a:pt x="435940" y="9805"/>
                  </a:moveTo>
                  <a:lnTo>
                    <a:pt x="432597" y="9805"/>
                  </a:lnTo>
                  <a:lnTo>
                    <a:pt x="433309" y="9872"/>
                  </a:lnTo>
                  <a:lnTo>
                    <a:pt x="434712" y="10142"/>
                  </a:lnTo>
                  <a:lnTo>
                    <a:pt x="435308" y="10286"/>
                  </a:lnTo>
                  <a:lnTo>
                    <a:pt x="435789" y="10440"/>
                  </a:lnTo>
                  <a:lnTo>
                    <a:pt x="435940" y="9805"/>
                  </a:lnTo>
                  <a:close/>
                </a:path>
                <a:path w="547369" h="1633220">
                  <a:moveTo>
                    <a:pt x="101126" y="137741"/>
                  </a:moveTo>
                  <a:lnTo>
                    <a:pt x="93858" y="137741"/>
                  </a:lnTo>
                  <a:lnTo>
                    <a:pt x="90071" y="138702"/>
                  </a:lnTo>
                  <a:lnTo>
                    <a:pt x="83630" y="142548"/>
                  </a:lnTo>
                  <a:lnTo>
                    <a:pt x="81140" y="145230"/>
                  </a:lnTo>
                  <a:lnTo>
                    <a:pt x="77602" y="152113"/>
                  </a:lnTo>
                  <a:lnTo>
                    <a:pt x="76743" y="155997"/>
                  </a:lnTo>
                  <a:lnTo>
                    <a:pt x="76825" y="165831"/>
                  </a:lnTo>
                  <a:lnTo>
                    <a:pt x="94137" y="183481"/>
                  </a:lnTo>
                  <a:lnTo>
                    <a:pt x="102347" y="183481"/>
                  </a:lnTo>
                  <a:lnTo>
                    <a:pt x="117370" y="174310"/>
                  </a:lnTo>
                  <a:lnTo>
                    <a:pt x="96838" y="174310"/>
                  </a:lnTo>
                  <a:lnTo>
                    <a:pt x="95060" y="173878"/>
                  </a:lnTo>
                  <a:lnTo>
                    <a:pt x="92061" y="172147"/>
                  </a:lnTo>
                  <a:lnTo>
                    <a:pt x="90897" y="170917"/>
                  </a:lnTo>
                  <a:lnTo>
                    <a:pt x="89263" y="167725"/>
                  </a:lnTo>
                  <a:lnTo>
                    <a:pt x="88859" y="165831"/>
                  </a:lnTo>
                  <a:lnTo>
                    <a:pt x="88859" y="163611"/>
                  </a:lnTo>
                  <a:lnTo>
                    <a:pt x="81620" y="163611"/>
                  </a:lnTo>
                  <a:lnTo>
                    <a:pt x="81620" y="155997"/>
                  </a:lnTo>
                  <a:lnTo>
                    <a:pt x="88864" y="155997"/>
                  </a:lnTo>
                  <a:lnTo>
                    <a:pt x="88989" y="154228"/>
                  </a:lnTo>
                  <a:lnTo>
                    <a:pt x="96540" y="146912"/>
                  </a:lnTo>
                  <a:lnTo>
                    <a:pt x="115982" y="146912"/>
                  </a:lnTo>
                  <a:lnTo>
                    <a:pt x="114902" y="145201"/>
                  </a:lnTo>
                  <a:lnTo>
                    <a:pt x="111114" y="141471"/>
                  </a:lnTo>
                  <a:lnTo>
                    <a:pt x="108903" y="140077"/>
                  </a:lnTo>
                  <a:lnTo>
                    <a:pt x="103847" y="138212"/>
                  </a:lnTo>
                  <a:lnTo>
                    <a:pt x="101126" y="137741"/>
                  </a:lnTo>
                  <a:close/>
                </a:path>
                <a:path w="547369" h="1633220">
                  <a:moveTo>
                    <a:pt x="107403" y="169177"/>
                  </a:moveTo>
                  <a:lnTo>
                    <a:pt x="100261" y="174310"/>
                  </a:lnTo>
                  <a:lnTo>
                    <a:pt x="117370" y="174310"/>
                  </a:lnTo>
                  <a:lnTo>
                    <a:pt x="118190" y="172657"/>
                  </a:lnTo>
                  <a:lnTo>
                    <a:pt x="118766" y="169927"/>
                  </a:lnTo>
                  <a:lnTo>
                    <a:pt x="107403" y="169177"/>
                  </a:lnTo>
                  <a:close/>
                </a:path>
                <a:path w="547369" h="1633220">
                  <a:moveTo>
                    <a:pt x="88864" y="155997"/>
                  </a:moveTo>
                  <a:lnTo>
                    <a:pt x="81620" y="155997"/>
                  </a:lnTo>
                  <a:lnTo>
                    <a:pt x="81620" y="163611"/>
                  </a:lnTo>
                  <a:lnTo>
                    <a:pt x="88859" y="163611"/>
                  </a:lnTo>
                  <a:lnTo>
                    <a:pt x="88864" y="155997"/>
                  </a:lnTo>
                  <a:close/>
                </a:path>
                <a:path w="547369" h="1633220">
                  <a:moveTo>
                    <a:pt x="115982" y="146912"/>
                  </a:moveTo>
                  <a:lnTo>
                    <a:pt x="100193" y="146912"/>
                  </a:lnTo>
                  <a:lnTo>
                    <a:pt x="101760" y="147306"/>
                  </a:lnTo>
                  <a:lnTo>
                    <a:pt x="103106" y="148095"/>
                  </a:lnTo>
                  <a:lnTo>
                    <a:pt x="104471" y="148864"/>
                  </a:lnTo>
                  <a:lnTo>
                    <a:pt x="105539" y="149931"/>
                  </a:lnTo>
                  <a:lnTo>
                    <a:pt x="107077" y="152661"/>
                  </a:lnTo>
                  <a:lnTo>
                    <a:pt x="107461" y="154228"/>
                  </a:lnTo>
                  <a:lnTo>
                    <a:pt x="107461" y="155997"/>
                  </a:lnTo>
                  <a:lnTo>
                    <a:pt x="88864" y="155997"/>
                  </a:lnTo>
                  <a:lnTo>
                    <a:pt x="88859" y="163611"/>
                  </a:lnTo>
                  <a:lnTo>
                    <a:pt x="119026" y="163611"/>
                  </a:lnTo>
                  <a:lnTo>
                    <a:pt x="118950" y="155997"/>
                  </a:lnTo>
                  <a:lnTo>
                    <a:pt x="118497" y="153180"/>
                  </a:lnTo>
                  <a:lnTo>
                    <a:pt x="116382" y="147547"/>
                  </a:lnTo>
                  <a:lnTo>
                    <a:pt x="115982" y="146912"/>
                  </a:lnTo>
                  <a:close/>
                </a:path>
                <a:path w="547369" h="1633220">
                  <a:moveTo>
                    <a:pt x="136966" y="138318"/>
                  </a:moveTo>
                  <a:lnTo>
                    <a:pt x="125257" y="138318"/>
                  </a:lnTo>
                  <a:lnTo>
                    <a:pt x="125257" y="182616"/>
                  </a:lnTo>
                  <a:lnTo>
                    <a:pt x="137543" y="182616"/>
                  </a:lnTo>
                  <a:lnTo>
                    <a:pt x="137543" y="154391"/>
                  </a:lnTo>
                  <a:lnTo>
                    <a:pt x="137860" y="152968"/>
                  </a:lnTo>
                  <a:lnTo>
                    <a:pt x="139129" y="150527"/>
                  </a:lnTo>
                  <a:lnTo>
                    <a:pt x="139985" y="149575"/>
                  </a:lnTo>
                  <a:lnTo>
                    <a:pt x="142157" y="148210"/>
                  </a:lnTo>
                  <a:lnTo>
                    <a:pt x="143388" y="147864"/>
                  </a:lnTo>
                  <a:lnTo>
                    <a:pt x="189574" y="147864"/>
                  </a:lnTo>
                  <a:lnTo>
                    <a:pt x="188969" y="146133"/>
                  </a:lnTo>
                  <a:lnTo>
                    <a:pt x="136966" y="146133"/>
                  </a:lnTo>
                  <a:lnTo>
                    <a:pt x="136966" y="138318"/>
                  </a:lnTo>
                  <a:close/>
                </a:path>
                <a:path w="547369" h="1633220">
                  <a:moveTo>
                    <a:pt x="168277" y="147864"/>
                  </a:moveTo>
                  <a:lnTo>
                    <a:pt x="146772" y="147864"/>
                  </a:lnTo>
                  <a:lnTo>
                    <a:pt x="148396" y="148508"/>
                  </a:lnTo>
                  <a:lnTo>
                    <a:pt x="150876" y="151084"/>
                  </a:lnTo>
                  <a:lnTo>
                    <a:pt x="151491" y="152786"/>
                  </a:lnTo>
                  <a:lnTo>
                    <a:pt x="151501" y="182616"/>
                  </a:lnTo>
                  <a:lnTo>
                    <a:pt x="163412" y="182616"/>
                  </a:lnTo>
                  <a:lnTo>
                    <a:pt x="163509" y="152968"/>
                  </a:lnTo>
                  <a:lnTo>
                    <a:pt x="164037" y="151402"/>
                  </a:lnTo>
                  <a:lnTo>
                    <a:pt x="166537" y="148575"/>
                  </a:lnTo>
                  <a:lnTo>
                    <a:pt x="168277" y="147864"/>
                  </a:lnTo>
                  <a:close/>
                </a:path>
                <a:path w="547369" h="1633220">
                  <a:moveTo>
                    <a:pt x="189574" y="147864"/>
                  </a:moveTo>
                  <a:lnTo>
                    <a:pt x="172468" y="147864"/>
                  </a:lnTo>
                  <a:lnTo>
                    <a:pt x="174102" y="148479"/>
                  </a:lnTo>
                  <a:lnTo>
                    <a:pt x="176717" y="150940"/>
                  </a:lnTo>
                  <a:lnTo>
                    <a:pt x="177371" y="152786"/>
                  </a:lnTo>
                  <a:lnTo>
                    <a:pt x="177371" y="182616"/>
                  </a:lnTo>
                  <a:lnTo>
                    <a:pt x="189628" y="182616"/>
                  </a:lnTo>
                  <a:lnTo>
                    <a:pt x="189574" y="147864"/>
                  </a:lnTo>
                  <a:close/>
                </a:path>
                <a:path w="547369" h="1633220">
                  <a:moveTo>
                    <a:pt x="152866" y="137741"/>
                  </a:moveTo>
                  <a:lnTo>
                    <a:pt x="146829" y="137741"/>
                  </a:lnTo>
                  <a:lnTo>
                    <a:pt x="144225" y="138510"/>
                  </a:lnTo>
                  <a:lnTo>
                    <a:pt x="139946" y="141490"/>
                  </a:lnTo>
                  <a:lnTo>
                    <a:pt x="138408" y="143538"/>
                  </a:lnTo>
                  <a:lnTo>
                    <a:pt x="137485" y="146133"/>
                  </a:lnTo>
                  <a:lnTo>
                    <a:pt x="161855" y="146133"/>
                  </a:lnTo>
                  <a:lnTo>
                    <a:pt x="161130" y="143538"/>
                  </a:lnTo>
                  <a:lnTo>
                    <a:pt x="159721" y="141519"/>
                  </a:lnTo>
                  <a:lnTo>
                    <a:pt x="155420" y="138491"/>
                  </a:lnTo>
                  <a:lnTo>
                    <a:pt x="152866" y="137741"/>
                  </a:lnTo>
                  <a:close/>
                </a:path>
                <a:path w="547369" h="1633220">
                  <a:moveTo>
                    <a:pt x="179803" y="137741"/>
                  </a:moveTo>
                  <a:lnTo>
                    <a:pt x="172420" y="137741"/>
                  </a:lnTo>
                  <a:lnTo>
                    <a:pt x="169603" y="138510"/>
                  </a:lnTo>
                  <a:lnTo>
                    <a:pt x="164854" y="141567"/>
                  </a:lnTo>
                  <a:lnTo>
                    <a:pt x="163220" y="143596"/>
                  </a:lnTo>
                  <a:lnTo>
                    <a:pt x="162316" y="146133"/>
                  </a:lnTo>
                  <a:lnTo>
                    <a:pt x="188969" y="146133"/>
                  </a:lnTo>
                  <a:lnTo>
                    <a:pt x="188330" y="144307"/>
                  </a:lnTo>
                  <a:lnTo>
                    <a:pt x="183158" y="139058"/>
                  </a:lnTo>
                  <a:lnTo>
                    <a:pt x="179803" y="137741"/>
                  </a:lnTo>
                  <a:close/>
                </a:path>
                <a:path w="547369" h="1633220">
                  <a:moveTo>
                    <a:pt x="220166" y="137741"/>
                  </a:moveTo>
                  <a:lnTo>
                    <a:pt x="212898" y="137741"/>
                  </a:lnTo>
                  <a:lnTo>
                    <a:pt x="209111" y="138702"/>
                  </a:lnTo>
                  <a:lnTo>
                    <a:pt x="202670" y="142548"/>
                  </a:lnTo>
                  <a:lnTo>
                    <a:pt x="200180" y="145230"/>
                  </a:lnTo>
                  <a:lnTo>
                    <a:pt x="196642" y="152113"/>
                  </a:lnTo>
                  <a:lnTo>
                    <a:pt x="195783" y="155997"/>
                  </a:lnTo>
                  <a:lnTo>
                    <a:pt x="195865" y="165831"/>
                  </a:lnTo>
                  <a:lnTo>
                    <a:pt x="213177" y="183481"/>
                  </a:lnTo>
                  <a:lnTo>
                    <a:pt x="221387" y="183481"/>
                  </a:lnTo>
                  <a:lnTo>
                    <a:pt x="236410" y="174310"/>
                  </a:lnTo>
                  <a:lnTo>
                    <a:pt x="215879" y="174310"/>
                  </a:lnTo>
                  <a:lnTo>
                    <a:pt x="214100" y="173878"/>
                  </a:lnTo>
                  <a:lnTo>
                    <a:pt x="211101" y="172147"/>
                  </a:lnTo>
                  <a:lnTo>
                    <a:pt x="209937" y="170917"/>
                  </a:lnTo>
                  <a:lnTo>
                    <a:pt x="208303" y="167725"/>
                  </a:lnTo>
                  <a:lnTo>
                    <a:pt x="207899" y="165831"/>
                  </a:lnTo>
                  <a:lnTo>
                    <a:pt x="207899" y="163611"/>
                  </a:lnTo>
                  <a:lnTo>
                    <a:pt x="200661" y="163611"/>
                  </a:lnTo>
                  <a:lnTo>
                    <a:pt x="200661" y="155997"/>
                  </a:lnTo>
                  <a:lnTo>
                    <a:pt x="207904" y="155997"/>
                  </a:lnTo>
                  <a:lnTo>
                    <a:pt x="208029" y="154228"/>
                  </a:lnTo>
                  <a:lnTo>
                    <a:pt x="215581" y="146912"/>
                  </a:lnTo>
                  <a:lnTo>
                    <a:pt x="235022" y="146912"/>
                  </a:lnTo>
                  <a:lnTo>
                    <a:pt x="233942" y="145201"/>
                  </a:lnTo>
                  <a:lnTo>
                    <a:pt x="230154" y="141471"/>
                  </a:lnTo>
                  <a:lnTo>
                    <a:pt x="227943" y="140077"/>
                  </a:lnTo>
                  <a:lnTo>
                    <a:pt x="222887" y="138212"/>
                  </a:lnTo>
                  <a:lnTo>
                    <a:pt x="220166" y="137741"/>
                  </a:lnTo>
                  <a:close/>
                </a:path>
                <a:path w="547369" h="1633220">
                  <a:moveTo>
                    <a:pt x="226444" y="169177"/>
                  </a:moveTo>
                  <a:lnTo>
                    <a:pt x="219301" y="174310"/>
                  </a:lnTo>
                  <a:lnTo>
                    <a:pt x="236410" y="174310"/>
                  </a:lnTo>
                  <a:lnTo>
                    <a:pt x="237230" y="172657"/>
                  </a:lnTo>
                  <a:lnTo>
                    <a:pt x="237807" y="169927"/>
                  </a:lnTo>
                  <a:lnTo>
                    <a:pt x="226444" y="169177"/>
                  </a:lnTo>
                  <a:close/>
                </a:path>
                <a:path w="547369" h="1633220">
                  <a:moveTo>
                    <a:pt x="207904" y="155997"/>
                  </a:moveTo>
                  <a:lnTo>
                    <a:pt x="200661" y="155997"/>
                  </a:lnTo>
                  <a:lnTo>
                    <a:pt x="200661" y="163611"/>
                  </a:lnTo>
                  <a:lnTo>
                    <a:pt x="207899" y="163611"/>
                  </a:lnTo>
                  <a:lnTo>
                    <a:pt x="207904" y="155997"/>
                  </a:lnTo>
                  <a:close/>
                </a:path>
                <a:path w="547369" h="1633220">
                  <a:moveTo>
                    <a:pt x="235022" y="146912"/>
                  </a:moveTo>
                  <a:lnTo>
                    <a:pt x="219234" y="146912"/>
                  </a:lnTo>
                  <a:lnTo>
                    <a:pt x="220801" y="147306"/>
                  </a:lnTo>
                  <a:lnTo>
                    <a:pt x="222146" y="148095"/>
                  </a:lnTo>
                  <a:lnTo>
                    <a:pt x="223512" y="148864"/>
                  </a:lnTo>
                  <a:lnTo>
                    <a:pt x="224579" y="149931"/>
                  </a:lnTo>
                  <a:lnTo>
                    <a:pt x="226117" y="152661"/>
                  </a:lnTo>
                  <a:lnTo>
                    <a:pt x="226501" y="154228"/>
                  </a:lnTo>
                  <a:lnTo>
                    <a:pt x="226501" y="155997"/>
                  </a:lnTo>
                  <a:lnTo>
                    <a:pt x="207904" y="155997"/>
                  </a:lnTo>
                  <a:lnTo>
                    <a:pt x="207899" y="163611"/>
                  </a:lnTo>
                  <a:lnTo>
                    <a:pt x="238066" y="163611"/>
                  </a:lnTo>
                  <a:lnTo>
                    <a:pt x="237990" y="155997"/>
                  </a:lnTo>
                  <a:lnTo>
                    <a:pt x="237537" y="153180"/>
                  </a:lnTo>
                  <a:lnTo>
                    <a:pt x="235422" y="147547"/>
                  </a:lnTo>
                  <a:lnTo>
                    <a:pt x="235022" y="146912"/>
                  </a:lnTo>
                  <a:close/>
                </a:path>
                <a:path w="547369" h="1633220">
                  <a:moveTo>
                    <a:pt x="256208" y="138318"/>
                  </a:moveTo>
                  <a:lnTo>
                    <a:pt x="244297" y="138318"/>
                  </a:lnTo>
                  <a:lnTo>
                    <a:pt x="244297" y="182616"/>
                  </a:lnTo>
                  <a:lnTo>
                    <a:pt x="256583" y="182616"/>
                  </a:lnTo>
                  <a:lnTo>
                    <a:pt x="256583" y="155747"/>
                  </a:lnTo>
                  <a:lnTo>
                    <a:pt x="256987" y="154151"/>
                  </a:lnTo>
                  <a:lnTo>
                    <a:pt x="258621" y="151382"/>
                  </a:lnTo>
                  <a:lnTo>
                    <a:pt x="259736" y="150306"/>
                  </a:lnTo>
                  <a:lnTo>
                    <a:pt x="262562" y="148748"/>
                  </a:lnTo>
                  <a:lnTo>
                    <a:pt x="264177" y="148354"/>
                  </a:lnTo>
                  <a:lnTo>
                    <a:pt x="271176" y="148354"/>
                  </a:lnTo>
                  <a:lnTo>
                    <a:pt x="271176" y="146047"/>
                  </a:lnTo>
                  <a:lnTo>
                    <a:pt x="256208" y="146047"/>
                  </a:lnTo>
                  <a:lnTo>
                    <a:pt x="256208" y="138318"/>
                  </a:lnTo>
                  <a:close/>
                </a:path>
                <a:path w="547369" h="1633220">
                  <a:moveTo>
                    <a:pt x="271176" y="148354"/>
                  </a:moveTo>
                  <a:lnTo>
                    <a:pt x="266831" y="148354"/>
                  </a:lnTo>
                  <a:lnTo>
                    <a:pt x="267763" y="148421"/>
                  </a:lnTo>
                  <a:lnTo>
                    <a:pt x="269801" y="148691"/>
                  </a:lnTo>
                  <a:lnTo>
                    <a:pt x="270599" y="148844"/>
                  </a:lnTo>
                  <a:lnTo>
                    <a:pt x="271176" y="149017"/>
                  </a:lnTo>
                  <a:lnTo>
                    <a:pt x="271176" y="148354"/>
                  </a:lnTo>
                  <a:close/>
                </a:path>
                <a:path w="547369" h="1633220">
                  <a:moveTo>
                    <a:pt x="267927" y="137683"/>
                  </a:moveTo>
                  <a:lnTo>
                    <a:pt x="264831" y="137683"/>
                  </a:lnTo>
                  <a:lnTo>
                    <a:pt x="262639" y="138395"/>
                  </a:lnTo>
                  <a:lnTo>
                    <a:pt x="258832" y="141221"/>
                  </a:lnTo>
                  <a:lnTo>
                    <a:pt x="257477" y="143298"/>
                  </a:lnTo>
                  <a:lnTo>
                    <a:pt x="256669" y="146047"/>
                  </a:lnTo>
                  <a:lnTo>
                    <a:pt x="271176" y="146047"/>
                  </a:lnTo>
                  <a:lnTo>
                    <a:pt x="271176" y="138116"/>
                  </a:lnTo>
                  <a:lnTo>
                    <a:pt x="270638" y="137981"/>
                  </a:lnTo>
                  <a:lnTo>
                    <a:pt x="270013" y="137876"/>
                  </a:lnTo>
                  <a:lnTo>
                    <a:pt x="268590" y="137722"/>
                  </a:lnTo>
                  <a:lnTo>
                    <a:pt x="267927" y="137683"/>
                  </a:lnTo>
                  <a:close/>
                </a:path>
                <a:path w="547369" h="1633220">
                  <a:moveTo>
                    <a:pt x="284754" y="186279"/>
                  </a:moveTo>
                  <a:lnTo>
                    <a:pt x="273391" y="187807"/>
                  </a:lnTo>
                  <a:lnTo>
                    <a:pt x="273896" y="190143"/>
                  </a:lnTo>
                  <a:lnTo>
                    <a:pt x="274977" y="192229"/>
                  </a:lnTo>
                  <a:lnTo>
                    <a:pt x="278322" y="195960"/>
                  </a:lnTo>
                  <a:lnTo>
                    <a:pt x="280572" y="197430"/>
                  </a:lnTo>
                  <a:lnTo>
                    <a:pt x="286244" y="199603"/>
                  </a:lnTo>
                  <a:lnTo>
                    <a:pt x="289657" y="200151"/>
                  </a:lnTo>
                  <a:lnTo>
                    <a:pt x="297866" y="200151"/>
                  </a:lnTo>
                  <a:lnTo>
                    <a:pt x="301606" y="199507"/>
                  </a:lnTo>
                  <a:lnTo>
                    <a:pt x="308124" y="196950"/>
                  </a:lnTo>
                  <a:lnTo>
                    <a:pt x="310681" y="195046"/>
                  </a:lnTo>
                  <a:lnTo>
                    <a:pt x="313387" y="191326"/>
                  </a:lnTo>
                  <a:lnTo>
                    <a:pt x="292137" y="191326"/>
                  </a:lnTo>
                  <a:lnTo>
                    <a:pt x="290618" y="191085"/>
                  </a:lnTo>
                  <a:lnTo>
                    <a:pt x="288122" y="190134"/>
                  </a:lnTo>
                  <a:lnTo>
                    <a:pt x="287148" y="189528"/>
                  </a:lnTo>
                  <a:lnTo>
                    <a:pt x="285648" y="187990"/>
                  </a:lnTo>
                  <a:lnTo>
                    <a:pt x="285100" y="187163"/>
                  </a:lnTo>
                  <a:lnTo>
                    <a:pt x="284754" y="186279"/>
                  </a:lnTo>
                  <a:close/>
                </a:path>
                <a:path w="547369" h="1633220">
                  <a:moveTo>
                    <a:pt x="315295" y="174772"/>
                  </a:moveTo>
                  <a:lnTo>
                    <a:pt x="303154" y="174772"/>
                  </a:lnTo>
                  <a:lnTo>
                    <a:pt x="303154" y="185914"/>
                  </a:lnTo>
                  <a:lnTo>
                    <a:pt x="302279" y="188076"/>
                  </a:lnTo>
                  <a:lnTo>
                    <a:pt x="298799" y="190672"/>
                  </a:lnTo>
                  <a:lnTo>
                    <a:pt x="296597" y="191326"/>
                  </a:lnTo>
                  <a:lnTo>
                    <a:pt x="313387" y="191326"/>
                  </a:lnTo>
                  <a:lnTo>
                    <a:pt x="314373" y="189970"/>
                  </a:lnTo>
                  <a:lnTo>
                    <a:pt x="315194" y="187163"/>
                  </a:lnTo>
                  <a:lnTo>
                    <a:pt x="315295" y="174772"/>
                  </a:lnTo>
                  <a:close/>
                </a:path>
                <a:path w="547369" h="1633220">
                  <a:moveTo>
                    <a:pt x="292454" y="137741"/>
                  </a:moveTo>
                  <a:lnTo>
                    <a:pt x="286725" y="137741"/>
                  </a:lnTo>
                  <a:lnTo>
                    <a:pt x="283735" y="138577"/>
                  </a:lnTo>
                  <a:lnTo>
                    <a:pt x="278294" y="141923"/>
                  </a:lnTo>
                  <a:lnTo>
                    <a:pt x="276121" y="144441"/>
                  </a:lnTo>
                  <a:lnTo>
                    <a:pt x="272852" y="151171"/>
                  </a:lnTo>
                  <a:lnTo>
                    <a:pt x="272035" y="155362"/>
                  </a:lnTo>
                  <a:lnTo>
                    <a:pt x="272035" y="165283"/>
                  </a:lnTo>
                  <a:lnTo>
                    <a:pt x="286676" y="181982"/>
                  </a:lnTo>
                  <a:lnTo>
                    <a:pt x="292348" y="181982"/>
                  </a:lnTo>
                  <a:lnTo>
                    <a:pt x="302635" y="174772"/>
                  </a:lnTo>
                  <a:lnTo>
                    <a:pt x="315295" y="174772"/>
                  </a:lnTo>
                  <a:lnTo>
                    <a:pt x="315295" y="172753"/>
                  </a:lnTo>
                  <a:lnTo>
                    <a:pt x="291877" y="172753"/>
                  </a:lnTo>
                  <a:lnTo>
                    <a:pt x="290176" y="172253"/>
                  </a:lnTo>
                  <a:lnTo>
                    <a:pt x="284587" y="162918"/>
                  </a:lnTo>
                  <a:lnTo>
                    <a:pt x="284593" y="157727"/>
                  </a:lnTo>
                  <a:lnTo>
                    <a:pt x="291877" y="147518"/>
                  </a:lnTo>
                  <a:lnTo>
                    <a:pt x="315295" y="147518"/>
                  </a:lnTo>
                  <a:lnTo>
                    <a:pt x="315295" y="145759"/>
                  </a:lnTo>
                  <a:lnTo>
                    <a:pt x="302635" y="145759"/>
                  </a:lnTo>
                  <a:lnTo>
                    <a:pt x="302077" y="144567"/>
                  </a:lnTo>
                  <a:lnTo>
                    <a:pt x="301279" y="143355"/>
                  </a:lnTo>
                  <a:lnTo>
                    <a:pt x="300241" y="142125"/>
                  </a:lnTo>
                  <a:lnTo>
                    <a:pt x="299222" y="140875"/>
                  </a:lnTo>
                  <a:lnTo>
                    <a:pt x="297876" y="139837"/>
                  </a:lnTo>
                  <a:lnTo>
                    <a:pt x="294531" y="138164"/>
                  </a:lnTo>
                  <a:lnTo>
                    <a:pt x="292454" y="137741"/>
                  </a:lnTo>
                  <a:close/>
                </a:path>
                <a:path w="547369" h="1633220">
                  <a:moveTo>
                    <a:pt x="315295" y="147518"/>
                  </a:moveTo>
                  <a:lnTo>
                    <a:pt x="295876" y="147518"/>
                  </a:lnTo>
                  <a:lnTo>
                    <a:pt x="297584" y="148066"/>
                  </a:lnTo>
                  <a:lnTo>
                    <a:pt x="300327" y="150161"/>
                  </a:lnTo>
                  <a:lnTo>
                    <a:pt x="301385" y="151652"/>
                  </a:lnTo>
                  <a:lnTo>
                    <a:pt x="302802" y="155362"/>
                  </a:lnTo>
                  <a:lnTo>
                    <a:pt x="302863" y="155583"/>
                  </a:lnTo>
                  <a:lnTo>
                    <a:pt x="303211" y="157727"/>
                  </a:lnTo>
                  <a:lnTo>
                    <a:pt x="303211" y="162918"/>
                  </a:lnTo>
                  <a:lnTo>
                    <a:pt x="295876" y="172753"/>
                  </a:lnTo>
                  <a:lnTo>
                    <a:pt x="315295" y="172753"/>
                  </a:lnTo>
                  <a:lnTo>
                    <a:pt x="315295" y="147518"/>
                  </a:lnTo>
                  <a:close/>
                </a:path>
                <a:path w="547369" h="1633220">
                  <a:moveTo>
                    <a:pt x="315295" y="138318"/>
                  </a:moveTo>
                  <a:lnTo>
                    <a:pt x="303096" y="138318"/>
                  </a:lnTo>
                  <a:lnTo>
                    <a:pt x="303096" y="145759"/>
                  </a:lnTo>
                  <a:lnTo>
                    <a:pt x="315295" y="145759"/>
                  </a:lnTo>
                  <a:lnTo>
                    <a:pt x="315295" y="138318"/>
                  </a:lnTo>
                  <a:close/>
                </a:path>
                <a:path w="547369" h="1633220">
                  <a:moveTo>
                    <a:pt x="345906" y="137741"/>
                  </a:moveTo>
                  <a:lnTo>
                    <a:pt x="338638" y="137741"/>
                  </a:lnTo>
                  <a:lnTo>
                    <a:pt x="334850" y="138702"/>
                  </a:lnTo>
                  <a:lnTo>
                    <a:pt x="328409" y="142548"/>
                  </a:lnTo>
                  <a:lnTo>
                    <a:pt x="325920" y="145230"/>
                  </a:lnTo>
                  <a:lnTo>
                    <a:pt x="322382" y="152113"/>
                  </a:lnTo>
                  <a:lnTo>
                    <a:pt x="321523" y="155997"/>
                  </a:lnTo>
                  <a:lnTo>
                    <a:pt x="321605" y="165831"/>
                  </a:lnTo>
                  <a:lnTo>
                    <a:pt x="338917" y="183481"/>
                  </a:lnTo>
                  <a:lnTo>
                    <a:pt x="347127" y="183481"/>
                  </a:lnTo>
                  <a:lnTo>
                    <a:pt x="362149" y="174310"/>
                  </a:lnTo>
                  <a:lnTo>
                    <a:pt x="341618" y="174310"/>
                  </a:lnTo>
                  <a:lnTo>
                    <a:pt x="339840" y="173878"/>
                  </a:lnTo>
                  <a:lnTo>
                    <a:pt x="336840" y="172147"/>
                  </a:lnTo>
                  <a:lnTo>
                    <a:pt x="335677" y="170917"/>
                  </a:lnTo>
                  <a:lnTo>
                    <a:pt x="334043" y="167725"/>
                  </a:lnTo>
                  <a:lnTo>
                    <a:pt x="333639" y="165831"/>
                  </a:lnTo>
                  <a:lnTo>
                    <a:pt x="333639" y="163611"/>
                  </a:lnTo>
                  <a:lnTo>
                    <a:pt x="326400" y="163611"/>
                  </a:lnTo>
                  <a:lnTo>
                    <a:pt x="326400" y="155997"/>
                  </a:lnTo>
                  <a:lnTo>
                    <a:pt x="333643" y="155997"/>
                  </a:lnTo>
                  <a:lnTo>
                    <a:pt x="333769" y="154228"/>
                  </a:lnTo>
                  <a:lnTo>
                    <a:pt x="341320" y="146912"/>
                  </a:lnTo>
                  <a:lnTo>
                    <a:pt x="360762" y="146912"/>
                  </a:lnTo>
                  <a:lnTo>
                    <a:pt x="359682" y="145201"/>
                  </a:lnTo>
                  <a:lnTo>
                    <a:pt x="355894" y="141471"/>
                  </a:lnTo>
                  <a:lnTo>
                    <a:pt x="353683" y="140077"/>
                  </a:lnTo>
                  <a:lnTo>
                    <a:pt x="348626" y="138212"/>
                  </a:lnTo>
                  <a:lnTo>
                    <a:pt x="345906" y="137741"/>
                  </a:lnTo>
                  <a:close/>
                </a:path>
                <a:path w="547369" h="1633220">
                  <a:moveTo>
                    <a:pt x="352183" y="169177"/>
                  </a:moveTo>
                  <a:lnTo>
                    <a:pt x="345040" y="174310"/>
                  </a:lnTo>
                  <a:lnTo>
                    <a:pt x="362149" y="174310"/>
                  </a:lnTo>
                  <a:lnTo>
                    <a:pt x="362969" y="172657"/>
                  </a:lnTo>
                  <a:lnTo>
                    <a:pt x="363546" y="169927"/>
                  </a:lnTo>
                  <a:lnTo>
                    <a:pt x="352183" y="169177"/>
                  </a:lnTo>
                  <a:close/>
                </a:path>
                <a:path w="547369" h="1633220">
                  <a:moveTo>
                    <a:pt x="333643" y="155997"/>
                  </a:moveTo>
                  <a:lnTo>
                    <a:pt x="326400" y="155997"/>
                  </a:lnTo>
                  <a:lnTo>
                    <a:pt x="326400" y="163611"/>
                  </a:lnTo>
                  <a:lnTo>
                    <a:pt x="333639" y="163611"/>
                  </a:lnTo>
                  <a:lnTo>
                    <a:pt x="333643" y="155997"/>
                  </a:lnTo>
                  <a:close/>
                </a:path>
                <a:path w="547369" h="1633220">
                  <a:moveTo>
                    <a:pt x="360762" y="146912"/>
                  </a:moveTo>
                  <a:lnTo>
                    <a:pt x="344973" y="146912"/>
                  </a:lnTo>
                  <a:lnTo>
                    <a:pt x="346540" y="147306"/>
                  </a:lnTo>
                  <a:lnTo>
                    <a:pt x="347886" y="148095"/>
                  </a:lnTo>
                  <a:lnTo>
                    <a:pt x="349251" y="148864"/>
                  </a:lnTo>
                  <a:lnTo>
                    <a:pt x="350318" y="149931"/>
                  </a:lnTo>
                  <a:lnTo>
                    <a:pt x="351856" y="152661"/>
                  </a:lnTo>
                  <a:lnTo>
                    <a:pt x="352241" y="154228"/>
                  </a:lnTo>
                  <a:lnTo>
                    <a:pt x="352241" y="155997"/>
                  </a:lnTo>
                  <a:lnTo>
                    <a:pt x="333643" y="155997"/>
                  </a:lnTo>
                  <a:lnTo>
                    <a:pt x="333639" y="163611"/>
                  </a:lnTo>
                  <a:lnTo>
                    <a:pt x="363806" y="163611"/>
                  </a:lnTo>
                  <a:lnTo>
                    <a:pt x="363730" y="155997"/>
                  </a:lnTo>
                  <a:lnTo>
                    <a:pt x="363277" y="153180"/>
                  </a:lnTo>
                  <a:lnTo>
                    <a:pt x="361162" y="147547"/>
                  </a:lnTo>
                  <a:lnTo>
                    <a:pt x="360762" y="146912"/>
                  </a:lnTo>
                  <a:close/>
                </a:path>
                <a:path w="547369" h="1633220">
                  <a:moveTo>
                    <a:pt x="381746" y="138318"/>
                  </a:moveTo>
                  <a:lnTo>
                    <a:pt x="370037" y="138318"/>
                  </a:lnTo>
                  <a:lnTo>
                    <a:pt x="370037" y="182616"/>
                  </a:lnTo>
                  <a:lnTo>
                    <a:pt x="382322" y="182616"/>
                  </a:lnTo>
                  <a:lnTo>
                    <a:pt x="382342" y="155103"/>
                  </a:lnTo>
                  <a:lnTo>
                    <a:pt x="382697" y="153478"/>
                  </a:lnTo>
                  <a:lnTo>
                    <a:pt x="384101" y="150767"/>
                  </a:lnTo>
                  <a:lnTo>
                    <a:pt x="385082" y="149729"/>
                  </a:lnTo>
                  <a:lnTo>
                    <a:pt x="387600" y="148306"/>
                  </a:lnTo>
                  <a:lnTo>
                    <a:pt x="389061" y="147950"/>
                  </a:lnTo>
                  <a:lnTo>
                    <a:pt x="410210" y="147950"/>
                  </a:lnTo>
                  <a:lnTo>
                    <a:pt x="409284" y="146133"/>
                  </a:lnTo>
                  <a:lnTo>
                    <a:pt x="381746" y="146133"/>
                  </a:lnTo>
                  <a:lnTo>
                    <a:pt x="381746" y="138318"/>
                  </a:lnTo>
                  <a:close/>
                </a:path>
                <a:path w="547369" h="1633220">
                  <a:moveTo>
                    <a:pt x="410210" y="147950"/>
                  </a:moveTo>
                  <a:lnTo>
                    <a:pt x="393176" y="147950"/>
                  </a:lnTo>
                  <a:lnTo>
                    <a:pt x="395108" y="148719"/>
                  </a:lnTo>
                  <a:lnTo>
                    <a:pt x="397915" y="151776"/>
                  </a:lnTo>
                  <a:lnTo>
                    <a:pt x="398472" y="153478"/>
                  </a:lnTo>
                  <a:lnTo>
                    <a:pt x="398588" y="182616"/>
                  </a:lnTo>
                  <a:lnTo>
                    <a:pt x="410874" y="182616"/>
                  </a:lnTo>
                  <a:lnTo>
                    <a:pt x="410831" y="150767"/>
                  </a:lnTo>
                  <a:lnTo>
                    <a:pt x="410303" y="148306"/>
                  </a:lnTo>
                  <a:lnTo>
                    <a:pt x="410210" y="147950"/>
                  </a:lnTo>
                  <a:close/>
                </a:path>
                <a:path w="547369" h="1633220">
                  <a:moveTo>
                    <a:pt x="398665" y="137741"/>
                  </a:moveTo>
                  <a:lnTo>
                    <a:pt x="392301" y="137741"/>
                  </a:lnTo>
                  <a:lnTo>
                    <a:pt x="389504" y="138500"/>
                  </a:lnTo>
                  <a:lnTo>
                    <a:pt x="384889" y="141519"/>
                  </a:lnTo>
                  <a:lnTo>
                    <a:pt x="383245" y="143557"/>
                  </a:lnTo>
                  <a:lnTo>
                    <a:pt x="382265" y="146133"/>
                  </a:lnTo>
                  <a:lnTo>
                    <a:pt x="409284" y="146133"/>
                  </a:lnTo>
                  <a:lnTo>
                    <a:pt x="407702" y="143028"/>
                  </a:lnTo>
                  <a:lnTo>
                    <a:pt x="405923" y="141106"/>
                  </a:lnTo>
                  <a:lnTo>
                    <a:pt x="401347" y="138414"/>
                  </a:lnTo>
                  <a:lnTo>
                    <a:pt x="398665" y="137741"/>
                  </a:lnTo>
                  <a:close/>
                </a:path>
                <a:path w="547369" h="1633220">
                  <a:moveTo>
                    <a:pt x="442592" y="137741"/>
                  </a:moveTo>
                  <a:lnTo>
                    <a:pt x="434248" y="137741"/>
                  </a:lnTo>
                  <a:lnTo>
                    <a:pt x="430383" y="138712"/>
                  </a:lnTo>
                  <a:lnTo>
                    <a:pt x="417108" y="165697"/>
                  </a:lnTo>
                  <a:lnTo>
                    <a:pt x="417848" y="169080"/>
                  </a:lnTo>
                  <a:lnTo>
                    <a:pt x="421328" y="175964"/>
                  </a:lnTo>
                  <a:lnTo>
                    <a:pt x="423827" y="178655"/>
                  </a:lnTo>
                  <a:lnTo>
                    <a:pt x="430345" y="182520"/>
                  </a:lnTo>
                  <a:lnTo>
                    <a:pt x="434248" y="183481"/>
                  </a:lnTo>
                  <a:lnTo>
                    <a:pt x="442727" y="183481"/>
                  </a:lnTo>
                  <a:lnTo>
                    <a:pt x="446140" y="182760"/>
                  </a:lnTo>
                  <a:lnTo>
                    <a:pt x="451908" y="179876"/>
                  </a:lnTo>
                  <a:lnTo>
                    <a:pt x="454167" y="177877"/>
                  </a:lnTo>
                  <a:lnTo>
                    <a:pt x="456802" y="173762"/>
                  </a:lnTo>
                  <a:lnTo>
                    <a:pt x="437026" y="173762"/>
                  </a:lnTo>
                  <a:lnTo>
                    <a:pt x="435363" y="173243"/>
                  </a:lnTo>
                  <a:lnTo>
                    <a:pt x="432518" y="171167"/>
                  </a:lnTo>
                  <a:lnTo>
                    <a:pt x="431412" y="169657"/>
                  </a:lnTo>
                  <a:lnTo>
                    <a:pt x="429855" y="165697"/>
                  </a:lnTo>
                  <a:lnTo>
                    <a:pt x="429470" y="163293"/>
                  </a:lnTo>
                  <a:lnTo>
                    <a:pt x="429470" y="157679"/>
                  </a:lnTo>
                  <a:lnTo>
                    <a:pt x="437026" y="147316"/>
                  </a:lnTo>
                  <a:lnTo>
                    <a:pt x="456811" y="147316"/>
                  </a:lnTo>
                  <a:lnTo>
                    <a:pt x="454080" y="143221"/>
                  </a:lnTo>
                  <a:lnTo>
                    <a:pt x="451783" y="141250"/>
                  </a:lnTo>
                  <a:lnTo>
                    <a:pt x="445976" y="138443"/>
                  </a:lnTo>
                  <a:lnTo>
                    <a:pt x="442592" y="137741"/>
                  </a:lnTo>
                  <a:close/>
                </a:path>
                <a:path w="547369" h="1633220">
                  <a:moveTo>
                    <a:pt x="458570" y="166379"/>
                  </a:moveTo>
                  <a:lnTo>
                    <a:pt x="446976" y="166379"/>
                  </a:lnTo>
                  <a:lnTo>
                    <a:pt x="446745" y="167937"/>
                  </a:lnTo>
                  <a:lnTo>
                    <a:pt x="446255" y="169273"/>
                  </a:lnTo>
                  <a:lnTo>
                    <a:pt x="444775" y="171484"/>
                  </a:lnTo>
                  <a:lnTo>
                    <a:pt x="443842" y="172320"/>
                  </a:lnTo>
                  <a:lnTo>
                    <a:pt x="441593" y="173474"/>
                  </a:lnTo>
                  <a:lnTo>
                    <a:pt x="440333" y="173762"/>
                  </a:lnTo>
                  <a:lnTo>
                    <a:pt x="456802" y="173762"/>
                  </a:lnTo>
                  <a:lnTo>
                    <a:pt x="457455" y="172743"/>
                  </a:lnTo>
                  <a:lnTo>
                    <a:pt x="458377" y="169763"/>
                  </a:lnTo>
                  <a:lnTo>
                    <a:pt x="458570" y="166379"/>
                  </a:lnTo>
                  <a:close/>
                </a:path>
                <a:path w="547369" h="1633220">
                  <a:moveTo>
                    <a:pt x="456811" y="147316"/>
                  </a:moveTo>
                  <a:lnTo>
                    <a:pt x="441179" y="147316"/>
                  </a:lnTo>
                  <a:lnTo>
                    <a:pt x="442996" y="147998"/>
                  </a:lnTo>
                  <a:lnTo>
                    <a:pt x="444380" y="149364"/>
                  </a:lnTo>
                  <a:lnTo>
                    <a:pt x="445784" y="150709"/>
                  </a:lnTo>
                  <a:lnTo>
                    <a:pt x="446649" y="152488"/>
                  </a:lnTo>
                  <a:lnTo>
                    <a:pt x="446976" y="154699"/>
                  </a:lnTo>
                  <a:lnTo>
                    <a:pt x="458570" y="154699"/>
                  </a:lnTo>
                  <a:lnTo>
                    <a:pt x="458397" y="151277"/>
                  </a:lnTo>
                  <a:lnTo>
                    <a:pt x="457464" y="148296"/>
                  </a:lnTo>
                  <a:lnTo>
                    <a:pt x="456811" y="147316"/>
                  </a:lnTo>
                  <a:close/>
                </a:path>
                <a:path w="547369" h="1633220">
                  <a:moveTo>
                    <a:pt x="467274" y="188788"/>
                  </a:moveTo>
                  <a:lnTo>
                    <a:pt x="464505" y="197959"/>
                  </a:lnTo>
                  <a:lnTo>
                    <a:pt x="465389" y="198324"/>
                  </a:lnTo>
                  <a:lnTo>
                    <a:pt x="466505" y="198622"/>
                  </a:lnTo>
                  <a:lnTo>
                    <a:pt x="469216" y="199103"/>
                  </a:lnTo>
                  <a:lnTo>
                    <a:pt x="470677" y="199228"/>
                  </a:lnTo>
                  <a:lnTo>
                    <a:pt x="475272" y="199228"/>
                  </a:lnTo>
                  <a:lnTo>
                    <a:pt x="477868" y="198738"/>
                  </a:lnTo>
                  <a:lnTo>
                    <a:pt x="482174" y="196796"/>
                  </a:lnTo>
                  <a:lnTo>
                    <a:pt x="483953" y="195421"/>
                  </a:lnTo>
                  <a:lnTo>
                    <a:pt x="485356" y="193633"/>
                  </a:lnTo>
                  <a:lnTo>
                    <a:pt x="486779" y="191864"/>
                  </a:lnTo>
                  <a:lnTo>
                    <a:pt x="487904" y="189788"/>
                  </a:lnTo>
                  <a:lnTo>
                    <a:pt x="487988" y="189547"/>
                  </a:lnTo>
                  <a:lnTo>
                    <a:pt x="472340" y="189547"/>
                  </a:lnTo>
                  <a:lnTo>
                    <a:pt x="470013" y="189470"/>
                  </a:lnTo>
                  <a:lnTo>
                    <a:pt x="468716" y="189230"/>
                  </a:lnTo>
                  <a:lnTo>
                    <a:pt x="467274" y="188788"/>
                  </a:lnTo>
                  <a:close/>
                </a:path>
                <a:path w="547369" h="1633220">
                  <a:moveTo>
                    <a:pt x="474051" y="138318"/>
                  </a:moveTo>
                  <a:lnTo>
                    <a:pt x="461131" y="138318"/>
                  </a:lnTo>
                  <a:lnTo>
                    <a:pt x="477022" y="183885"/>
                  </a:lnTo>
                  <a:lnTo>
                    <a:pt x="475762" y="187144"/>
                  </a:lnTo>
                  <a:lnTo>
                    <a:pt x="475060" y="188125"/>
                  </a:lnTo>
                  <a:lnTo>
                    <a:pt x="473349" y="189278"/>
                  </a:lnTo>
                  <a:lnTo>
                    <a:pt x="472340" y="189547"/>
                  </a:lnTo>
                  <a:lnTo>
                    <a:pt x="487988" y="189547"/>
                  </a:lnTo>
                  <a:lnTo>
                    <a:pt x="494543" y="170849"/>
                  </a:lnTo>
                  <a:lnTo>
                    <a:pt x="483222" y="170849"/>
                  </a:lnTo>
                  <a:lnTo>
                    <a:pt x="474051" y="138318"/>
                  </a:lnTo>
                  <a:close/>
                </a:path>
                <a:path w="547369" h="1633220">
                  <a:moveTo>
                    <a:pt x="505948" y="138318"/>
                  </a:moveTo>
                  <a:lnTo>
                    <a:pt x="492941" y="138318"/>
                  </a:lnTo>
                  <a:lnTo>
                    <a:pt x="483684" y="170849"/>
                  </a:lnTo>
                  <a:lnTo>
                    <a:pt x="494543" y="170849"/>
                  </a:lnTo>
                  <a:lnTo>
                    <a:pt x="505948" y="138318"/>
                  </a:lnTo>
                  <a:close/>
                </a:path>
                <a:path w="547369" h="1633220">
                  <a:moveTo>
                    <a:pt x="93733" y="248488"/>
                  </a:moveTo>
                  <a:lnTo>
                    <a:pt x="81447" y="248488"/>
                  </a:lnTo>
                  <a:lnTo>
                    <a:pt x="81428" y="294305"/>
                  </a:lnTo>
                  <a:lnTo>
                    <a:pt x="93253" y="304121"/>
                  </a:lnTo>
                  <a:lnTo>
                    <a:pt x="97809" y="303948"/>
                  </a:lnTo>
                  <a:lnTo>
                    <a:pt x="99165" y="303784"/>
                  </a:lnTo>
                  <a:lnTo>
                    <a:pt x="101395" y="303265"/>
                  </a:lnTo>
                  <a:lnTo>
                    <a:pt x="102260" y="303044"/>
                  </a:lnTo>
                  <a:lnTo>
                    <a:pt x="102876" y="302852"/>
                  </a:lnTo>
                  <a:lnTo>
                    <a:pt x="101029" y="294113"/>
                  </a:lnTo>
                  <a:lnTo>
                    <a:pt x="97060" y="294113"/>
                  </a:lnTo>
                  <a:lnTo>
                    <a:pt x="96329" y="293988"/>
                  </a:lnTo>
                  <a:lnTo>
                    <a:pt x="95079" y="293488"/>
                  </a:lnTo>
                  <a:lnTo>
                    <a:pt x="94599" y="293056"/>
                  </a:lnTo>
                  <a:lnTo>
                    <a:pt x="93906" y="291806"/>
                  </a:lnTo>
                  <a:lnTo>
                    <a:pt x="93827" y="291402"/>
                  </a:lnTo>
                  <a:lnTo>
                    <a:pt x="93733" y="248488"/>
                  </a:lnTo>
                  <a:close/>
                </a:path>
                <a:path w="547369" h="1633220">
                  <a:moveTo>
                    <a:pt x="100943" y="293709"/>
                  </a:moveTo>
                  <a:lnTo>
                    <a:pt x="99040" y="294065"/>
                  </a:lnTo>
                  <a:lnTo>
                    <a:pt x="98463" y="294113"/>
                  </a:lnTo>
                  <a:lnTo>
                    <a:pt x="101029" y="294113"/>
                  </a:lnTo>
                  <a:lnTo>
                    <a:pt x="100943" y="293709"/>
                  </a:lnTo>
                  <a:close/>
                </a:path>
                <a:path w="547369" h="1633220">
                  <a:moveTo>
                    <a:pt x="81447" y="259101"/>
                  </a:moveTo>
                  <a:lnTo>
                    <a:pt x="75391" y="259101"/>
                  </a:lnTo>
                  <a:lnTo>
                    <a:pt x="75391" y="268330"/>
                  </a:lnTo>
                  <a:lnTo>
                    <a:pt x="81447" y="268330"/>
                  </a:lnTo>
                  <a:lnTo>
                    <a:pt x="81447" y="259101"/>
                  </a:lnTo>
                  <a:close/>
                </a:path>
                <a:path w="547369" h="1633220">
                  <a:moveTo>
                    <a:pt x="102068" y="259101"/>
                  </a:moveTo>
                  <a:lnTo>
                    <a:pt x="93733" y="259101"/>
                  </a:lnTo>
                  <a:lnTo>
                    <a:pt x="93733" y="268330"/>
                  </a:lnTo>
                  <a:lnTo>
                    <a:pt x="102068" y="268330"/>
                  </a:lnTo>
                  <a:lnTo>
                    <a:pt x="102068" y="259101"/>
                  </a:lnTo>
                  <a:close/>
                </a:path>
                <a:path w="547369" h="1633220">
                  <a:moveTo>
                    <a:pt x="121176" y="244335"/>
                  </a:moveTo>
                  <a:lnTo>
                    <a:pt x="109236" y="244335"/>
                  </a:lnTo>
                  <a:lnTo>
                    <a:pt x="109236" y="303400"/>
                  </a:lnTo>
                  <a:lnTo>
                    <a:pt x="121522" y="303400"/>
                  </a:lnTo>
                  <a:lnTo>
                    <a:pt x="121541" y="275886"/>
                  </a:lnTo>
                  <a:lnTo>
                    <a:pt x="121907" y="274262"/>
                  </a:lnTo>
                  <a:lnTo>
                    <a:pt x="123349" y="271551"/>
                  </a:lnTo>
                  <a:lnTo>
                    <a:pt x="124348" y="270512"/>
                  </a:lnTo>
                  <a:lnTo>
                    <a:pt x="126906" y="269090"/>
                  </a:lnTo>
                  <a:lnTo>
                    <a:pt x="128386" y="268734"/>
                  </a:lnTo>
                  <a:lnTo>
                    <a:pt x="149617" y="268734"/>
                  </a:lnTo>
                  <a:lnTo>
                    <a:pt x="148673" y="266917"/>
                  </a:lnTo>
                  <a:lnTo>
                    <a:pt x="121176" y="266917"/>
                  </a:lnTo>
                  <a:lnTo>
                    <a:pt x="121176" y="244335"/>
                  </a:lnTo>
                  <a:close/>
                </a:path>
                <a:path w="547369" h="1633220">
                  <a:moveTo>
                    <a:pt x="149617" y="268734"/>
                  </a:moveTo>
                  <a:lnTo>
                    <a:pt x="132558" y="268734"/>
                  </a:lnTo>
                  <a:lnTo>
                    <a:pt x="134500" y="269493"/>
                  </a:lnTo>
                  <a:lnTo>
                    <a:pt x="137288" y="272531"/>
                  </a:lnTo>
                  <a:lnTo>
                    <a:pt x="137852" y="274262"/>
                  </a:lnTo>
                  <a:lnTo>
                    <a:pt x="137961" y="303400"/>
                  </a:lnTo>
                  <a:lnTo>
                    <a:pt x="150247" y="303400"/>
                  </a:lnTo>
                  <a:lnTo>
                    <a:pt x="150227" y="271551"/>
                  </a:lnTo>
                  <a:lnTo>
                    <a:pt x="149617" y="268734"/>
                  </a:lnTo>
                  <a:close/>
                </a:path>
                <a:path w="547369" h="1633220">
                  <a:moveTo>
                    <a:pt x="138009" y="258524"/>
                  </a:moveTo>
                  <a:lnTo>
                    <a:pt x="131568" y="258524"/>
                  </a:lnTo>
                  <a:lnTo>
                    <a:pt x="128771" y="259274"/>
                  </a:lnTo>
                  <a:lnTo>
                    <a:pt x="124310" y="262255"/>
                  </a:lnTo>
                  <a:lnTo>
                    <a:pt x="122695" y="264302"/>
                  </a:lnTo>
                  <a:lnTo>
                    <a:pt x="121695" y="266917"/>
                  </a:lnTo>
                  <a:lnTo>
                    <a:pt x="148673" y="266917"/>
                  </a:lnTo>
                  <a:lnTo>
                    <a:pt x="147074" y="263783"/>
                  </a:lnTo>
                  <a:lnTo>
                    <a:pt x="145286" y="261870"/>
                  </a:lnTo>
                  <a:lnTo>
                    <a:pt x="142979" y="260543"/>
                  </a:lnTo>
                  <a:lnTo>
                    <a:pt x="140691" y="259197"/>
                  </a:lnTo>
                  <a:lnTo>
                    <a:pt x="138009" y="258524"/>
                  </a:lnTo>
                  <a:close/>
                </a:path>
                <a:path w="547369" h="1633220">
                  <a:moveTo>
                    <a:pt x="180749" y="258524"/>
                  </a:moveTo>
                  <a:lnTo>
                    <a:pt x="173481" y="258524"/>
                  </a:lnTo>
                  <a:lnTo>
                    <a:pt x="169694" y="259486"/>
                  </a:lnTo>
                  <a:lnTo>
                    <a:pt x="163253" y="263331"/>
                  </a:lnTo>
                  <a:lnTo>
                    <a:pt x="160763" y="266013"/>
                  </a:lnTo>
                  <a:lnTo>
                    <a:pt x="157225" y="272896"/>
                  </a:lnTo>
                  <a:lnTo>
                    <a:pt x="156366" y="276780"/>
                  </a:lnTo>
                  <a:lnTo>
                    <a:pt x="156448" y="286615"/>
                  </a:lnTo>
                  <a:lnTo>
                    <a:pt x="173760" y="304265"/>
                  </a:lnTo>
                  <a:lnTo>
                    <a:pt x="181970" y="304265"/>
                  </a:lnTo>
                  <a:lnTo>
                    <a:pt x="196993" y="295094"/>
                  </a:lnTo>
                  <a:lnTo>
                    <a:pt x="176461" y="295094"/>
                  </a:lnTo>
                  <a:lnTo>
                    <a:pt x="174683" y="294661"/>
                  </a:lnTo>
                  <a:lnTo>
                    <a:pt x="171684" y="292931"/>
                  </a:lnTo>
                  <a:lnTo>
                    <a:pt x="170520" y="291700"/>
                  </a:lnTo>
                  <a:lnTo>
                    <a:pt x="168886" y="288509"/>
                  </a:lnTo>
                  <a:lnTo>
                    <a:pt x="168482" y="286615"/>
                  </a:lnTo>
                  <a:lnTo>
                    <a:pt x="168482" y="284394"/>
                  </a:lnTo>
                  <a:lnTo>
                    <a:pt x="161243" y="284394"/>
                  </a:lnTo>
                  <a:lnTo>
                    <a:pt x="161243" y="276780"/>
                  </a:lnTo>
                  <a:lnTo>
                    <a:pt x="168487" y="276780"/>
                  </a:lnTo>
                  <a:lnTo>
                    <a:pt x="168612" y="275011"/>
                  </a:lnTo>
                  <a:lnTo>
                    <a:pt x="176163" y="267696"/>
                  </a:lnTo>
                  <a:lnTo>
                    <a:pt x="195605" y="267696"/>
                  </a:lnTo>
                  <a:lnTo>
                    <a:pt x="194525" y="265985"/>
                  </a:lnTo>
                  <a:lnTo>
                    <a:pt x="190737" y="262255"/>
                  </a:lnTo>
                  <a:lnTo>
                    <a:pt x="188526" y="260861"/>
                  </a:lnTo>
                  <a:lnTo>
                    <a:pt x="183470" y="258996"/>
                  </a:lnTo>
                  <a:lnTo>
                    <a:pt x="180749" y="258524"/>
                  </a:lnTo>
                  <a:close/>
                </a:path>
                <a:path w="547369" h="1633220">
                  <a:moveTo>
                    <a:pt x="187026" y="289960"/>
                  </a:moveTo>
                  <a:lnTo>
                    <a:pt x="179884" y="295094"/>
                  </a:lnTo>
                  <a:lnTo>
                    <a:pt x="196993" y="295094"/>
                  </a:lnTo>
                  <a:lnTo>
                    <a:pt x="197813" y="293440"/>
                  </a:lnTo>
                  <a:lnTo>
                    <a:pt x="198389" y="290710"/>
                  </a:lnTo>
                  <a:lnTo>
                    <a:pt x="187026" y="289960"/>
                  </a:lnTo>
                  <a:close/>
                </a:path>
                <a:path w="547369" h="1633220">
                  <a:moveTo>
                    <a:pt x="168487" y="276780"/>
                  </a:moveTo>
                  <a:lnTo>
                    <a:pt x="161243" y="276780"/>
                  </a:lnTo>
                  <a:lnTo>
                    <a:pt x="161243" y="284394"/>
                  </a:lnTo>
                  <a:lnTo>
                    <a:pt x="168482" y="284394"/>
                  </a:lnTo>
                  <a:lnTo>
                    <a:pt x="168487" y="276780"/>
                  </a:lnTo>
                  <a:close/>
                </a:path>
                <a:path w="547369" h="1633220">
                  <a:moveTo>
                    <a:pt x="195605" y="267696"/>
                  </a:moveTo>
                  <a:lnTo>
                    <a:pt x="179816" y="267696"/>
                  </a:lnTo>
                  <a:lnTo>
                    <a:pt x="181383" y="268090"/>
                  </a:lnTo>
                  <a:lnTo>
                    <a:pt x="182729" y="268878"/>
                  </a:lnTo>
                  <a:lnTo>
                    <a:pt x="184094" y="269647"/>
                  </a:lnTo>
                  <a:lnTo>
                    <a:pt x="185161" y="270714"/>
                  </a:lnTo>
                  <a:lnTo>
                    <a:pt x="186700" y="273444"/>
                  </a:lnTo>
                  <a:lnTo>
                    <a:pt x="187084" y="275011"/>
                  </a:lnTo>
                  <a:lnTo>
                    <a:pt x="187084" y="276780"/>
                  </a:lnTo>
                  <a:lnTo>
                    <a:pt x="168487" y="276780"/>
                  </a:lnTo>
                  <a:lnTo>
                    <a:pt x="168482" y="284394"/>
                  </a:lnTo>
                  <a:lnTo>
                    <a:pt x="198649" y="284394"/>
                  </a:lnTo>
                  <a:lnTo>
                    <a:pt x="198573" y="276780"/>
                  </a:lnTo>
                  <a:lnTo>
                    <a:pt x="198120" y="273964"/>
                  </a:lnTo>
                  <a:lnTo>
                    <a:pt x="196005" y="268330"/>
                  </a:lnTo>
                  <a:lnTo>
                    <a:pt x="195605" y="267696"/>
                  </a:lnTo>
                  <a:close/>
                </a:path>
                <a:path w="547369" h="1633220">
                  <a:moveTo>
                    <a:pt x="258348" y="267494"/>
                  </a:moveTo>
                  <a:lnTo>
                    <a:pt x="242703" y="267494"/>
                  </a:lnTo>
                  <a:lnTo>
                    <a:pt x="244318" y="267994"/>
                  </a:lnTo>
                  <a:lnTo>
                    <a:pt x="246606" y="269993"/>
                  </a:lnTo>
                  <a:lnTo>
                    <a:pt x="247073" y="271137"/>
                  </a:lnTo>
                  <a:lnTo>
                    <a:pt x="247182" y="274348"/>
                  </a:lnTo>
                  <a:lnTo>
                    <a:pt x="246827" y="275059"/>
                  </a:lnTo>
                  <a:lnTo>
                    <a:pt x="234262" y="277597"/>
                  </a:lnTo>
                  <a:lnTo>
                    <a:pt x="232166" y="277963"/>
                  </a:lnTo>
                  <a:lnTo>
                    <a:pt x="219816" y="293959"/>
                  </a:lnTo>
                  <a:lnTo>
                    <a:pt x="220448" y="296392"/>
                  </a:lnTo>
                  <a:lnTo>
                    <a:pt x="231695" y="304236"/>
                  </a:lnTo>
                  <a:lnTo>
                    <a:pt x="236713" y="304236"/>
                  </a:lnTo>
                  <a:lnTo>
                    <a:pt x="247471" y="297257"/>
                  </a:lnTo>
                  <a:lnTo>
                    <a:pt x="259468" y="297257"/>
                  </a:lnTo>
                  <a:lnTo>
                    <a:pt x="259468" y="295757"/>
                  </a:lnTo>
                  <a:lnTo>
                    <a:pt x="236156" y="295757"/>
                  </a:lnTo>
                  <a:lnTo>
                    <a:pt x="234599" y="295324"/>
                  </a:lnTo>
                  <a:lnTo>
                    <a:pt x="232157" y="293575"/>
                  </a:lnTo>
                  <a:lnTo>
                    <a:pt x="231551" y="292296"/>
                  </a:lnTo>
                  <a:lnTo>
                    <a:pt x="231658" y="289124"/>
                  </a:lnTo>
                  <a:lnTo>
                    <a:pt x="241809" y="284404"/>
                  </a:lnTo>
                  <a:lnTo>
                    <a:pt x="244289" y="283933"/>
                  </a:lnTo>
                  <a:lnTo>
                    <a:pt x="245029" y="283750"/>
                  </a:lnTo>
                  <a:lnTo>
                    <a:pt x="246356" y="283346"/>
                  </a:lnTo>
                  <a:lnTo>
                    <a:pt x="246884" y="283115"/>
                  </a:lnTo>
                  <a:lnTo>
                    <a:pt x="247269" y="282866"/>
                  </a:lnTo>
                  <a:lnTo>
                    <a:pt x="259468" y="282866"/>
                  </a:lnTo>
                  <a:lnTo>
                    <a:pt x="259468" y="270887"/>
                  </a:lnTo>
                  <a:lnTo>
                    <a:pt x="258959" y="268628"/>
                  </a:lnTo>
                  <a:lnTo>
                    <a:pt x="258348" y="267494"/>
                  </a:lnTo>
                  <a:close/>
                </a:path>
                <a:path w="547369" h="1633220">
                  <a:moveTo>
                    <a:pt x="259468" y="297257"/>
                  </a:moveTo>
                  <a:lnTo>
                    <a:pt x="247817" y="297257"/>
                  </a:lnTo>
                  <a:lnTo>
                    <a:pt x="247817" y="303400"/>
                  </a:lnTo>
                  <a:lnTo>
                    <a:pt x="259468" y="303400"/>
                  </a:lnTo>
                  <a:lnTo>
                    <a:pt x="259468" y="297257"/>
                  </a:lnTo>
                  <a:close/>
                </a:path>
                <a:path w="547369" h="1633220">
                  <a:moveTo>
                    <a:pt x="259468" y="282866"/>
                  </a:moveTo>
                  <a:lnTo>
                    <a:pt x="247269" y="282866"/>
                  </a:lnTo>
                  <a:lnTo>
                    <a:pt x="247171" y="289470"/>
                  </a:lnTo>
                  <a:lnTo>
                    <a:pt x="246875" y="290518"/>
                  </a:lnTo>
                  <a:lnTo>
                    <a:pt x="245298" y="292979"/>
                  </a:lnTo>
                  <a:lnTo>
                    <a:pt x="244212" y="293959"/>
                  </a:lnTo>
                  <a:lnTo>
                    <a:pt x="241443" y="295401"/>
                  </a:lnTo>
                  <a:lnTo>
                    <a:pt x="239847" y="295757"/>
                  </a:lnTo>
                  <a:lnTo>
                    <a:pt x="259468" y="295757"/>
                  </a:lnTo>
                  <a:lnTo>
                    <a:pt x="259468" y="282866"/>
                  </a:lnTo>
                  <a:close/>
                </a:path>
                <a:path w="547369" h="1633220">
                  <a:moveTo>
                    <a:pt x="243126" y="258524"/>
                  </a:moveTo>
                  <a:lnTo>
                    <a:pt x="237127" y="258524"/>
                  </a:lnTo>
                  <a:lnTo>
                    <a:pt x="234012" y="259063"/>
                  </a:lnTo>
                  <a:lnTo>
                    <a:pt x="221371" y="271676"/>
                  </a:lnTo>
                  <a:lnTo>
                    <a:pt x="232734" y="272598"/>
                  </a:lnTo>
                  <a:lnTo>
                    <a:pt x="233157" y="271137"/>
                  </a:lnTo>
                  <a:lnTo>
                    <a:pt x="234022" y="269926"/>
                  </a:lnTo>
                  <a:lnTo>
                    <a:pt x="236637" y="267984"/>
                  </a:lnTo>
                  <a:lnTo>
                    <a:pt x="238396" y="267494"/>
                  </a:lnTo>
                  <a:lnTo>
                    <a:pt x="258348" y="267494"/>
                  </a:lnTo>
                  <a:lnTo>
                    <a:pt x="256921" y="264840"/>
                  </a:lnTo>
                  <a:lnTo>
                    <a:pt x="255527" y="263283"/>
                  </a:lnTo>
                  <a:lnTo>
                    <a:pt x="252008" y="260861"/>
                  </a:lnTo>
                  <a:lnTo>
                    <a:pt x="249999" y="259967"/>
                  </a:lnTo>
                  <a:lnTo>
                    <a:pt x="245481" y="258813"/>
                  </a:lnTo>
                  <a:lnTo>
                    <a:pt x="243126" y="258524"/>
                  </a:lnTo>
                  <a:close/>
                </a:path>
                <a:path w="547369" h="1633220">
                  <a:moveTo>
                    <a:pt x="279326" y="259101"/>
                  </a:moveTo>
                  <a:lnTo>
                    <a:pt x="267213" y="259101"/>
                  </a:lnTo>
                  <a:lnTo>
                    <a:pt x="267213" y="320012"/>
                  </a:lnTo>
                  <a:lnTo>
                    <a:pt x="279499" y="320012"/>
                  </a:lnTo>
                  <a:lnTo>
                    <a:pt x="279499" y="296305"/>
                  </a:lnTo>
                  <a:lnTo>
                    <a:pt x="306868" y="296305"/>
                  </a:lnTo>
                  <a:lnTo>
                    <a:pt x="307784" y="294344"/>
                  </a:lnTo>
                  <a:lnTo>
                    <a:pt x="286574" y="294344"/>
                  </a:lnTo>
                  <a:lnTo>
                    <a:pt x="284880" y="293796"/>
                  </a:lnTo>
                  <a:lnTo>
                    <a:pt x="279239" y="283885"/>
                  </a:lnTo>
                  <a:lnTo>
                    <a:pt x="279239" y="278616"/>
                  </a:lnTo>
                  <a:lnTo>
                    <a:pt x="286555" y="268301"/>
                  </a:lnTo>
                  <a:lnTo>
                    <a:pt x="307801" y="268301"/>
                  </a:lnTo>
                  <a:lnTo>
                    <a:pt x="306949" y="266542"/>
                  </a:lnTo>
                  <a:lnTo>
                    <a:pt x="279326" y="266542"/>
                  </a:lnTo>
                  <a:lnTo>
                    <a:pt x="279326" y="259101"/>
                  </a:lnTo>
                  <a:close/>
                </a:path>
                <a:path w="547369" h="1633220">
                  <a:moveTo>
                    <a:pt x="306868" y="296305"/>
                  </a:moveTo>
                  <a:lnTo>
                    <a:pt x="279874" y="296305"/>
                  </a:lnTo>
                  <a:lnTo>
                    <a:pt x="280432" y="297535"/>
                  </a:lnTo>
                  <a:lnTo>
                    <a:pt x="290064" y="304121"/>
                  </a:lnTo>
                  <a:lnTo>
                    <a:pt x="295813" y="304121"/>
                  </a:lnTo>
                  <a:lnTo>
                    <a:pt x="298851" y="303256"/>
                  </a:lnTo>
                  <a:lnTo>
                    <a:pt x="304292" y="299775"/>
                  </a:lnTo>
                  <a:lnTo>
                    <a:pt x="306445" y="297209"/>
                  </a:lnTo>
                  <a:lnTo>
                    <a:pt x="306868" y="296305"/>
                  </a:lnTo>
                  <a:close/>
                </a:path>
                <a:path w="547369" h="1633220">
                  <a:moveTo>
                    <a:pt x="307801" y="268301"/>
                  </a:moveTo>
                  <a:lnTo>
                    <a:pt x="290574" y="268301"/>
                  </a:lnTo>
                  <a:lnTo>
                    <a:pt x="292275" y="268849"/>
                  </a:lnTo>
                  <a:lnTo>
                    <a:pt x="295044" y="271041"/>
                  </a:lnTo>
                  <a:lnTo>
                    <a:pt x="296092" y="272560"/>
                  </a:lnTo>
                  <a:lnTo>
                    <a:pt x="297514" y="276444"/>
                  </a:lnTo>
                  <a:lnTo>
                    <a:pt x="297858" y="278616"/>
                  </a:lnTo>
                  <a:lnTo>
                    <a:pt x="297861" y="283885"/>
                  </a:lnTo>
                  <a:lnTo>
                    <a:pt x="297505" y="286105"/>
                  </a:lnTo>
                  <a:lnTo>
                    <a:pt x="296063" y="290047"/>
                  </a:lnTo>
                  <a:lnTo>
                    <a:pt x="295015" y="291585"/>
                  </a:lnTo>
                  <a:lnTo>
                    <a:pt x="292217" y="293806"/>
                  </a:lnTo>
                  <a:lnTo>
                    <a:pt x="290554" y="294344"/>
                  </a:lnTo>
                  <a:lnTo>
                    <a:pt x="307784" y="294344"/>
                  </a:lnTo>
                  <a:lnTo>
                    <a:pt x="309618" y="290422"/>
                  </a:lnTo>
                  <a:lnTo>
                    <a:pt x="310416" y="286249"/>
                  </a:lnTo>
                  <a:lnTo>
                    <a:pt x="310416" y="276232"/>
                  </a:lnTo>
                  <a:lnTo>
                    <a:pt x="309598" y="272012"/>
                  </a:lnTo>
                  <a:lnTo>
                    <a:pt x="307801" y="268301"/>
                  </a:lnTo>
                  <a:close/>
                </a:path>
                <a:path w="547369" h="1633220">
                  <a:moveTo>
                    <a:pt x="295707" y="258524"/>
                  </a:moveTo>
                  <a:lnTo>
                    <a:pt x="289997" y="258524"/>
                  </a:lnTo>
                  <a:lnTo>
                    <a:pt x="287920" y="258948"/>
                  </a:lnTo>
                  <a:lnTo>
                    <a:pt x="279874" y="266542"/>
                  </a:lnTo>
                  <a:lnTo>
                    <a:pt x="306949" y="266542"/>
                  </a:lnTo>
                  <a:lnTo>
                    <a:pt x="306330" y="265264"/>
                  </a:lnTo>
                  <a:lnTo>
                    <a:pt x="304148" y="262735"/>
                  </a:lnTo>
                  <a:lnTo>
                    <a:pt x="298687" y="259371"/>
                  </a:lnTo>
                  <a:lnTo>
                    <a:pt x="295707" y="258524"/>
                  </a:lnTo>
                  <a:close/>
                </a:path>
                <a:path w="547369" h="1633220">
                  <a:moveTo>
                    <a:pt x="328932" y="259101"/>
                  </a:moveTo>
                  <a:lnTo>
                    <a:pt x="316819" y="259101"/>
                  </a:lnTo>
                  <a:lnTo>
                    <a:pt x="316819" y="320012"/>
                  </a:lnTo>
                  <a:lnTo>
                    <a:pt x="329105" y="320012"/>
                  </a:lnTo>
                  <a:lnTo>
                    <a:pt x="329105" y="296305"/>
                  </a:lnTo>
                  <a:lnTo>
                    <a:pt x="356474" y="296305"/>
                  </a:lnTo>
                  <a:lnTo>
                    <a:pt x="357391" y="294344"/>
                  </a:lnTo>
                  <a:lnTo>
                    <a:pt x="336181" y="294344"/>
                  </a:lnTo>
                  <a:lnTo>
                    <a:pt x="334486" y="293796"/>
                  </a:lnTo>
                  <a:lnTo>
                    <a:pt x="328846" y="283885"/>
                  </a:lnTo>
                  <a:lnTo>
                    <a:pt x="328846" y="278616"/>
                  </a:lnTo>
                  <a:lnTo>
                    <a:pt x="336162" y="268301"/>
                  </a:lnTo>
                  <a:lnTo>
                    <a:pt x="357408" y="268301"/>
                  </a:lnTo>
                  <a:lnTo>
                    <a:pt x="356555" y="266542"/>
                  </a:lnTo>
                  <a:lnTo>
                    <a:pt x="328932" y="266542"/>
                  </a:lnTo>
                  <a:lnTo>
                    <a:pt x="328932" y="259101"/>
                  </a:lnTo>
                  <a:close/>
                </a:path>
                <a:path w="547369" h="1633220">
                  <a:moveTo>
                    <a:pt x="356474" y="296305"/>
                  </a:moveTo>
                  <a:lnTo>
                    <a:pt x="329480" y="296305"/>
                  </a:lnTo>
                  <a:lnTo>
                    <a:pt x="330038" y="297535"/>
                  </a:lnTo>
                  <a:lnTo>
                    <a:pt x="339670" y="304121"/>
                  </a:lnTo>
                  <a:lnTo>
                    <a:pt x="345419" y="304121"/>
                  </a:lnTo>
                  <a:lnTo>
                    <a:pt x="348457" y="303256"/>
                  </a:lnTo>
                  <a:lnTo>
                    <a:pt x="353898" y="299775"/>
                  </a:lnTo>
                  <a:lnTo>
                    <a:pt x="356052" y="297209"/>
                  </a:lnTo>
                  <a:lnTo>
                    <a:pt x="356474" y="296305"/>
                  </a:lnTo>
                  <a:close/>
                </a:path>
                <a:path w="547369" h="1633220">
                  <a:moveTo>
                    <a:pt x="357408" y="268301"/>
                  </a:moveTo>
                  <a:lnTo>
                    <a:pt x="340180" y="268301"/>
                  </a:lnTo>
                  <a:lnTo>
                    <a:pt x="341882" y="268849"/>
                  </a:lnTo>
                  <a:lnTo>
                    <a:pt x="344650" y="271041"/>
                  </a:lnTo>
                  <a:lnTo>
                    <a:pt x="345698" y="272560"/>
                  </a:lnTo>
                  <a:lnTo>
                    <a:pt x="347121" y="276444"/>
                  </a:lnTo>
                  <a:lnTo>
                    <a:pt x="347464" y="278616"/>
                  </a:lnTo>
                  <a:lnTo>
                    <a:pt x="347467" y="283885"/>
                  </a:lnTo>
                  <a:lnTo>
                    <a:pt x="347111" y="286105"/>
                  </a:lnTo>
                  <a:lnTo>
                    <a:pt x="345669" y="290047"/>
                  </a:lnTo>
                  <a:lnTo>
                    <a:pt x="344621" y="291585"/>
                  </a:lnTo>
                  <a:lnTo>
                    <a:pt x="341823" y="293806"/>
                  </a:lnTo>
                  <a:lnTo>
                    <a:pt x="340161" y="294344"/>
                  </a:lnTo>
                  <a:lnTo>
                    <a:pt x="357391" y="294344"/>
                  </a:lnTo>
                  <a:lnTo>
                    <a:pt x="359224" y="290422"/>
                  </a:lnTo>
                  <a:lnTo>
                    <a:pt x="360022" y="286249"/>
                  </a:lnTo>
                  <a:lnTo>
                    <a:pt x="360022" y="276232"/>
                  </a:lnTo>
                  <a:lnTo>
                    <a:pt x="359205" y="272012"/>
                  </a:lnTo>
                  <a:lnTo>
                    <a:pt x="357408" y="268301"/>
                  </a:lnTo>
                  <a:close/>
                </a:path>
                <a:path w="547369" h="1633220">
                  <a:moveTo>
                    <a:pt x="345313" y="258524"/>
                  </a:moveTo>
                  <a:lnTo>
                    <a:pt x="339603" y="258524"/>
                  </a:lnTo>
                  <a:lnTo>
                    <a:pt x="337527" y="258948"/>
                  </a:lnTo>
                  <a:lnTo>
                    <a:pt x="329480" y="266542"/>
                  </a:lnTo>
                  <a:lnTo>
                    <a:pt x="356555" y="266542"/>
                  </a:lnTo>
                  <a:lnTo>
                    <a:pt x="355936" y="265264"/>
                  </a:lnTo>
                  <a:lnTo>
                    <a:pt x="353754" y="262735"/>
                  </a:lnTo>
                  <a:lnTo>
                    <a:pt x="348294" y="259371"/>
                  </a:lnTo>
                  <a:lnTo>
                    <a:pt x="345313" y="258524"/>
                  </a:lnTo>
                  <a:close/>
                </a:path>
                <a:path w="547369" h="1633220">
                  <a:moveTo>
                    <a:pt x="392549" y="259101"/>
                  </a:moveTo>
                  <a:lnTo>
                    <a:pt x="380119" y="259101"/>
                  </a:lnTo>
                  <a:lnTo>
                    <a:pt x="392174" y="303400"/>
                  </a:lnTo>
                  <a:lnTo>
                    <a:pt x="405152" y="303400"/>
                  </a:lnTo>
                  <a:lnTo>
                    <a:pt x="409125" y="288864"/>
                  </a:lnTo>
                  <a:lnTo>
                    <a:pt x="399413" y="288864"/>
                  </a:lnTo>
                  <a:lnTo>
                    <a:pt x="392549" y="259101"/>
                  </a:lnTo>
                  <a:close/>
                </a:path>
                <a:path w="547369" h="1633220">
                  <a:moveTo>
                    <a:pt x="423206" y="275540"/>
                  </a:moveTo>
                  <a:lnTo>
                    <a:pt x="413314" y="275540"/>
                  </a:lnTo>
                  <a:lnTo>
                    <a:pt x="420928" y="303400"/>
                  </a:lnTo>
                  <a:lnTo>
                    <a:pt x="433935" y="303400"/>
                  </a:lnTo>
                  <a:lnTo>
                    <a:pt x="437928" y="288691"/>
                  </a:lnTo>
                  <a:lnTo>
                    <a:pt x="426436" y="288691"/>
                  </a:lnTo>
                  <a:lnTo>
                    <a:pt x="423206" y="275540"/>
                  </a:lnTo>
                  <a:close/>
                </a:path>
                <a:path w="547369" h="1633220">
                  <a:moveTo>
                    <a:pt x="419168" y="259101"/>
                  </a:moveTo>
                  <a:lnTo>
                    <a:pt x="406969" y="259101"/>
                  </a:lnTo>
                  <a:lnTo>
                    <a:pt x="399817" y="288864"/>
                  </a:lnTo>
                  <a:lnTo>
                    <a:pt x="409125" y="288864"/>
                  </a:lnTo>
                  <a:lnTo>
                    <a:pt x="412766" y="275540"/>
                  </a:lnTo>
                  <a:lnTo>
                    <a:pt x="423206" y="275540"/>
                  </a:lnTo>
                  <a:lnTo>
                    <a:pt x="419168" y="259101"/>
                  </a:lnTo>
                  <a:close/>
                </a:path>
                <a:path w="547369" h="1633220">
                  <a:moveTo>
                    <a:pt x="445961" y="259101"/>
                  </a:moveTo>
                  <a:lnTo>
                    <a:pt x="433560" y="259101"/>
                  </a:lnTo>
                  <a:lnTo>
                    <a:pt x="426811" y="288691"/>
                  </a:lnTo>
                  <a:lnTo>
                    <a:pt x="437928" y="288691"/>
                  </a:lnTo>
                  <a:lnTo>
                    <a:pt x="445961" y="259101"/>
                  </a:lnTo>
                  <a:close/>
                </a:path>
                <a:path w="547369" h="1633220">
                  <a:moveTo>
                    <a:pt x="463014" y="259101"/>
                  </a:moveTo>
                  <a:lnTo>
                    <a:pt x="450728" y="259101"/>
                  </a:lnTo>
                  <a:lnTo>
                    <a:pt x="450728" y="303400"/>
                  </a:lnTo>
                  <a:lnTo>
                    <a:pt x="463014" y="303400"/>
                  </a:lnTo>
                  <a:lnTo>
                    <a:pt x="463014" y="259101"/>
                  </a:lnTo>
                  <a:close/>
                </a:path>
                <a:path w="547369" h="1633220">
                  <a:moveTo>
                    <a:pt x="458726" y="240961"/>
                  </a:moveTo>
                  <a:lnTo>
                    <a:pt x="455073" y="240961"/>
                  </a:lnTo>
                  <a:lnTo>
                    <a:pt x="453506" y="241576"/>
                  </a:lnTo>
                  <a:lnTo>
                    <a:pt x="450911" y="244018"/>
                  </a:lnTo>
                  <a:lnTo>
                    <a:pt x="450267" y="245470"/>
                  </a:lnTo>
                  <a:lnTo>
                    <a:pt x="450267" y="248873"/>
                  </a:lnTo>
                  <a:lnTo>
                    <a:pt x="450911" y="250344"/>
                  </a:lnTo>
                  <a:lnTo>
                    <a:pt x="452199" y="251574"/>
                  </a:lnTo>
                  <a:lnTo>
                    <a:pt x="453506" y="252785"/>
                  </a:lnTo>
                  <a:lnTo>
                    <a:pt x="455073" y="253391"/>
                  </a:lnTo>
                  <a:lnTo>
                    <a:pt x="458726" y="253391"/>
                  </a:lnTo>
                  <a:lnTo>
                    <a:pt x="460284" y="252785"/>
                  </a:lnTo>
                  <a:lnTo>
                    <a:pt x="462879" y="250344"/>
                  </a:lnTo>
                  <a:lnTo>
                    <a:pt x="463533" y="248873"/>
                  </a:lnTo>
                  <a:lnTo>
                    <a:pt x="463533" y="245470"/>
                  </a:lnTo>
                  <a:lnTo>
                    <a:pt x="462879" y="244018"/>
                  </a:lnTo>
                  <a:lnTo>
                    <a:pt x="461572" y="242807"/>
                  </a:lnTo>
                  <a:lnTo>
                    <a:pt x="460284" y="241576"/>
                  </a:lnTo>
                  <a:lnTo>
                    <a:pt x="458726" y="240961"/>
                  </a:lnTo>
                  <a:close/>
                </a:path>
                <a:path w="547369" h="1633220">
                  <a:moveTo>
                    <a:pt x="483355" y="244335"/>
                  </a:moveTo>
                  <a:lnTo>
                    <a:pt x="471069" y="244335"/>
                  </a:lnTo>
                  <a:lnTo>
                    <a:pt x="471069" y="303400"/>
                  </a:lnTo>
                  <a:lnTo>
                    <a:pt x="483355" y="303400"/>
                  </a:lnTo>
                  <a:lnTo>
                    <a:pt x="483355" y="244335"/>
                  </a:lnTo>
                  <a:close/>
                </a:path>
                <a:path w="547369" h="1633220">
                  <a:moveTo>
                    <a:pt x="503696" y="244335"/>
                  </a:moveTo>
                  <a:lnTo>
                    <a:pt x="491410" y="244335"/>
                  </a:lnTo>
                  <a:lnTo>
                    <a:pt x="491410" y="303400"/>
                  </a:lnTo>
                  <a:lnTo>
                    <a:pt x="503696" y="303400"/>
                  </a:lnTo>
                  <a:lnTo>
                    <a:pt x="503696" y="244335"/>
                  </a:lnTo>
                  <a:close/>
                </a:path>
                <a:path w="547369" h="1633220">
                  <a:moveTo>
                    <a:pt x="88629" y="410715"/>
                  </a:moveTo>
                  <a:lnTo>
                    <a:pt x="76545" y="411349"/>
                  </a:lnTo>
                  <a:lnTo>
                    <a:pt x="77141" y="415579"/>
                  </a:lnTo>
                  <a:lnTo>
                    <a:pt x="79169" y="418925"/>
                  </a:lnTo>
                  <a:lnTo>
                    <a:pt x="86110" y="423827"/>
                  </a:lnTo>
                  <a:lnTo>
                    <a:pt x="90782" y="425048"/>
                  </a:lnTo>
                  <a:lnTo>
                    <a:pt x="100491" y="425048"/>
                  </a:lnTo>
                  <a:lnTo>
                    <a:pt x="103885" y="424443"/>
                  </a:lnTo>
                  <a:lnTo>
                    <a:pt x="109788" y="422001"/>
                  </a:lnTo>
                  <a:lnTo>
                    <a:pt x="112114" y="420290"/>
                  </a:lnTo>
                  <a:lnTo>
                    <a:pt x="115293" y="416195"/>
                  </a:lnTo>
                  <a:lnTo>
                    <a:pt x="94483" y="416195"/>
                  </a:lnTo>
                  <a:lnTo>
                    <a:pt x="92685" y="415733"/>
                  </a:lnTo>
                  <a:lnTo>
                    <a:pt x="89878" y="413868"/>
                  </a:lnTo>
                  <a:lnTo>
                    <a:pt x="88994" y="412503"/>
                  </a:lnTo>
                  <a:lnTo>
                    <a:pt x="88629" y="410715"/>
                  </a:lnTo>
                  <a:close/>
                </a:path>
                <a:path w="547369" h="1633220">
                  <a:moveTo>
                    <a:pt x="102097" y="379308"/>
                  </a:moveTo>
                  <a:lnTo>
                    <a:pt x="92714" y="379308"/>
                  </a:lnTo>
                  <a:lnTo>
                    <a:pt x="89407" y="379866"/>
                  </a:lnTo>
                  <a:lnTo>
                    <a:pt x="77727" y="396401"/>
                  </a:lnTo>
                  <a:lnTo>
                    <a:pt x="78775" y="399121"/>
                  </a:lnTo>
                  <a:lnTo>
                    <a:pt x="82986" y="403390"/>
                  </a:lnTo>
                  <a:lnTo>
                    <a:pt x="86206" y="404889"/>
                  </a:lnTo>
                  <a:lnTo>
                    <a:pt x="100126" y="407667"/>
                  </a:lnTo>
                  <a:lnTo>
                    <a:pt x="101549" y="408225"/>
                  </a:lnTo>
                  <a:lnTo>
                    <a:pt x="103395" y="409667"/>
                  </a:lnTo>
                  <a:lnTo>
                    <a:pt x="103866" y="410580"/>
                  </a:lnTo>
                  <a:lnTo>
                    <a:pt x="103866" y="413022"/>
                  </a:lnTo>
                  <a:lnTo>
                    <a:pt x="103193" y="414108"/>
                  </a:lnTo>
                  <a:lnTo>
                    <a:pt x="100559" y="415781"/>
                  </a:lnTo>
                  <a:lnTo>
                    <a:pt x="98828" y="416195"/>
                  </a:lnTo>
                  <a:lnTo>
                    <a:pt x="115293" y="416195"/>
                  </a:lnTo>
                  <a:lnTo>
                    <a:pt x="115517" y="415906"/>
                  </a:lnTo>
                  <a:lnTo>
                    <a:pt x="116373" y="413359"/>
                  </a:lnTo>
                  <a:lnTo>
                    <a:pt x="116373" y="407264"/>
                  </a:lnTo>
                  <a:lnTo>
                    <a:pt x="115315" y="404687"/>
                  </a:lnTo>
                  <a:lnTo>
                    <a:pt x="111085" y="400765"/>
                  </a:lnTo>
                  <a:lnTo>
                    <a:pt x="107875" y="399342"/>
                  </a:lnTo>
                  <a:lnTo>
                    <a:pt x="95550" y="396843"/>
                  </a:lnTo>
                  <a:lnTo>
                    <a:pt x="93493" y="396401"/>
                  </a:lnTo>
                  <a:lnTo>
                    <a:pt x="92041" y="395814"/>
                  </a:lnTo>
                  <a:lnTo>
                    <a:pt x="90349" y="394353"/>
                  </a:lnTo>
                  <a:lnTo>
                    <a:pt x="89926" y="393459"/>
                  </a:lnTo>
                  <a:lnTo>
                    <a:pt x="89926" y="391075"/>
                  </a:lnTo>
                  <a:lnTo>
                    <a:pt x="90580" y="390017"/>
                  </a:lnTo>
                  <a:lnTo>
                    <a:pt x="93195" y="388422"/>
                  </a:lnTo>
                  <a:lnTo>
                    <a:pt x="94800" y="388018"/>
                  </a:lnTo>
                  <a:lnTo>
                    <a:pt x="114578" y="388018"/>
                  </a:lnTo>
                  <a:lnTo>
                    <a:pt x="112941" y="385220"/>
                  </a:lnTo>
                  <a:lnTo>
                    <a:pt x="106500" y="380490"/>
                  </a:lnTo>
                  <a:lnTo>
                    <a:pt x="102097" y="379308"/>
                  </a:lnTo>
                  <a:close/>
                </a:path>
                <a:path w="547369" h="1633220">
                  <a:moveTo>
                    <a:pt x="114578" y="388018"/>
                  </a:moveTo>
                  <a:lnTo>
                    <a:pt x="98127" y="388018"/>
                  </a:lnTo>
                  <a:lnTo>
                    <a:pt x="99348" y="388258"/>
                  </a:lnTo>
                  <a:lnTo>
                    <a:pt x="100367" y="388739"/>
                  </a:lnTo>
                  <a:lnTo>
                    <a:pt x="104116" y="393209"/>
                  </a:lnTo>
                  <a:lnTo>
                    <a:pt x="115363" y="392517"/>
                  </a:lnTo>
                  <a:lnTo>
                    <a:pt x="114814" y="388422"/>
                  </a:lnTo>
                  <a:lnTo>
                    <a:pt x="114578" y="388018"/>
                  </a:lnTo>
                  <a:close/>
                </a:path>
                <a:path w="547369" h="1633220">
                  <a:moveTo>
                    <a:pt x="144943" y="379308"/>
                  </a:moveTo>
                  <a:lnTo>
                    <a:pt x="137675" y="379308"/>
                  </a:lnTo>
                  <a:lnTo>
                    <a:pt x="133887" y="380269"/>
                  </a:lnTo>
                  <a:lnTo>
                    <a:pt x="127446" y="384115"/>
                  </a:lnTo>
                  <a:lnTo>
                    <a:pt x="124956" y="386797"/>
                  </a:lnTo>
                  <a:lnTo>
                    <a:pt x="121419" y="393680"/>
                  </a:lnTo>
                  <a:lnTo>
                    <a:pt x="120560" y="397564"/>
                  </a:lnTo>
                  <a:lnTo>
                    <a:pt x="120641" y="407398"/>
                  </a:lnTo>
                  <a:lnTo>
                    <a:pt x="137954" y="425048"/>
                  </a:lnTo>
                  <a:lnTo>
                    <a:pt x="146164" y="425048"/>
                  </a:lnTo>
                  <a:lnTo>
                    <a:pt x="161186" y="415877"/>
                  </a:lnTo>
                  <a:lnTo>
                    <a:pt x="140655" y="415877"/>
                  </a:lnTo>
                  <a:lnTo>
                    <a:pt x="138877" y="415445"/>
                  </a:lnTo>
                  <a:lnTo>
                    <a:pt x="135877" y="413714"/>
                  </a:lnTo>
                  <a:lnTo>
                    <a:pt x="134714" y="412484"/>
                  </a:lnTo>
                  <a:lnTo>
                    <a:pt x="133080" y="409292"/>
                  </a:lnTo>
                  <a:lnTo>
                    <a:pt x="132676" y="407398"/>
                  </a:lnTo>
                  <a:lnTo>
                    <a:pt x="132676" y="405178"/>
                  </a:lnTo>
                  <a:lnTo>
                    <a:pt x="125437" y="405178"/>
                  </a:lnTo>
                  <a:lnTo>
                    <a:pt x="125437" y="397564"/>
                  </a:lnTo>
                  <a:lnTo>
                    <a:pt x="132680" y="397564"/>
                  </a:lnTo>
                  <a:lnTo>
                    <a:pt x="132805" y="395795"/>
                  </a:lnTo>
                  <a:lnTo>
                    <a:pt x="140357" y="388479"/>
                  </a:lnTo>
                  <a:lnTo>
                    <a:pt x="159799" y="388479"/>
                  </a:lnTo>
                  <a:lnTo>
                    <a:pt x="158719" y="386768"/>
                  </a:lnTo>
                  <a:lnTo>
                    <a:pt x="154931" y="383038"/>
                  </a:lnTo>
                  <a:lnTo>
                    <a:pt x="152720" y="381644"/>
                  </a:lnTo>
                  <a:lnTo>
                    <a:pt x="147663" y="379779"/>
                  </a:lnTo>
                  <a:lnTo>
                    <a:pt x="144943" y="379308"/>
                  </a:lnTo>
                  <a:close/>
                </a:path>
                <a:path w="547369" h="1633220">
                  <a:moveTo>
                    <a:pt x="151220" y="410744"/>
                  </a:moveTo>
                  <a:lnTo>
                    <a:pt x="144077" y="415877"/>
                  </a:lnTo>
                  <a:lnTo>
                    <a:pt x="161186" y="415877"/>
                  </a:lnTo>
                  <a:lnTo>
                    <a:pt x="162006" y="414224"/>
                  </a:lnTo>
                  <a:lnTo>
                    <a:pt x="162583" y="411494"/>
                  </a:lnTo>
                  <a:lnTo>
                    <a:pt x="151220" y="410744"/>
                  </a:lnTo>
                  <a:close/>
                </a:path>
                <a:path w="547369" h="1633220">
                  <a:moveTo>
                    <a:pt x="132680" y="397564"/>
                  </a:moveTo>
                  <a:lnTo>
                    <a:pt x="125437" y="397564"/>
                  </a:lnTo>
                  <a:lnTo>
                    <a:pt x="125437" y="405178"/>
                  </a:lnTo>
                  <a:lnTo>
                    <a:pt x="132676" y="405178"/>
                  </a:lnTo>
                  <a:lnTo>
                    <a:pt x="132680" y="397564"/>
                  </a:lnTo>
                  <a:close/>
                </a:path>
                <a:path w="547369" h="1633220">
                  <a:moveTo>
                    <a:pt x="159799" y="388479"/>
                  </a:moveTo>
                  <a:lnTo>
                    <a:pt x="144010" y="388479"/>
                  </a:lnTo>
                  <a:lnTo>
                    <a:pt x="145577" y="388873"/>
                  </a:lnTo>
                  <a:lnTo>
                    <a:pt x="146923" y="389662"/>
                  </a:lnTo>
                  <a:lnTo>
                    <a:pt x="148288" y="390431"/>
                  </a:lnTo>
                  <a:lnTo>
                    <a:pt x="149355" y="391498"/>
                  </a:lnTo>
                  <a:lnTo>
                    <a:pt x="150893" y="394228"/>
                  </a:lnTo>
                  <a:lnTo>
                    <a:pt x="151278" y="395795"/>
                  </a:lnTo>
                  <a:lnTo>
                    <a:pt x="151278" y="397564"/>
                  </a:lnTo>
                  <a:lnTo>
                    <a:pt x="132680" y="397564"/>
                  </a:lnTo>
                  <a:lnTo>
                    <a:pt x="132676" y="405178"/>
                  </a:lnTo>
                  <a:lnTo>
                    <a:pt x="162843" y="405178"/>
                  </a:lnTo>
                  <a:lnTo>
                    <a:pt x="162767" y="397564"/>
                  </a:lnTo>
                  <a:lnTo>
                    <a:pt x="162314" y="394747"/>
                  </a:lnTo>
                  <a:lnTo>
                    <a:pt x="160199" y="389114"/>
                  </a:lnTo>
                  <a:lnTo>
                    <a:pt x="159799" y="388479"/>
                  </a:lnTo>
                  <a:close/>
                </a:path>
                <a:path w="547369" h="1633220">
                  <a:moveTo>
                    <a:pt x="205532" y="388277"/>
                  </a:moveTo>
                  <a:lnTo>
                    <a:pt x="189886" y="388277"/>
                  </a:lnTo>
                  <a:lnTo>
                    <a:pt x="191501" y="388777"/>
                  </a:lnTo>
                  <a:lnTo>
                    <a:pt x="193789" y="390777"/>
                  </a:lnTo>
                  <a:lnTo>
                    <a:pt x="194256" y="391921"/>
                  </a:lnTo>
                  <a:lnTo>
                    <a:pt x="194366" y="395132"/>
                  </a:lnTo>
                  <a:lnTo>
                    <a:pt x="194011" y="395843"/>
                  </a:lnTo>
                  <a:lnTo>
                    <a:pt x="181446" y="398381"/>
                  </a:lnTo>
                  <a:lnTo>
                    <a:pt x="179350" y="398746"/>
                  </a:lnTo>
                  <a:lnTo>
                    <a:pt x="167000" y="414743"/>
                  </a:lnTo>
                  <a:lnTo>
                    <a:pt x="167632" y="417175"/>
                  </a:lnTo>
                  <a:lnTo>
                    <a:pt x="178879" y="425020"/>
                  </a:lnTo>
                  <a:lnTo>
                    <a:pt x="183897" y="425020"/>
                  </a:lnTo>
                  <a:lnTo>
                    <a:pt x="194655" y="418040"/>
                  </a:lnTo>
                  <a:lnTo>
                    <a:pt x="206652" y="418040"/>
                  </a:lnTo>
                  <a:lnTo>
                    <a:pt x="206652" y="416541"/>
                  </a:lnTo>
                  <a:lnTo>
                    <a:pt x="183340" y="416541"/>
                  </a:lnTo>
                  <a:lnTo>
                    <a:pt x="181782" y="416108"/>
                  </a:lnTo>
                  <a:lnTo>
                    <a:pt x="179341" y="414358"/>
                  </a:lnTo>
                  <a:lnTo>
                    <a:pt x="178735" y="413080"/>
                  </a:lnTo>
                  <a:lnTo>
                    <a:pt x="178842" y="409907"/>
                  </a:lnTo>
                  <a:lnTo>
                    <a:pt x="188992" y="405187"/>
                  </a:lnTo>
                  <a:lnTo>
                    <a:pt x="191473" y="404716"/>
                  </a:lnTo>
                  <a:lnTo>
                    <a:pt x="192213" y="404534"/>
                  </a:lnTo>
                  <a:lnTo>
                    <a:pt x="193539" y="404130"/>
                  </a:lnTo>
                  <a:lnTo>
                    <a:pt x="194068" y="403899"/>
                  </a:lnTo>
                  <a:lnTo>
                    <a:pt x="194453" y="403649"/>
                  </a:lnTo>
                  <a:lnTo>
                    <a:pt x="206652" y="403649"/>
                  </a:lnTo>
                  <a:lnTo>
                    <a:pt x="206652" y="391671"/>
                  </a:lnTo>
                  <a:lnTo>
                    <a:pt x="206143" y="389412"/>
                  </a:lnTo>
                  <a:lnTo>
                    <a:pt x="205532" y="388277"/>
                  </a:lnTo>
                  <a:close/>
                </a:path>
                <a:path w="547369" h="1633220">
                  <a:moveTo>
                    <a:pt x="206652" y="418040"/>
                  </a:moveTo>
                  <a:lnTo>
                    <a:pt x="195001" y="418040"/>
                  </a:lnTo>
                  <a:lnTo>
                    <a:pt x="195001" y="424183"/>
                  </a:lnTo>
                  <a:lnTo>
                    <a:pt x="206652" y="424183"/>
                  </a:lnTo>
                  <a:lnTo>
                    <a:pt x="206652" y="418040"/>
                  </a:lnTo>
                  <a:close/>
                </a:path>
                <a:path w="547369" h="1633220">
                  <a:moveTo>
                    <a:pt x="206652" y="403649"/>
                  </a:moveTo>
                  <a:lnTo>
                    <a:pt x="194453" y="403649"/>
                  </a:lnTo>
                  <a:lnTo>
                    <a:pt x="194355" y="410254"/>
                  </a:lnTo>
                  <a:lnTo>
                    <a:pt x="194059" y="411301"/>
                  </a:lnTo>
                  <a:lnTo>
                    <a:pt x="192482" y="413762"/>
                  </a:lnTo>
                  <a:lnTo>
                    <a:pt x="191396" y="414743"/>
                  </a:lnTo>
                  <a:lnTo>
                    <a:pt x="188627" y="416185"/>
                  </a:lnTo>
                  <a:lnTo>
                    <a:pt x="187031" y="416541"/>
                  </a:lnTo>
                  <a:lnTo>
                    <a:pt x="206652" y="416541"/>
                  </a:lnTo>
                  <a:lnTo>
                    <a:pt x="206652" y="403649"/>
                  </a:lnTo>
                  <a:close/>
                </a:path>
                <a:path w="547369" h="1633220">
                  <a:moveTo>
                    <a:pt x="190309" y="379308"/>
                  </a:moveTo>
                  <a:lnTo>
                    <a:pt x="184311" y="379308"/>
                  </a:lnTo>
                  <a:lnTo>
                    <a:pt x="181196" y="379846"/>
                  </a:lnTo>
                  <a:lnTo>
                    <a:pt x="168554" y="392459"/>
                  </a:lnTo>
                  <a:lnTo>
                    <a:pt x="179917" y="393382"/>
                  </a:lnTo>
                  <a:lnTo>
                    <a:pt x="180340" y="391921"/>
                  </a:lnTo>
                  <a:lnTo>
                    <a:pt x="181206" y="390709"/>
                  </a:lnTo>
                  <a:lnTo>
                    <a:pt x="183820" y="388768"/>
                  </a:lnTo>
                  <a:lnTo>
                    <a:pt x="185580" y="388277"/>
                  </a:lnTo>
                  <a:lnTo>
                    <a:pt x="205532" y="388277"/>
                  </a:lnTo>
                  <a:lnTo>
                    <a:pt x="204105" y="385624"/>
                  </a:lnTo>
                  <a:lnTo>
                    <a:pt x="202711" y="384067"/>
                  </a:lnTo>
                  <a:lnTo>
                    <a:pt x="199192" y="381644"/>
                  </a:lnTo>
                  <a:lnTo>
                    <a:pt x="197183" y="380750"/>
                  </a:lnTo>
                  <a:lnTo>
                    <a:pt x="192665" y="379597"/>
                  </a:lnTo>
                  <a:lnTo>
                    <a:pt x="190309" y="379308"/>
                  </a:lnTo>
                  <a:close/>
                </a:path>
                <a:path w="547369" h="1633220">
                  <a:moveTo>
                    <a:pt x="226308" y="379885"/>
                  </a:moveTo>
                  <a:lnTo>
                    <a:pt x="214397" y="379885"/>
                  </a:lnTo>
                  <a:lnTo>
                    <a:pt x="214397" y="424183"/>
                  </a:lnTo>
                  <a:lnTo>
                    <a:pt x="226683" y="424183"/>
                  </a:lnTo>
                  <a:lnTo>
                    <a:pt x="226683" y="397314"/>
                  </a:lnTo>
                  <a:lnTo>
                    <a:pt x="227087" y="395718"/>
                  </a:lnTo>
                  <a:lnTo>
                    <a:pt x="228721" y="392949"/>
                  </a:lnTo>
                  <a:lnTo>
                    <a:pt x="229836" y="391873"/>
                  </a:lnTo>
                  <a:lnTo>
                    <a:pt x="232662" y="390315"/>
                  </a:lnTo>
                  <a:lnTo>
                    <a:pt x="234277" y="389921"/>
                  </a:lnTo>
                  <a:lnTo>
                    <a:pt x="241276" y="389921"/>
                  </a:lnTo>
                  <a:lnTo>
                    <a:pt x="241276" y="387614"/>
                  </a:lnTo>
                  <a:lnTo>
                    <a:pt x="226308" y="387614"/>
                  </a:lnTo>
                  <a:lnTo>
                    <a:pt x="226308" y="379885"/>
                  </a:lnTo>
                  <a:close/>
                </a:path>
                <a:path w="547369" h="1633220">
                  <a:moveTo>
                    <a:pt x="241276" y="389921"/>
                  </a:moveTo>
                  <a:lnTo>
                    <a:pt x="236931" y="389921"/>
                  </a:lnTo>
                  <a:lnTo>
                    <a:pt x="237863" y="389989"/>
                  </a:lnTo>
                  <a:lnTo>
                    <a:pt x="239901" y="390258"/>
                  </a:lnTo>
                  <a:lnTo>
                    <a:pt x="240699" y="390411"/>
                  </a:lnTo>
                  <a:lnTo>
                    <a:pt x="241276" y="390585"/>
                  </a:lnTo>
                  <a:lnTo>
                    <a:pt x="241276" y="389921"/>
                  </a:lnTo>
                  <a:close/>
                </a:path>
                <a:path w="547369" h="1633220">
                  <a:moveTo>
                    <a:pt x="238027" y="379250"/>
                  </a:moveTo>
                  <a:lnTo>
                    <a:pt x="234931" y="379250"/>
                  </a:lnTo>
                  <a:lnTo>
                    <a:pt x="232739" y="379962"/>
                  </a:lnTo>
                  <a:lnTo>
                    <a:pt x="228932" y="382788"/>
                  </a:lnTo>
                  <a:lnTo>
                    <a:pt x="227577" y="384865"/>
                  </a:lnTo>
                  <a:lnTo>
                    <a:pt x="226769" y="387614"/>
                  </a:lnTo>
                  <a:lnTo>
                    <a:pt x="241276" y="387614"/>
                  </a:lnTo>
                  <a:lnTo>
                    <a:pt x="241276" y="379683"/>
                  </a:lnTo>
                  <a:lnTo>
                    <a:pt x="240738" y="379548"/>
                  </a:lnTo>
                  <a:lnTo>
                    <a:pt x="240113" y="379443"/>
                  </a:lnTo>
                  <a:lnTo>
                    <a:pt x="238690" y="379289"/>
                  </a:lnTo>
                  <a:lnTo>
                    <a:pt x="238027" y="379250"/>
                  </a:lnTo>
                  <a:close/>
                </a:path>
                <a:path w="547369" h="1633220">
                  <a:moveTo>
                    <a:pt x="267601" y="379308"/>
                  </a:moveTo>
                  <a:lnTo>
                    <a:pt x="259257" y="379308"/>
                  </a:lnTo>
                  <a:lnTo>
                    <a:pt x="255392" y="380279"/>
                  </a:lnTo>
                  <a:lnTo>
                    <a:pt x="242117" y="407264"/>
                  </a:lnTo>
                  <a:lnTo>
                    <a:pt x="242856" y="410648"/>
                  </a:lnTo>
                  <a:lnTo>
                    <a:pt x="246336" y="417531"/>
                  </a:lnTo>
                  <a:lnTo>
                    <a:pt x="248836" y="420222"/>
                  </a:lnTo>
                  <a:lnTo>
                    <a:pt x="255354" y="424087"/>
                  </a:lnTo>
                  <a:lnTo>
                    <a:pt x="259257" y="425048"/>
                  </a:lnTo>
                  <a:lnTo>
                    <a:pt x="267736" y="425048"/>
                  </a:lnTo>
                  <a:lnTo>
                    <a:pt x="271148" y="424327"/>
                  </a:lnTo>
                  <a:lnTo>
                    <a:pt x="276916" y="421443"/>
                  </a:lnTo>
                  <a:lnTo>
                    <a:pt x="279176" y="419444"/>
                  </a:lnTo>
                  <a:lnTo>
                    <a:pt x="281811" y="415329"/>
                  </a:lnTo>
                  <a:lnTo>
                    <a:pt x="262035" y="415329"/>
                  </a:lnTo>
                  <a:lnTo>
                    <a:pt x="260372" y="414810"/>
                  </a:lnTo>
                  <a:lnTo>
                    <a:pt x="257526" y="412734"/>
                  </a:lnTo>
                  <a:lnTo>
                    <a:pt x="256421" y="411224"/>
                  </a:lnTo>
                  <a:lnTo>
                    <a:pt x="254863" y="407264"/>
                  </a:lnTo>
                  <a:lnTo>
                    <a:pt x="254479" y="404860"/>
                  </a:lnTo>
                  <a:lnTo>
                    <a:pt x="254479" y="399246"/>
                  </a:lnTo>
                  <a:lnTo>
                    <a:pt x="262035" y="388883"/>
                  </a:lnTo>
                  <a:lnTo>
                    <a:pt x="281819" y="388883"/>
                  </a:lnTo>
                  <a:lnTo>
                    <a:pt x="279089" y="384788"/>
                  </a:lnTo>
                  <a:lnTo>
                    <a:pt x="276792" y="382817"/>
                  </a:lnTo>
                  <a:lnTo>
                    <a:pt x="270985" y="380010"/>
                  </a:lnTo>
                  <a:lnTo>
                    <a:pt x="267601" y="379308"/>
                  </a:lnTo>
                  <a:close/>
                </a:path>
                <a:path w="547369" h="1633220">
                  <a:moveTo>
                    <a:pt x="283579" y="407946"/>
                  </a:moveTo>
                  <a:lnTo>
                    <a:pt x="271985" y="407946"/>
                  </a:lnTo>
                  <a:lnTo>
                    <a:pt x="271754" y="409504"/>
                  </a:lnTo>
                  <a:lnTo>
                    <a:pt x="271264" y="410840"/>
                  </a:lnTo>
                  <a:lnTo>
                    <a:pt x="269783" y="413051"/>
                  </a:lnTo>
                  <a:lnTo>
                    <a:pt x="268851" y="413887"/>
                  </a:lnTo>
                  <a:lnTo>
                    <a:pt x="266601" y="415041"/>
                  </a:lnTo>
                  <a:lnTo>
                    <a:pt x="265342" y="415329"/>
                  </a:lnTo>
                  <a:lnTo>
                    <a:pt x="281811" y="415329"/>
                  </a:lnTo>
                  <a:lnTo>
                    <a:pt x="282463" y="414310"/>
                  </a:lnTo>
                  <a:lnTo>
                    <a:pt x="283386" y="411330"/>
                  </a:lnTo>
                  <a:lnTo>
                    <a:pt x="283579" y="407946"/>
                  </a:lnTo>
                  <a:close/>
                </a:path>
                <a:path w="547369" h="1633220">
                  <a:moveTo>
                    <a:pt x="281819" y="388883"/>
                  </a:moveTo>
                  <a:lnTo>
                    <a:pt x="266188" y="388883"/>
                  </a:lnTo>
                  <a:lnTo>
                    <a:pt x="268005" y="389565"/>
                  </a:lnTo>
                  <a:lnTo>
                    <a:pt x="269389" y="390931"/>
                  </a:lnTo>
                  <a:lnTo>
                    <a:pt x="270793" y="392276"/>
                  </a:lnTo>
                  <a:lnTo>
                    <a:pt x="271658" y="394055"/>
                  </a:lnTo>
                  <a:lnTo>
                    <a:pt x="271985" y="396266"/>
                  </a:lnTo>
                  <a:lnTo>
                    <a:pt x="283579" y="396266"/>
                  </a:lnTo>
                  <a:lnTo>
                    <a:pt x="283406" y="392844"/>
                  </a:lnTo>
                  <a:lnTo>
                    <a:pt x="282473" y="389864"/>
                  </a:lnTo>
                  <a:lnTo>
                    <a:pt x="281819" y="388883"/>
                  </a:lnTo>
                  <a:close/>
                </a:path>
                <a:path w="547369" h="1633220">
                  <a:moveTo>
                    <a:pt x="301598" y="365119"/>
                  </a:moveTo>
                  <a:lnTo>
                    <a:pt x="289658" y="365119"/>
                  </a:lnTo>
                  <a:lnTo>
                    <a:pt x="289658" y="424183"/>
                  </a:lnTo>
                  <a:lnTo>
                    <a:pt x="301944" y="424183"/>
                  </a:lnTo>
                  <a:lnTo>
                    <a:pt x="301963" y="396670"/>
                  </a:lnTo>
                  <a:lnTo>
                    <a:pt x="302328" y="395045"/>
                  </a:lnTo>
                  <a:lnTo>
                    <a:pt x="303770" y="392334"/>
                  </a:lnTo>
                  <a:lnTo>
                    <a:pt x="304770" y="391296"/>
                  </a:lnTo>
                  <a:lnTo>
                    <a:pt x="307327" y="389873"/>
                  </a:lnTo>
                  <a:lnTo>
                    <a:pt x="308808" y="389517"/>
                  </a:lnTo>
                  <a:lnTo>
                    <a:pt x="330038" y="389517"/>
                  </a:lnTo>
                  <a:lnTo>
                    <a:pt x="329095" y="387701"/>
                  </a:lnTo>
                  <a:lnTo>
                    <a:pt x="301598" y="387701"/>
                  </a:lnTo>
                  <a:lnTo>
                    <a:pt x="301598" y="365119"/>
                  </a:lnTo>
                  <a:close/>
                </a:path>
                <a:path w="547369" h="1633220">
                  <a:moveTo>
                    <a:pt x="330038" y="389517"/>
                  </a:moveTo>
                  <a:lnTo>
                    <a:pt x="312980" y="389517"/>
                  </a:lnTo>
                  <a:lnTo>
                    <a:pt x="314922" y="390277"/>
                  </a:lnTo>
                  <a:lnTo>
                    <a:pt x="317710" y="393315"/>
                  </a:lnTo>
                  <a:lnTo>
                    <a:pt x="318274" y="395045"/>
                  </a:lnTo>
                  <a:lnTo>
                    <a:pt x="318383" y="424183"/>
                  </a:lnTo>
                  <a:lnTo>
                    <a:pt x="330669" y="424183"/>
                  </a:lnTo>
                  <a:lnTo>
                    <a:pt x="330649" y="392334"/>
                  </a:lnTo>
                  <a:lnTo>
                    <a:pt x="330038" y="389517"/>
                  </a:lnTo>
                  <a:close/>
                </a:path>
                <a:path w="547369" h="1633220">
                  <a:moveTo>
                    <a:pt x="318431" y="379308"/>
                  </a:moveTo>
                  <a:lnTo>
                    <a:pt x="311990" y="379308"/>
                  </a:lnTo>
                  <a:lnTo>
                    <a:pt x="309192" y="380058"/>
                  </a:lnTo>
                  <a:lnTo>
                    <a:pt x="304732" y="383038"/>
                  </a:lnTo>
                  <a:lnTo>
                    <a:pt x="303117" y="385086"/>
                  </a:lnTo>
                  <a:lnTo>
                    <a:pt x="302117" y="387701"/>
                  </a:lnTo>
                  <a:lnTo>
                    <a:pt x="329095" y="387701"/>
                  </a:lnTo>
                  <a:lnTo>
                    <a:pt x="327496" y="384567"/>
                  </a:lnTo>
                  <a:lnTo>
                    <a:pt x="325708" y="382653"/>
                  </a:lnTo>
                  <a:lnTo>
                    <a:pt x="323401" y="381327"/>
                  </a:lnTo>
                  <a:lnTo>
                    <a:pt x="321113" y="379981"/>
                  </a:lnTo>
                  <a:lnTo>
                    <a:pt x="318431" y="379308"/>
                  </a:lnTo>
                  <a:close/>
                </a:path>
                <a:path w="547369" h="1633220">
                  <a:moveTo>
                    <a:pt x="367269" y="379885"/>
                  </a:moveTo>
                  <a:lnTo>
                    <a:pt x="355560" y="379885"/>
                  </a:lnTo>
                  <a:lnTo>
                    <a:pt x="355560" y="424183"/>
                  </a:lnTo>
                  <a:lnTo>
                    <a:pt x="367846" y="424183"/>
                  </a:lnTo>
                  <a:lnTo>
                    <a:pt x="367865" y="396670"/>
                  </a:lnTo>
                  <a:lnTo>
                    <a:pt x="368221" y="395045"/>
                  </a:lnTo>
                  <a:lnTo>
                    <a:pt x="369625" y="392334"/>
                  </a:lnTo>
                  <a:lnTo>
                    <a:pt x="370605" y="391296"/>
                  </a:lnTo>
                  <a:lnTo>
                    <a:pt x="373124" y="389873"/>
                  </a:lnTo>
                  <a:lnTo>
                    <a:pt x="374585" y="389517"/>
                  </a:lnTo>
                  <a:lnTo>
                    <a:pt x="395734" y="389517"/>
                  </a:lnTo>
                  <a:lnTo>
                    <a:pt x="394808" y="387701"/>
                  </a:lnTo>
                  <a:lnTo>
                    <a:pt x="367269" y="387701"/>
                  </a:lnTo>
                  <a:lnTo>
                    <a:pt x="367269" y="379885"/>
                  </a:lnTo>
                  <a:close/>
                </a:path>
                <a:path w="547369" h="1633220">
                  <a:moveTo>
                    <a:pt x="395734" y="389517"/>
                  </a:moveTo>
                  <a:lnTo>
                    <a:pt x="378700" y="389517"/>
                  </a:lnTo>
                  <a:lnTo>
                    <a:pt x="380632" y="390287"/>
                  </a:lnTo>
                  <a:lnTo>
                    <a:pt x="383439" y="393344"/>
                  </a:lnTo>
                  <a:lnTo>
                    <a:pt x="383996" y="395045"/>
                  </a:lnTo>
                  <a:lnTo>
                    <a:pt x="384112" y="424183"/>
                  </a:lnTo>
                  <a:lnTo>
                    <a:pt x="396398" y="424183"/>
                  </a:lnTo>
                  <a:lnTo>
                    <a:pt x="396355" y="392334"/>
                  </a:lnTo>
                  <a:lnTo>
                    <a:pt x="395827" y="389873"/>
                  </a:lnTo>
                  <a:lnTo>
                    <a:pt x="395734" y="389517"/>
                  </a:lnTo>
                  <a:close/>
                </a:path>
                <a:path w="547369" h="1633220">
                  <a:moveTo>
                    <a:pt x="384189" y="379308"/>
                  </a:moveTo>
                  <a:lnTo>
                    <a:pt x="377825" y="379308"/>
                  </a:lnTo>
                  <a:lnTo>
                    <a:pt x="375027" y="380068"/>
                  </a:lnTo>
                  <a:lnTo>
                    <a:pt x="370413" y="383086"/>
                  </a:lnTo>
                  <a:lnTo>
                    <a:pt x="368769" y="385124"/>
                  </a:lnTo>
                  <a:lnTo>
                    <a:pt x="367788" y="387701"/>
                  </a:lnTo>
                  <a:lnTo>
                    <a:pt x="394808" y="387701"/>
                  </a:lnTo>
                  <a:lnTo>
                    <a:pt x="393225" y="384595"/>
                  </a:lnTo>
                  <a:lnTo>
                    <a:pt x="391447" y="382673"/>
                  </a:lnTo>
                  <a:lnTo>
                    <a:pt x="386871" y="379981"/>
                  </a:lnTo>
                  <a:lnTo>
                    <a:pt x="384189" y="379308"/>
                  </a:lnTo>
                  <a:close/>
                </a:path>
                <a:path w="547369" h="1633220">
                  <a:moveTo>
                    <a:pt x="426914" y="379308"/>
                  </a:moveTo>
                  <a:lnTo>
                    <a:pt x="419647" y="379308"/>
                  </a:lnTo>
                  <a:lnTo>
                    <a:pt x="415859" y="380269"/>
                  </a:lnTo>
                  <a:lnTo>
                    <a:pt x="409418" y="384115"/>
                  </a:lnTo>
                  <a:lnTo>
                    <a:pt x="406928" y="386797"/>
                  </a:lnTo>
                  <a:lnTo>
                    <a:pt x="403391" y="393680"/>
                  </a:lnTo>
                  <a:lnTo>
                    <a:pt x="402532" y="397564"/>
                  </a:lnTo>
                  <a:lnTo>
                    <a:pt x="402613" y="407398"/>
                  </a:lnTo>
                  <a:lnTo>
                    <a:pt x="419925" y="425048"/>
                  </a:lnTo>
                  <a:lnTo>
                    <a:pt x="428135" y="425048"/>
                  </a:lnTo>
                  <a:lnTo>
                    <a:pt x="443158" y="415877"/>
                  </a:lnTo>
                  <a:lnTo>
                    <a:pt x="422627" y="415877"/>
                  </a:lnTo>
                  <a:lnTo>
                    <a:pt x="420848" y="415445"/>
                  </a:lnTo>
                  <a:lnTo>
                    <a:pt x="417849" y="413714"/>
                  </a:lnTo>
                  <a:lnTo>
                    <a:pt x="416686" y="412484"/>
                  </a:lnTo>
                  <a:lnTo>
                    <a:pt x="415052" y="409292"/>
                  </a:lnTo>
                  <a:lnTo>
                    <a:pt x="414648" y="407398"/>
                  </a:lnTo>
                  <a:lnTo>
                    <a:pt x="414648" y="405178"/>
                  </a:lnTo>
                  <a:lnTo>
                    <a:pt x="407409" y="405178"/>
                  </a:lnTo>
                  <a:lnTo>
                    <a:pt x="407409" y="397564"/>
                  </a:lnTo>
                  <a:lnTo>
                    <a:pt x="414652" y="397564"/>
                  </a:lnTo>
                  <a:lnTo>
                    <a:pt x="414777" y="395795"/>
                  </a:lnTo>
                  <a:lnTo>
                    <a:pt x="422329" y="388479"/>
                  </a:lnTo>
                  <a:lnTo>
                    <a:pt x="441770" y="388479"/>
                  </a:lnTo>
                  <a:lnTo>
                    <a:pt x="440690" y="386768"/>
                  </a:lnTo>
                  <a:lnTo>
                    <a:pt x="436903" y="383038"/>
                  </a:lnTo>
                  <a:lnTo>
                    <a:pt x="434692" y="381644"/>
                  </a:lnTo>
                  <a:lnTo>
                    <a:pt x="429635" y="379779"/>
                  </a:lnTo>
                  <a:lnTo>
                    <a:pt x="426914" y="379308"/>
                  </a:lnTo>
                  <a:close/>
                </a:path>
                <a:path w="547369" h="1633220">
                  <a:moveTo>
                    <a:pt x="433192" y="410744"/>
                  </a:moveTo>
                  <a:lnTo>
                    <a:pt x="426049" y="415877"/>
                  </a:lnTo>
                  <a:lnTo>
                    <a:pt x="443158" y="415877"/>
                  </a:lnTo>
                  <a:lnTo>
                    <a:pt x="443978" y="414224"/>
                  </a:lnTo>
                  <a:lnTo>
                    <a:pt x="444555" y="411494"/>
                  </a:lnTo>
                  <a:lnTo>
                    <a:pt x="433192" y="410744"/>
                  </a:lnTo>
                  <a:close/>
                </a:path>
                <a:path w="547369" h="1633220">
                  <a:moveTo>
                    <a:pt x="414652" y="397564"/>
                  </a:moveTo>
                  <a:lnTo>
                    <a:pt x="407409" y="397564"/>
                  </a:lnTo>
                  <a:lnTo>
                    <a:pt x="407409" y="405178"/>
                  </a:lnTo>
                  <a:lnTo>
                    <a:pt x="414648" y="405178"/>
                  </a:lnTo>
                  <a:lnTo>
                    <a:pt x="414652" y="397564"/>
                  </a:lnTo>
                  <a:close/>
                </a:path>
                <a:path w="547369" h="1633220">
                  <a:moveTo>
                    <a:pt x="441770" y="388479"/>
                  </a:moveTo>
                  <a:lnTo>
                    <a:pt x="425982" y="388479"/>
                  </a:lnTo>
                  <a:lnTo>
                    <a:pt x="427549" y="388873"/>
                  </a:lnTo>
                  <a:lnTo>
                    <a:pt x="428895" y="389662"/>
                  </a:lnTo>
                  <a:lnTo>
                    <a:pt x="430260" y="390431"/>
                  </a:lnTo>
                  <a:lnTo>
                    <a:pt x="431327" y="391498"/>
                  </a:lnTo>
                  <a:lnTo>
                    <a:pt x="432865" y="394228"/>
                  </a:lnTo>
                  <a:lnTo>
                    <a:pt x="433250" y="395795"/>
                  </a:lnTo>
                  <a:lnTo>
                    <a:pt x="433250" y="397564"/>
                  </a:lnTo>
                  <a:lnTo>
                    <a:pt x="414652" y="397564"/>
                  </a:lnTo>
                  <a:lnTo>
                    <a:pt x="414648" y="405178"/>
                  </a:lnTo>
                  <a:lnTo>
                    <a:pt x="444814" y="405178"/>
                  </a:lnTo>
                  <a:lnTo>
                    <a:pt x="444739" y="397564"/>
                  </a:lnTo>
                  <a:lnTo>
                    <a:pt x="444286" y="394747"/>
                  </a:lnTo>
                  <a:lnTo>
                    <a:pt x="442171" y="389114"/>
                  </a:lnTo>
                  <a:lnTo>
                    <a:pt x="441770" y="388479"/>
                  </a:lnTo>
                  <a:close/>
                </a:path>
                <a:path w="547369" h="1633220">
                  <a:moveTo>
                    <a:pt x="487504" y="388277"/>
                  </a:moveTo>
                  <a:lnTo>
                    <a:pt x="471858" y="388277"/>
                  </a:lnTo>
                  <a:lnTo>
                    <a:pt x="473473" y="388777"/>
                  </a:lnTo>
                  <a:lnTo>
                    <a:pt x="475761" y="390777"/>
                  </a:lnTo>
                  <a:lnTo>
                    <a:pt x="476228" y="391921"/>
                  </a:lnTo>
                  <a:lnTo>
                    <a:pt x="476338" y="395132"/>
                  </a:lnTo>
                  <a:lnTo>
                    <a:pt x="475982" y="395843"/>
                  </a:lnTo>
                  <a:lnTo>
                    <a:pt x="463418" y="398381"/>
                  </a:lnTo>
                  <a:lnTo>
                    <a:pt x="461322" y="398746"/>
                  </a:lnTo>
                  <a:lnTo>
                    <a:pt x="448971" y="414743"/>
                  </a:lnTo>
                  <a:lnTo>
                    <a:pt x="449603" y="417175"/>
                  </a:lnTo>
                  <a:lnTo>
                    <a:pt x="460851" y="425020"/>
                  </a:lnTo>
                  <a:lnTo>
                    <a:pt x="465869" y="425020"/>
                  </a:lnTo>
                  <a:lnTo>
                    <a:pt x="476626" y="418040"/>
                  </a:lnTo>
                  <a:lnTo>
                    <a:pt x="488624" y="418040"/>
                  </a:lnTo>
                  <a:lnTo>
                    <a:pt x="488624" y="416541"/>
                  </a:lnTo>
                  <a:lnTo>
                    <a:pt x="465312" y="416541"/>
                  </a:lnTo>
                  <a:lnTo>
                    <a:pt x="463754" y="416108"/>
                  </a:lnTo>
                  <a:lnTo>
                    <a:pt x="461312" y="414358"/>
                  </a:lnTo>
                  <a:lnTo>
                    <a:pt x="460707" y="413080"/>
                  </a:lnTo>
                  <a:lnTo>
                    <a:pt x="460814" y="409907"/>
                  </a:lnTo>
                  <a:lnTo>
                    <a:pt x="470964" y="405187"/>
                  </a:lnTo>
                  <a:lnTo>
                    <a:pt x="473444" y="404716"/>
                  </a:lnTo>
                  <a:lnTo>
                    <a:pt x="474185" y="404534"/>
                  </a:lnTo>
                  <a:lnTo>
                    <a:pt x="475511" y="404130"/>
                  </a:lnTo>
                  <a:lnTo>
                    <a:pt x="476040" y="403899"/>
                  </a:lnTo>
                  <a:lnTo>
                    <a:pt x="476425" y="403649"/>
                  </a:lnTo>
                  <a:lnTo>
                    <a:pt x="488624" y="403649"/>
                  </a:lnTo>
                  <a:lnTo>
                    <a:pt x="488624" y="391671"/>
                  </a:lnTo>
                  <a:lnTo>
                    <a:pt x="488114" y="389412"/>
                  </a:lnTo>
                  <a:lnTo>
                    <a:pt x="487504" y="388277"/>
                  </a:lnTo>
                  <a:close/>
                </a:path>
                <a:path w="547369" h="1633220">
                  <a:moveTo>
                    <a:pt x="488624" y="418040"/>
                  </a:moveTo>
                  <a:lnTo>
                    <a:pt x="476972" y="418040"/>
                  </a:lnTo>
                  <a:lnTo>
                    <a:pt x="476972" y="424183"/>
                  </a:lnTo>
                  <a:lnTo>
                    <a:pt x="488624" y="424183"/>
                  </a:lnTo>
                  <a:lnTo>
                    <a:pt x="488624" y="418040"/>
                  </a:lnTo>
                  <a:close/>
                </a:path>
                <a:path w="547369" h="1633220">
                  <a:moveTo>
                    <a:pt x="488624" y="403649"/>
                  </a:moveTo>
                  <a:lnTo>
                    <a:pt x="476425" y="403649"/>
                  </a:lnTo>
                  <a:lnTo>
                    <a:pt x="476327" y="410254"/>
                  </a:lnTo>
                  <a:lnTo>
                    <a:pt x="476030" y="411301"/>
                  </a:lnTo>
                  <a:lnTo>
                    <a:pt x="474454" y="413762"/>
                  </a:lnTo>
                  <a:lnTo>
                    <a:pt x="473368" y="414743"/>
                  </a:lnTo>
                  <a:lnTo>
                    <a:pt x="470599" y="416185"/>
                  </a:lnTo>
                  <a:lnTo>
                    <a:pt x="469003" y="416541"/>
                  </a:lnTo>
                  <a:lnTo>
                    <a:pt x="488624" y="416541"/>
                  </a:lnTo>
                  <a:lnTo>
                    <a:pt x="488624" y="403649"/>
                  </a:lnTo>
                  <a:close/>
                </a:path>
                <a:path w="547369" h="1633220">
                  <a:moveTo>
                    <a:pt x="472281" y="379308"/>
                  </a:moveTo>
                  <a:lnTo>
                    <a:pt x="466282" y="379308"/>
                  </a:lnTo>
                  <a:lnTo>
                    <a:pt x="463168" y="379846"/>
                  </a:lnTo>
                  <a:lnTo>
                    <a:pt x="450526" y="392459"/>
                  </a:lnTo>
                  <a:lnTo>
                    <a:pt x="461889" y="393382"/>
                  </a:lnTo>
                  <a:lnTo>
                    <a:pt x="462312" y="391921"/>
                  </a:lnTo>
                  <a:lnTo>
                    <a:pt x="463177" y="390709"/>
                  </a:lnTo>
                  <a:lnTo>
                    <a:pt x="465792" y="388768"/>
                  </a:lnTo>
                  <a:lnTo>
                    <a:pt x="467551" y="388277"/>
                  </a:lnTo>
                  <a:lnTo>
                    <a:pt x="487504" y="388277"/>
                  </a:lnTo>
                  <a:lnTo>
                    <a:pt x="486076" y="385624"/>
                  </a:lnTo>
                  <a:lnTo>
                    <a:pt x="484682" y="384067"/>
                  </a:lnTo>
                  <a:lnTo>
                    <a:pt x="481164" y="381644"/>
                  </a:lnTo>
                  <a:lnTo>
                    <a:pt x="479155" y="380750"/>
                  </a:lnTo>
                  <a:lnTo>
                    <a:pt x="474636" y="379597"/>
                  </a:lnTo>
                  <a:lnTo>
                    <a:pt x="472281" y="379308"/>
                  </a:lnTo>
                  <a:close/>
                </a:path>
                <a:path w="547369" h="1633220">
                  <a:moveTo>
                    <a:pt x="508280" y="379885"/>
                  </a:moveTo>
                  <a:lnTo>
                    <a:pt x="496369" y="379885"/>
                  </a:lnTo>
                  <a:lnTo>
                    <a:pt x="496369" y="424183"/>
                  </a:lnTo>
                  <a:lnTo>
                    <a:pt x="508655" y="424183"/>
                  </a:lnTo>
                  <a:lnTo>
                    <a:pt x="508655" y="397314"/>
                  </a:lnTo>
                  <a:lnTo>
                    <a:pt x="509058" y="395718"/>
                  </a:lnTo>
                  <a:lnTo>
                    <a:pt x="510693" y="392949"/>
                  </a:lnTo>
                  <a:lnTo>
                    <a:pt x="511808" y="391873"/>
                  </a:lnTo>
                  <a:lnTo>
                    <a:pt x="514634" y="390315"/>
                  </a:lnTo>
                  <a:lnTo>
                    <a:pt x="516249" y="389921"/>
                  </a:lnTo>
                  <a:lnTo>
                    <a:pt x="523248" y="389921"/>
                  </a:lnTo>
                  <a:lnTo>
                    <a:pt x="523248" y="387614"/>
                  </a:lnTo>
                  <a:lnTo>
                    <a:pt x="508280" y="387614"/>
                  </a:lnTo>
                  <a:lnTo>
                    <a:pt x="508280" y="379885"/>
                  </a:lnTo>
                  <a:close/>
                </a:path>
                <a:path w="547369" h="1633220">
                  <a:moveTo>
                    <a:pt x="523248" y="389921"/>
                  </a:moveTo>
                  <a:lnTo>
                    <a:pt x="518903" y="389921"/>
                  </a:lnTo>
                  <a:lnTo>
                    <a:pt x="519835" y="389989"/>
                  </a:lnTo>
                  <a:lnTo>
                    <a:pt x="521873" y="390258"/>
                  </a:lnTo>
                  <a:lnTo>
                    <a:pt x="522671" y="390411"/>
                  </a:lnTo>
                  <a:lnTo>
                    <a:pt x="523248" y="390585"/>
                  </a:lnTo>
                  <a:lnTo>
                    <a:pt x="523248" y="389921"/>
                  </a:lnTo>
                  <a:close/>
                </a:path>
                <a:path w="547369" h="1633220">
                  <a:moveTo>
                    <a:pt x="519998" y="379250"/>
                  </a:moveTo>
                  <a:lnTo>
                    <a:pt x="516903" y="379250"/>
                  </a:lnTo>
                  <a:lnTo>
                    <a:pt x="514711" y="379962"/>
                  </a:lnTo>
                  <a:lnTo>
                    <a:pt x="510904" y="382788"/>
                  </a:lnTo>
                  <a:lnTo>
                    <a:pt x="509549" y="384865"/>
                  </a:lnTo>
                  <a:lnTo>
                    <a:pt x="508741" y="387614"/>
                  </a:lnTo>
                  <a:lnTo>
                    <a:pt x="523248" y="387614"/>
                  </a:lnTo>
                  <a:lnTo>
                    <a:pt x="523248" y="379683"/>
                  </a:lnTo>
                  <a:lnTo>
                    <a:pt x="522709" y="379548"/>
                  </a:lnTo>
                  <a:lnTo>
                    <a:pt x="522085" y="379443"/>
                  </a:lnTo>
                  <a:lnTo>
                    <a:pt x="520662" y="379289"/>
                  </a:lnTo>
                  <a:lnTo>
                    <a:pt x="519998" y="379250"/>
                  </a:lnTo>
                  <a:close/>
                </a:path>
                <a:path w="547369" h="1633220">
                  <a:moveTo>
                    <a:pt x="118391" y="537872"/>
                  </a:moveTo>
                  <a:lnTo>
                    <a:pt x="91397" y="537872"/>
                  </a:lnTo>
                  <a:lnTo>
                    <a:pt x="91955" y="539103"/>
                  </a:lnTo>
                  <a:lnTo>
                    <a:pt x="101587" y="545688"/>
                  </a:lnTo>
                  <a:lnTo>
                    <a:pt x="107336" y="545688"/>
                  </a:lnTo>
                  <a:lnTo>
                    <a:pt x="110374" y="544823"/>
                  </a:lnTo>
                  <a:lnTo>
                    <a:pt x="115815" y="541342"/>
                  </a:lnTo>
                  <a:lnTo>
                    <a:pt x="117969" y="538776"/>
                  </a:lnTo>
                  <a:lnTo>
                    <a:pt x="118391" y="537872"/>
                  </a:lnTo>
                  <a:close/>
                </a:path>
                <a:path w="547369" h="1633220">
                  <a:moveTo>
                    <a:pt x="91022" y="485902"/>
                  </a:moveTo>
                  <a:lnTo>
                    <a:pt x="78736" y="485902"/>
                  </a:lnTo>
                  <a:lnTo>
                    <a:pt x="78736" y="544967"/>
                  </a:lnTo>
                  <a:lnTo>
                    <a:pt x="90849" y="544967"/>
                  </a:lnTo>
                  <a:lnTo>
                    <a:pt x="90849" y="537872"/>
                  </a:lnTo>
                  <a:lnTo>
                    <a:pt x="118391" y="537872"/>
                  </a:lnTo>
                  <a:lnTo>
                    <a:pt x="119308" y="535911"/>
                  </a:lnTo>
                  <a:lnTo>
                    <a:pt x="98098" y="535911"/>
                  </a:lnTo>
                  <a:lnTo>
                    <a:pt x="96403" y="535363"/>
                  </a:lnTo>
                  <a:lnTo>
                    <a:pt x="90763" y="525452"/>
                  </a:lnTo>
                  <a:lnTo>
                    <a:pt x="90763" y="520183"/>
                  </a:lnTo>
                  <a:lnTo>
                    <a:pt x="98079" y="509868"/>
                  </a:lnTo>
                  <a:lnTo>
                    <a:pt x="119325" y="509868"/>
                  </a:lnTo>
                  <a:lnTo>
                    <a:pt x="118472" y="508109"/>
                  </a:lnTo>
                  <a:lnTo>
                    <a:pt x="91022" y="508109"/>
                  </a:lnTo>
                  <a:lnTo>
                    <a:pt x="91022" y="485902"/>
                  </a:lnTo>
                  <a:close/>
                </a:path>
                <a:path w="547369" h="1633220">
                  <a:moveTo>
                    <a:pt x="119325" y="509868"/>
                  </a:moveTo>
                  <a:lnTo>
                    <a:pt x="102097" y="509868"/>
                  </a:lnTo>
                  <a:lnTo>
                    <a:pt x="103798" y="510416"/>
                  </a:lnTo>
                  <a:lnTo>
                    <a:pt x="106567" y="512608"/>
                  </a:lnTo>
                  <a:lnTo>
                    <a:pt x="107615" y="514127"/>
                  </a:lnTo>
                  <a:lnTo>
                    <a:pt x="109038" y="518011"/>
                  </a:lnTo>
                  <a:lnTo>
                    <a:pt x="109381" y="520183"/>
                  </a:lnTo>
                  <a:lnTo>
                    <a:pt x="109384" y="525452"/>
                  </a:lnTo>
                  <a:lnTo>
                    <a:pt x="109028" y="527672"/>
                  </a:lnTo>
                  <a:lnTo>
                    <a:pt x="107586" y="531614"/>
                  </a:lnTo>
                  <a:lnTo>
                    <a:pt x="106538" y="533152"/>
                  </a:lnTo>
                  <a:lnTo>
                    <a:pt x="103740" y="535373"/>
                  </a:lnTo>
                  <a:lnTo>
                    <a:pt x="102078" y="535911"/>
                  </a:lnTo>
                  <a:lnTo>
                    <a:pt x="119308" y="535911"/>
                  </a:lnTo>
                  <a:lnTo>
                    <a:pt x="121141" y="531989"/>
                  </a:lnTo>
                  <a:lnTo>
                    <a:pt x="121939" y="527816"/>
                  </a:lnTo>
                  <a:lnTo>
                    <a:pt x="121939" y="517799"/>
                  </a:lnTo>
                  <a:lnTo>
                    <a:pt x="121122" y="513579"/>
                  </a:lnTo>
                  <a:lnTo>
                    <a:pt x="119325" y="509868"/>
                  </a:lnTo>
                  <a:close/>
                </a:path>
                <a:path w="547369" h="1633220">
                  <a:moveTo>
                    <a:pt x="107230" y="500092"/>
                  </a:moveTo>
                  <a:lnTo>
                    <a:pt x="101520" y="500092"/>
                  </a:lnTo>
                  <a:lnTo>
                    <a:pt x="99444" y="500515"/>
                  </a:lnTo>
                  <a:lnTo>
                    <a:pt x="91397" y="508109"/>
                  </a:lnTo>
                  <a:lnTo>
                    <a:pt x="118472" y="508109"/>
                  </a:lnTo>
                  <a:lnTo>
                    <a:pt x="117853" y="506831"/>
                  </a:lnTo>
                  <a:lnTo>
                    <a:pt x="115671" y="504302"/>
                  </a:lnTo>
                  <a:lnTo>
                    <a:pt x="110211" y="500938"/>
                  </a:lnTo>
                  <a:lnTo>
                    <a:pt x="107230" y="500092"/>
                  </a:lnTo>
                  <a:close/>
                </a:path>
                <a:path w="547369" h="1633220">
                  <a:moveTo>
                    <a:pt x="129547" y="551138"/>
                  </a:moveTo>
                  <a:lnTo>
                    <a:pt x="126778" y="560310"/>
                  </a:lnTo>
                  <a:lnTo>
                    <a:pt x="127663" y="560675"/>
                  </a:lnTo>
                  <a:lnTo>
                    <a:pt x="128778" y="560973"/>
                  </a:lnTo>
                  <a:lnTo>
                    <a:pt x="131489" y="561454"/>
                  </a:lnTo>
                  <a:lnTo>
                    <a:pt x="132950" y="561579"/>
                  </a:lnTo>
                  <a:lnTo>
                    <a:pt x="137545" y="561579"/>
                  </a:lnTo>
                  <a:lnTo>
                    <a:pt x="140141" y="561088"/>
                  </a:lnTo>
                  <a:lnTo>
                    <a:pt x="144448" y="559146"/>
                  </a:lnTo>
                  <a:lnTo>
                    <a:pt x="146226" y="557772"/>
                  </a:lnTo>
                  <a:lnTo>
                    <a:pt x="147630" y="555984"/>
                  </a:lnTo>
                  <a:lnTo>
                    <a:pt x="149052" y="554215"/>
                  </a:lnTo>
                  <a:lnTo>
                    <a:pt x="150177" y="552138"/>
                  </a:lnTo>
                  <a:lnTo>
                    <a:pt x="150261" y="551898"/>
                  </a:lnTo>
                  <a:lnTo>
                    <a:pt x="134613" y="551898"/>
                  </a:lnTo>
                  <a:lnTo>
                    <a:pt x="132287" y="551821"/>
                  </a:lnTo>
                  <a:lnTo>
                    <a:pt x="130989" y="551581"/>
                  </a:lnTo>
                  <a:lnTo>
                    <a:pt x="129547" y="551138"/>
                  </a:lnTo>
                  <a:close/>
                </a:path>
                <a:path w="547369" h="1633220">
                  <a:moveTo>
                    <a:pt x="136324" y="500668"/>
                  </a:moveTo>
                  <a:lnTo>
                    <a:pt x="123404" y="500668"/>
                  </a:lnTo>
                  <a:lnTo>
                    <a:pt x="139295" y="546236"/>
                  </a:lnTo>
                  <a:lnTo>
                    <a:pt x="138035" y="549495"/>
                  </a:lnTo>
                  <a:lnTo>
                    <a:pt x="137334" y="550475"/>
                  </a:lnTo>
                  <a:lnTo>
                    <a:pt x="135622" y="551629"/>
                  </a:lnTo>
                  <a:lnTo>
                    <a:pt x="134613" y="551898"/>
                  </a:lnTo>
                  <a:lnTo>
                    <a:pt x="150261" y="551898"/>
                  </a:lnTo>
                  <a:lnTo>
                    <a:pt x="156816" y="533200"/>
                  </a:lnTo>
                  <a:lnTo>
                    <a:pt x="145495" y="533200"/>
                  </a:lnTo>
                  <a:lnTo>
                    <a:pt x="136324" y="500668"/>
                  </a:lnTo>
                  <a:close/>
                </a:path>
                <a:path w="547369" h="1633220">
                  <a:moveTo>
                    <a:pt x="168221" y="500668"/>
                  </a:moveTo>
                  <a:lnTo>
                    <a:pt x="155215" y="500668"/>
                  </a:lnTo>
                  <a:lnTo>
                    <a:pt x="145957" y="533200"/>
                  </a:lnTo>
                  <a:lnTo>
                    <a:pt x="156816" y="533200"/>
                  </a:lnTo>
                  <a:lnTo>
                    <a:pt x="168221" y="500668"/>
                  </a:lnTo>
                  <a:close/>
                </a:path>
                <a:path w="547369" h="1633220">
                  <a:moveTo>
                    <a:pt x="202017" y="500668"/>
                  </a:moveTo>
                  <a:lnTo>
                    <a:pt x="189732" y="500668"/>
                  </a:lnTo>
                  <a:lnTo>
                    <a:pt x="189773" y="532440"/>
                  </a:lnTo>
                  <a:lnTo>
                    <a:pt x="201768" y="545543"/>
                  </a:lnTo>
                  <a:lnTo>
                    <a:pt x="208055" y="545543"/>
                  </a:lnTo>
                  <a:lnTo>
                    <a:pt x="210871" y="544755"/>
                  </a:lnTo>
                  <a:lnTo>
                    <a:pt x="215505" y="541602"/>
                  </a:lnTo>
                  <a:lnTo>
                    <a:pt x="217168" y="539516"/>
                  </a:lnTo>
                  <a:lnTo>
                    <a:pt x="218168" y="536920"/>
                  </a:lnTo>
                  <a:lnTo>
                    <a:pt x="230425" y="536920"/>
                  </a:lnTo>
                  <a:lnTo>
                    <a:pt x="230425" y="535161"/>
                  </a:lnTo>
                  <a:lnTo>
                    <a:pt x="207362" y="535161"/>
                  </a:lnTo>
                  <a:lnTo>
                    <a:pt x="205507" y="534402"/>
                  </a:lnTo>
                  <a:lnTo>
                    <a:pt x="202738" y="531364"/>
                  </a:lnTo>
                  <a:lnTo>
                    <a:pt x="202037" y="529297"/>
                  </a:lnTo>
                  <a:lnTo>
                    <a:pt x="202017" y="500668"/>
                  </a:lnTo>
                  <a:close/>
                </a:path>
                <a:path w="547369" h="1633220">
                  <a:moveTo>
                    <a:pt x="230425" y="536920"/>
                  </a:moveTo>
                  <a:lnTo>
                    <a:pt x="218629" y="536920"/>
                  </a:lnTo>
                  <a:lnTo>
                    <a:pt x="218629" y="544967"/>
                  </a:lnTo>
                  <a:lnTo>
                    <a:pt x="230425" y="544967"/>
                  </a:lnTo>
                  <a:lnTo>
                    <a:pt x="230425" y="536920"/>
                  </a:lnTo>
                  <a:close/>
                </a:path>
                <a:path w="547369" h="1633220">
                  <a:moveTo>
                    <a:pt x="230425" y="500668"/>
                  </a:moveTo>
                  <a:lnTo>
                    <a:pt x="218139" y="500668"/>
                  </a:lnTo>
                  <a:lnTo>
                    <a:pt x="218158" y="528086"/>
                  </a:lnTo>
                  <a:lnTo>
                    <a:pt x="217764" y="529749"/>
                  </a:lnTo>
                  <a:lnTo>
                    <a:pt x="216168" y="532440"/>
                  </a:lnTo>
                  <a:lnTo>
                    <a:pt x="215130" y="533460"/>
                  </a:lnTo>
                  <a:lnTo>
                    <a:pt x="212554" y="534825"/>
                  </a:lnTo>
                  <a:lnTo>
                    <a:pt x="211169" y="535161"/>
                  </a:lnTo>
                  <a:lnTo>
                    <a:pt x="230425" y="535161"/>
                  </a:lnTo>
                  <a:lnTo>
                    <a:pt x="230425" y="500668"/>
                  </a:lnTo>
                  <a:close/>
                </a:path>
                <a:path w="547369" h="1633220">
                  <a:moveTo>
                    <a:pt x="248588" y="531498"/>
                  </a:moveTo>
                  <a:lnTo>
                    <a:pt x="236504" y="532133"/>
                  </a:lnTo>
                  <a:lnTo>
                    <a:pt x="237100" y="536363"/>
                  </a:lnTo>
                  <a:lnTo>
                    <a:pt x="239129" y="539708"/>
                  </a:lnTo>
                  <a:lnTo>
                    <a:pt x="246070" y="544611"/>
                  </a:lnTo>
                  <a:lnTo>
                    <a:pt x="250742" y="545832"/>
                  </a:lnTo>
                  <a:lnTo>
                    <a:pt x="260451" y="545832"/>
                  </a:lnTo>
                  <a:lnTo>
                    <a:pt x="263845" y="545226"/>
                  </a:lnTo>
                  <a:lnTo>
                    <a:pt x="269747" y="542785"/>
                  </a:lnTo>
                  <a:lnTo>
                    <a:pt x="272074" y="541073"/>
                  </a:lnTo>
                  <a:lnTo>
                    <a:pt x="275253" y="536978"/>
                  </a:lnTo>
                  <a:lnTo>
                    <a:pt x="254443" y="536978"/>
                  </a:lnTo>
                  <a:lnTo>
                    <a:pt x="252645" y="536517"/>
                  </a:lnTo>
                  <a:lnTo>
                    <a:pt x="249838" y="534652"/>
                  </a:lnTo>
                  <a:lnTo>
                    <a:pt x="248954" y="533286"/>
                  </a:lnTo>
                  <a:lnTo>
                    <a:pt x="248588" y="531498"/>
                  </a:lnTo>
                  <a:close/>
                </a:path>
                <a:path w="547369" h="1633220">
                  <a:moveTo>
                    <a:pt x="262057" y="500092"/>
                  </a:moveTo>
                  <a:lnTo>
                    <a:pt x="252674" y="500092"/>
                  </a:lnTo>
                  <a:lnTo>
                    <a:pt x="249367" y="500649"/>
                  </a:lnTo>
                  <a:lnTo>
                    <a:pt x="237687" y="517184"/>
                  </a:lnTo>
                  <a:lnTo>
                    <a:pt x="238735" y="519905"/>
                  </a:lnTo>
                  <a:lnTo>
                    <a:pt x="242945" y="524173"/>
                  </a:lnTo>
                  <a:lnTo>
                    <a:pt x="246166" y="525673"/>
                  </a:lnTo>
                  <a:lnTo>
                    <a:pt x="260086" y="528451"/>
                  </a:lnTo>
                  <a:lnTo>
                    <a:pt x="261509" y="529009"/>
                  </a:lnTo>
                  <a:lnTo>
                    <a:pt x="263354" y="530451"/>
                  </a:lnTo>
                  <a:lnTo>
                    <a:pt x="263826" y="531364"/>
                  </a:lnTo>
                  <a:lnTo>
                    <a:pt x="263826" y="533806"/>
                  </a:lnTo>
                  <a:lnTo>
                    <a:pt x="263153" y="534892"/>
                  </a:lnTo>
                  <a:lnTo>
                    <a:pt x="260519" y="536565"/>
                  </a:lnTo>
                  <a:lnTo>
                    <a:pt x="258788" y="536978"/>
                  </a:lnTo>
                  <a:lnTo>
                    <a:pt x="275253" y="536978"/>
                  </a:lnTo>
                  <a:lnTo>
                    <a:pt x="275477" y="536690"/>
                  </a:lnTo>
                  <a:lnTo>
                    <a:pt x="276332" y="534142"/>
                  </a:lnTo>
                  <a:lnTo>
                    <a:pt x="276332" y="528047"/>
                  </a:lnTo>
                  <a:lnTo>
                    <a:pt x="275275" y="525471"/>
                  </a:lnTo>
                  <a:lnTo>
                    <a:pt x="271045" y="521549"/>
                  </a:lnTo>
                  <a:lnTo>
                    <a:pt x="267834" y="520126"/>
                  </a:lnTo>
                  <a:lnTo>
                    <a:pt x="255510" y="517626"/>
                  </a:lnTo>
                  <a:lnTo>
                    <a:pt x="253453" y="517184"/>
                  </a:lnTo>
                  <a:lnTo>
                    <a:pt x="252001" y="516598"/>
                  </a:lnTo>
                  <a:lnTo>
                    <a:pt x="250309" y="515137"/>
                  </a:lnTo>
                  <a:lnTo>
                    <a:pt x="249886" y="514242"/>
                  </a:lnTo>
                  <a:lnTo>
                    <a:pt x="249886" y="511858"/>
                  </a:lnTo>
                  <a:lnTo>
                    <a:pt x="250540" y="510801"/>
                  </a:lnTo>
                  <a:lnTo>
                    <a:pt x="253155" y="509205"/>
                  </a:lnTo>
                  <a:lnTo>
                    <a:pt x="254760" y="508801"/>
                  </a:lnTo>
                  <a:lnTo>
                    <a:pt x="274537" y="508801"/>
                  </a:lnTo>
                  <a:lnTo>
                    <a:pt x="272901" y="506004"/>
                  </a:lnTo>
                  <a:lnTo>
                    <a:pt x="266460" y="501274"/>
                  </a:lnTo>
                  <a:lnTo>
                    <a:pt x="262057" y="500092"/>
                  </a:lnTo>
                  <a:close/>
                </a:path>
                <a:path w="547369" h="1633220">
                  <a:moveTo>
                    <a:pt x="274537" y="508801"/>
                  </a:moveTo>
                  <a:lnTo>
                    <a:pt x="258086" y="508801"/>
                  </a:lnTo>
                  <a:lnTo>
                    <a:pt x="259307" y="509042"/>
                  </a:lnTo>
                  <a:lnTo>
                    <a:pt x="260326" y="509522"/>
                  </a:lnTo>
                  <a:lnTo>
                    <a:pt x="264075" y="513993"/>
                  </a:lnTo>
                  <a:lnTo>
                    <a:pt x="275323" y="513300"/>
                  </a:lnTo>
                  <a:lnTo>
                    <a:pt x="274773" y="509205"/>
                  </a:lnTo>
                  <a:lnTo>
                    <a:pt x="274537" y="508801"/>
                  </a:lnTo>
                  <a:close/>
                </a:path>
                <a:path w="547369" h="1633220">
                  <a:moveTo>
                    <a:pt x="304902" y="500092"/>
                  </a:moveTo>
                  <a:lnTo>
                    <a:pt x="297635" y="500092"/>
                  </a:lnTo>
                  <a:lnTo>
                    <a:pt x="293847" y="501053"/>
                  </a:lnTo>
                  <a:lnTo>
                    <a:pt x="287406" y="504898"/>
                  </a:lnTo>
                  <a:lnTo>
                    <a:pt x="284916" y="507580"/>
                  </a:lnTo>
                  <a:lnTo>
                    <a:pt x="281378" y="514464"/>
                  </a:lnTo>
                  <a:lnTo>
                    <a:pt x="280520" y="518347"/>
                  </a:lnTo>
                  <a:lnTo>
                    <a:pt x="280601" y="528182"/>
                  </a:lnTo>
                  <a:lnTo>
                    <a:pt x="297913" y="545832"/>
                  </a:lnTo>
                  <a:lnTo>
                    <a:pt x="306123" y="545832"/>
                  </a:lnTo>
                  <a:lnTo>
                    <a:pt x="321146" y="536661"/>
                  </a:lnTo>
                  <a:lnTo>
                    <a:pt x="300615" y="536661"/>
                  </a:lnTo>
                  <a:lnTo>
                    <a:pt x="298836" y="536228"/>
                  </a:lnTo>
                  <a:lnTo>
                    <a:pt x="295837" y="534498"/>
                  </a:lnTo>
                  <a:lnTo>
                    <a:pt x="294674" y="533267"/>
                  </a:lnTo>
                  <a:lnTo>
                    <a:pt x="293039" y="530076"/>
                  </a:lnTo>
                  <a:lnTo>
                    <a:pt x="292636" y="528182"/>
                  </a:lnTo>
                  <a:lnTo>
                    <a:pt x="292636" y="525961"/>
                  </a:lnTo>
                  <a:lnTo>
                    <a:pt x="285397" y="525961"/>
                  </a:lnTo>
                  <a:lnTo>
                    <a:pt x="285397" y="518347"/>
                  </a:lnTo>
                  <a:lnTo>
                    <a:pt x="292640" y="518347"/>
                  </a:lnTo>
                  <a:lnTo>
                    <a:pt x="292765" y="516579"/>
                  </a:lnTo>
                  <a:lnTo>
                    <a:pt x="300317" y="509263"/>
                  </a:lnTo>
                  <a:lnTo>
                    <a:pt x="319758" y="509263"/>
                  </a:lnTo>
                  <a:lnTo>
                    <a:pt x="318678" y="507551"/>
                  </a:lnTo>
                  <a:lnTo>
                    <a:pt x="314891" y="503822"/>
                  </a:lnTo>
                  <a:lnTo>
                    <a:pt x="312680" y="502428"/>
                  </a:lnTo>
                  <a:lnTo>
                    <a:pt x="307623" y="500563"/>
                  </a:lnTo>
                  <a:lnTo>
                    <a:pt x="304902" y="500092"/>
                  </a:lnTo>
                  <a:close/>
                </a:path>
                <a:path w="547369" h="1633220">
                  <a:moveTo>
                    <a:pt x="311180" y="531527"/>
                  </a:moveTo>
                  <a:lnTo>
                    <a:pt x="304037" y="536661"/>
                  </a:lnTo>
                  <a:lnTo>
                    <a:pt x="321146" y="536661"/>
                  </a:lnTo>
                  <a:lnTo>
                    <a:pt x="321966" y="535007"/>
                  </a:lnTo>
                  <a:lnTo>
                    <a:pt x="322543" y="532277"/>
                  </a:lnTo>
                  <a:lnTo>
                    <a:pt x="311180" y="531527"/>
                  </a:lnTo>
                  <a:close/>
                </a:path>
                <a:path w="547369" h="1633220">
                  <a:moveTo>
                    <a:pt x="292640" y="518347"/>
                  </a:moveTo>
                  <a:lnTo>
                    <a:pt x="285397" y="518347"/>
                  </a:lnTo>
                  <a:lnTo>
                    <a:pt x="285397" y="525961"/>
                  </a:lnTo>
                  <a:lnTo>
                    <a:pt x="292636" y="525961"/>
                  </a:lnTo>
                  <a:lnTo>
                    <a:pt x="292640" y="518347"/>
                  </a:lnTo>
                  <a:close/>
                </a:path>
                <a:path w="547369" h="1633220">
                  <a:moveTo>
                    <a:pt x="319758" y="509263"/>
                  </a:moveTo>
                  <a:lnTo>
                    <a:pt x="303970" y="509263"/>
                  </a:lnTo>
                  <a:lnTo>
                    <a:pt x="305537" y="509657"/>
                  </a:lnTo>
                  <a:lnTo>
                    <a:pt x="306883" y="510445"/>
                  </a:lnTo>
                  <a:lnTo>
                    <a:pt x="308248" y="511214"/>
                  </a:lnTo>
                  <a:lnTo>
                    <a:pt x="309315" y="512281"/>
                  </a:lnTo>
                  <a:lnTo>
                    <a:pt x="310853" y="515011"/>
                  </a:lnTo>
                  <a:lnTo>
                    <a:pt x="311238" y="516579"/>
                  </a:lnTo>
                  <a:lnTo>
                    <a:pt x="311238" y="518347"/>
                  </a:lnTo>
                  <a:lnTo>
                    <a:pt x="292640" y="518347"/>
                  </a:lnTo>
                  <a:lnTo>
                    <a:pt x="292636" y="525961"/>
                  </a:lnTo>
                  <a:lnTo>
                    <a:pt x="322802" y="525961"/>
                  </a:lnTo>
                  <a:lnTo>
                    <a:pt x="322727" y="518347"/>
                  </a:lnTo>
                  <a:lnTo>
                    <a:pt x="322274" y="515531"/>
                  </a:lnTo>
                  <a:lnTo>
                    <a:pt x="320159" y="509897"/>
                  </a:lnTo>
                  <a:lnTo>
                    <a:pt x="319758" y="509263"/>
                  </a:lnTo>
                  <a:close/>
                </a:path>
                <a:path w="547369" h="1633220">
                  <a:moveTo>
                    <a:pt x="340944" y="500668"/>
                  </a:moveTo>
                  <a:lnTo>
                    <a:pt x="329033" y="500668"/>
                  </a:lnTo>
                  <a:lnTo>
                    <a:pt x="329033" y="544967"/>
                  </a:lnTo>
                  <a:lnTo>
                    <a:pt x="341319" y="544967"/>
                  </a:lnTo>
                  <a:lnTo>
                    <a:pt x="341319" y="518097"/>
                  </a:lnTo>
                  <a:lnTo>
                    <a:pt x="341723" y="516502"/>
                  </a:lnTo>
                  <a:lnTo>
                    <a:pt x="343357" y="513733"/>
                  </a:lnTo>
                  <a:lnTo>
                    <a:pt x="344472" y="512656"/>
                  </a:lnTo>
                  <a:lnTo>
                    <a:pt x="347299" y="511099"/>
                  </a:lnTo>
                  <a:lnTo>
                    <a:pt x="348914" y="510705"/>
                  </a:lnTo>
                  <a:lnTo>
                    <a:pt x="355912" y="510705"/>
                  </a:lnTo>
                  <a:lnTo>
                    <a:pt x="355912" y="508398"/>
                  </a:lnTo>
                  <a:lnTo>
                    <a:pt x="340944" y="508398"/>
                  </a:lnTo>
                  <a:lnTo>
                    <a:pt x="340944" y="500668"/>
                  </a:lnTo>
                  <a:close/>
                </a:path>
                <a:path w="547369" h="1633220">
                  <a:moveTo>
                    <a:pt x="355912" y="510705"/>
                  </a:moveTo>
                  <a:lnTo>
                    <a:pt x="351567" y="510705"/>
                  </a:lnTo>
                  <a:lnTo>
                    <a:pt x="352499" y="510772"/>
                  </a:lnTo>
                  <a:lnTo>
                    <a:pt x="354537" y="511041"/>
                  </a:lnTo>
                  <a:lnTo>
                    <a:pt x="355335" y="511195"/>
                  </a:lnTo>
                  <a:lnTo>
                    <a:pt x="355912" y="511368"/>
                  </a:lnTo>
                  <a:lnTo>
                    <a:pt x="355912" y="510705"/>
                  </a:lnTo>
                  <a:close/>
                </a:path>
                <a:path w="547369" h="1633220">
                  <a:moveTo>
                    <a:pt x="352663" y="500034"/>
                  </a:moveTo>
                  <a:lnTo>
                    <a:pt x="349567" y="500034"/>
                  </a:lnTo>
                  <a:lnTo>
                    <a:pt x="347376" y="500745"/>
                  </a:lnTo>
                  <a:lnTo>
                    <a:pt x="343569" y="503572"/>
                  </a:lnTo>
                  <a:lnTo>
                    <a:pt x="342213" y="505648"/>
                  </a:lnTo>
                  <a:lnTo>
                    <a:pt x="341406" y="508398"/>
                  </a:lnTo>
                  <a:lnTo>
                    <a:pt x="355912" y="508398"/>
                  </a:lnTo>
                  <a:lnTo>
                    <a:pt x="355912" y="500467"/>
                  </a:lnTo>
                  <a:lnTo>
                    <a:pt x="355374" y="500332"/>
                  </a:lnTo>
                  <a:lnTo>
                    <a:pt x="354749" y="500226"/>
                  </a:lnTo>
                  <a:lnTo>
                    <a:pt x="353326" y="500072"/>
                  </a:lnTo>
                  <a:lnTo>
                    <a:pt x="352663" y="500034"/>
                  </a:lnTo>
                  <a:close/>
                </a:path>
                <a:path w="547369" h="1633220">
                  <a:moveTo>
                    <a:pt x="413946" y="509061"/>
                  </a:moveTo>
                  <a:lnTo>
                    <a:pt x="398300" y="509061"/>
                  </a:lnTo>
                  <a:lnTo>
                    <a:pt x="399915" y="509561"/>
                  </a:lnTo>
                  <a:lnTo>
                    <a:pt x="402203" y="511560"/>
                  </a:lnTo>
                  <a:lnTo>
                    <a:pt x="402670" y="512704"/>
                  </a:lnTo>
                  <a:lnTo>
                    <a:pt x="402780" y="515915"/>
                  </a:lnTo>
                  <a:lnTo>
                    <a:pt x="402424" y="516627"/>
                  </a:lnTo>
                  <a:lnTo>
                    <a:pt x="389860" y="519164"/>
                  </a:lnTo>
                  <a:lnTo>
                    <a:pt x="387764" y="519530"/>
                  </a:lnTo>
                  <a:lnTo>
                    <a:pt x="375413" y="535526"/>
                  </a:lnTo>
                  <a:lnTo>
                    <a:pt x="376045" y="537959"/>
                  </a:lnTo>
                  <a:lnTo>
                    <a:pt x="387293" y="545803"/>
                  </a:lnTo>
                  <a:lnTo>
                    <a:pt x="392311" y="545803"/>
                  </a:lnTo>
                  <a:lnTo>
                    <a:pt x="403068" y="538824"/>
                  </a:lnTo>
                  <a:lnTo>
                    <a:pt x="415066" y="538824"/>
                  </a:lnTo>
                  <a:lnTo>
                    <a:pt x="415066" y="537324"/>
                  </a:lnTo>
                  <a:lnTo>
                    <a:pt x="391754" y="537324"/>
                  </a:lnTo>
                  <a:lnTo>
                    <a:pt x="390196" y="536891"/>
                  </a:lnTo>
                  <a:lnTo>
                    <a:pt x="387754" y="535142"/>
                  </a:lnTo>
                  <a:lnTo>
                    <a:pt x="387149" y="533863"/>
                  </a:lnTo>
                  <a:lnTo>
                    <a:pt x="387256" y="530691"/>
                  </a:lnTo>
                  <a:lnTo>
                    <a:pt x="397406" y="525971"/>
                  </a:lnTo>
                  <a:lnTo>
                    <a:pt x="399886" y="525500"/>
                  </a:lnTo>
                  <a:lnTo>
                    <a:pt x="400627" y="525317"/>
                  </a:lnTo>
                  <a:lnTo>
                    <a:pt x="401953" y="524913"/>
                  </a:lnTo>
                  <a:lnTo>
                    <a:pt x="402482" y="524683"/>
                  </a:lnTo>
                  <a:lnTo>
                    <a:pt x="402867" y="524433"/>
                  </a:lnTo>
                  <a:lnTo>
                    <a:pt x="415066" y="524433"/>
                  </a:lnTo>
                  <a:lnTo>
                    <a:pt x="415066" y="512454"/>
                  </a:lnTo>
                  <a:lnTo>
                    <a:pt x="414556" y="510195"/>
                  </a:lnTo>
                  <a:lnTo>
                    <a:pt x="413946" y="509061"/>
                  </a:lnTo>
                  <a:close/>
                </a:path>
                <a:path w="547369" h="1633220">
                  <a:moveTo>
                    <a:pt x="415066" y="538824"/>
                  </a:moveTo>
                  <a:lnTo>
                    <a:pt x="403415" y="538824"/>
                  </a:lnTo>
                  <a:lnTo>
                    <a:pt x="403415" y="544967"/>
                  </a:lnTo>
                  <a:lnTo>
                    <a:pt x="415066" y="544967"/>
                  </a:lnTo>
                  <a:lnTo>
                    <a:pt x="415066" y="538824"/>
                  </a:lnTo>
                  <a:close/>
                </a:path>
                <a:path w="547369" h="1633220">
                  <a:moveTo>
                    <a:pt x="415066" y="524433"/>
                  </a:moveTo>
                  <a:lnTo>
                    <a:pt x="402867" y="524433"/>
                  </a:lnTo>
                  <a:lnTo>
                    <a:pt x="402769" y="531037"/>
                  </a:lnTo>
                  <a:lnTo>
                    <a:pt x="402472" y="532085"/>
                  </a:lnTo>
                  <a:lnTo>
                    <a:pt x="400896" y="534546"/>
                  </a:lnTo>
                  <a:lnTo>
                    <a:pt x="399810" y="535526"/>
                  </a:lnTo>
                  <a:lnTo>
                    <a:pt x="397041" y="536968"/>
                  </a:lnTo>
                  <a:lnTo>
                    <a:pt x="395445" y="537324"/>
                  </a:lnTo>
                  <a:lnTo>
                    <a:pt x="415066" y="537324"/>
                  </a:lnTo>
                  <a:lnTo>
                    <a:pt x="415066" y="524433"/>
                  </a:lnTo>
                  <a:close/>
                </a:path>
                <a:path w="547369" h="1633220">
                  <a:moveTo>
                    <a:pt x="398723" y="500092"/>
                  </a:moveTo>
                  <a:lnTo>
                    <a:pt x="392725" y="500092"/>
                  </a:lnTo>
                  <a:lnTo>
                    <a:pt x="389610" y="500630"/>
                  </a:lnTo>
                  <a:lnTo>
                    <a:pt x="376968" y="513243"/>
                  </a:lnTo>
                  <a:lnTo>
                    <a:pt x="388331" y="514166"/>
                  </a:lnTo>
                  <a:lnTo>
                    <a:pt x="388754" y="512704"/>
                  </a:lnTo>
                  <a:lnTo>
                    <a:pt x="389619" y="511493"/>
                  </a:lnTo>
                  <a:lnTo>
                    <a:pt x="392234" y="509551"/>
                  </a:lnTo>
                  <a:lnTo>
                    <a:pt x="393993" y="509061"/>
                  </a:lnTo>
                  <a:lnTo>
                    <a:pt x="413946" y="509061"/>
                  </a:lnTo>
                  <a:lnTo>
                    <a:pt x="412518" y="506408"/>
                  </a:lnTo>
                  <a:lnTo>
                    <a:pt x="411124" y="504850"/>
                  </a:lnTo>
                  <a:lnTo>
                    <a:pt x="407606" y="502428"/>
                  </a:lnTo>
                  <a:lnTo>
                    <a:pt x="405597" y="501534"/>
                  </a:lnTo>
                  <a:lnTo>
                    <a:pt x="401079" y="500380"/>
                  </a:lnTo>
                  <a:lnTo>
                    <a:pt x="398723" y="500092"/>
                  </a:lnTo>
                  <a:close/>
                </a:path>
                <a:path w="547369" h="1633220">
                  <a:moveTo>
                    <a:pt x="434520" y="500668"/>
                  </a:moveTo>
                  <a:lnTo>
                    <a:pt x="422811" y="500668"/>
                  </a:lnTo>
                  <a:lnTo>
                    <a:pt x="422811" y="544967"/>
                  </a:lnTo>
                  <a:lnTo>
                    <a:pt x="435097" y="544967"/>
                  </a:lnTo>
                  <a:lnTo>
                    <a:pt x="435116" y="517453"/>
                  </a:lnTo>
                  <a:lnTo>
                    <a:pt x="435472" y="515829"/>
                  </a:lnTo>
                  <a:lnTo>
                    <a:pt x="436875" y="513118"/>
                  </a:lnTo>
                  <a:lnTo>
                    <a:pt x="437856" y="512079"/>
                  </a:lnTo>
                  <a:lnTo>
                    <a:pt x="440374" y="510657"/>
                  </a:lnTo>
                  <a:lnTo>
                    <a:pt x="441836" y="510301"/>
                  </a:lnTo>
                  <a:lnTo>
                    <a:pt x="462984" y="510301"/>
                  </a:lnTo>
                  <a:lnTo>
                    <a:pt x="462058" y="508484"/>
                  </a:lnTo>
                  <a:lnTo>
                    <a:pt x="434520" y="508484"/>
                  </a:lnTo>
                  <a:lnTo>
                    <a:pt x="434520" y="500668"/>
                  </a:lnTo>
                  <a:close/>
                </a:path>
                <a:path w="547369" h="1633220">
                  <a:moveTo>
                    <a:pt x="462984" y="510301"/>
                  </a:moveTo>
                  <a:lnTo>
                    <a:pt x="445950" y="510301"/>
                  </a:lnTo>
                  <a:lnTo>
                    <a:pt x="447882" y="511070"/>
                  </a:lnTo>
                  <a:lnTo>
                    <a:pt x="450690" y="514127"/>
                  </a:lnTo>
                  <a:lnTo>
                    <a:pt x="451246" y="515829"/>
                  </a:lnTo>
                  <a:lnTo>
                    <a:pt x="451363" y="544967"/>
                  </a:lnTo>
                  <a:lnTo>
                    <a:pt x="463648" y="544967"/>
                  </a:lnTo>
                  <a:lnTo>
                    <a:pt x="463605" y="513118"/>
                  </a:lnTo>
                  <a:lnTo>
                    <a:pt x="463078" y="510657"/>
                  </a:lnTo>
                  <a:lnTo>
                    <a:pt x="462984" y="510301"/>
                  </a:lnTo>
                  <a:close/>
                </a:path>
                <a:path w="547369" h="1633220">
                  <a:moveTo>
                    <a:pt x="451439" y="500092"/>
                  </a:moveTo>
                  <a:lnTo>
                    <a:pt x="445075" y="500092"/>
                  </a:lnTo>
                  <a:lnTo>
                    <a:pt x="442278" y="500851"/>
                  </a:lnTo>
                  <a:lnTo>
                    <a:pt x="437663" y="503870"/>
                  </a:lnTo>
                  <a:lnTo>
                    <a:pt x="436020" y="505908"/>
                  </a:lnTo>
                  <a:lnTo>
                    <a:pt x="435039" y="508484"/>
                  </a:lnTo>
                  <a:lnTo>
                    <a:pt x="462058" y="508484"/>
                  </a:lnTo>
                  <a:lnTo>
                    <a:pt x="460476" y="505379"/>
                  </a:lnTo>
                  <a:lnTo>
                    <a:pt x="458697" y="503456"/>
                  </a:lnTo>
                  <a:lnTo>
                    <a:pt x="454122" y="500765"/>
                  </a:lnTo>
                  <a:lnTo>
                    <a:pt x="451439" y="500092"/>
                  </a:lnTo>
                  <a:close/>
                </a:path>
                <a:path w="547369" h="1633220">
                  <a:moveTo>
                    <a:pt x="490320" y="500092"/>
                  </a:moveTo>
                  <a:lnTo>
                    <a:pt x="484590" y="500092"/>
                  </a:lnTo>
                  <a:lnTo>
                    <a:pt x="481600" y="500938"/>
                  </a:lnTo>
                  <a:lnTo>
                    <a:pt x="476159" y="504302"/>
                  </a:lnTo>
                  <a:lnTo>
                    <a:pt x="473987" y="506831"/>
                  </a:lnTo>
                  <a:lnTo>
                    <a:pt x="470718" y="513579"/>
                  </a:lnTo>
                  <a:lnTo>
                    <a:pt x="469901" y="517799"/>
                  </a:lnTo>
                  <a:lnTo>
                    <a:pt x="469901" y="527816"/>
                  </a:lnTo>
                  <a:lnTo>
                    <a:pt x="484504" y="545688"/>
                  </a:lnTo>
                  <a:lnTo>
                    <a:pt x="490252" y="545688"/>
                  </a:lnTo>
                  <a:lnTo>
                    <a:pt x="500443" y="537872"/>
                  </a:lnTo>
                  <a:lnTo>
                    <a:pt x="513074" y="537872"/>
                  </a:lnTo>
                  <a:lnTo>
                    <a:pt x="513074" y="535911"/>
                  </a:lnTo>
                  <a:lnTo>
                    <a:pt x="489743" y="535911"/>
                  </a:lnTo>
                  <a:lnTo>
                    <a:pt x="488041" y="535363"/>
                  </a:lnTo>
                  <a:lnTo>
                    <a:pt x="482455" y="525452"/>
                  </a:lnTo>
                  <a:lnTo>
                    <a:pt x="482458" y="520183"/>
                  </a:lnTo>
                  <a:lnTo>
                    <a:pt x="489743" y="509868"/>
                  </a:lnTo>
                  <a:lnTo>
                    <a:pt x="513074" y="509868"/>
                  </a:lnTo>
                  <a:lnTo>
                    <a:pt x="513074" y="508109"/>
                  </a:lnTo>
                  <a:lnTo>
                    <a:pt x="500443" y="508109"/>
                  </a:lnTo>
                  <a:lnTo>
                    <a:pt x="499904" y="506917"/>
                  </a:lnTo>
                  <a:lnTo>
                    <a:pt x="499116" y="505706"/>
                  </a:lnTo>
                  <a:lnTo>
                    <a:pt x="498078" y="504475"/>
                  </a:lnTo>
                  <a:lnTo>
                    <a:pt x="497059" y="503226"/>
                  </a:lnTo>
                  <a:lnTo>
                    <a:pt x="495713" y="502187"/>
                  </a:lnTo>
                  <a:lnTo>
                    <a:pt x="494040" y="501361"/>
                  </a:lnTo>
                  <a:lnTo>
                    <a:pt x="492386" y="500515"/>
                  </a:lnTo>
                  <a:lnTo>
                    <a:pt x="490320" y="500092"/>
                  </a:lnTo>
                  <a:close/>
                </a:path>
                <a:path w="547369" h="1633220">
                  <a:moveTo>
                    <a:pt x="513074" y="537872"/>
                  </a:moveTo>
                  <a:lnTo>
                    <a:pt x="500962" y="537872"/>
                  </a:lnTo>
                  <a:lnTo>
                    <a:pt x="500962" y="544967"/>
                  </a:lnTo>
                  <a:lnTo>
                    <a:pt x="513074" y="544967"/>
                  </a:lnTo>
                  <a:lnTo>
                    <a:pt x="513074" y="537872"/>
                  </a:lnTo>
                  <a:close/>
                </a:path>
                <a:path w="547369" h="1633220">
                  <a:moveTo>
                    <a:pt x="513074" y="509868"/>
                  </a:moveTo>
                  <a:lnTo>
                    <a:pt x="493742" y="509868"/>
                  </a:lnTo>
                  <a:lnTo>
                    <a:pt x="495449" y="510416"/>
                  </a:lnTo>
                  <a:lnTo>
                    <a:pt x="498193" y="512512"/>
                  </a:lnTo>
                  <a:lnTo>
                    <a:pt x="499250" y="514012"/>
                  </a:lnTo>
                  <a:lnTo>
                    <a:pt x="500676" y="517799"/>
                  </a:lnTo>
                  <a:lnTo>
                    <a:pt x="500730" y="518011"/>
                  </a:lnTo>
                  <a:lnTo>
                    <a:pt x="501077" y="520183"/>
                  </a:lnTo>
                  <a:lnTo>
                    <a:pt x="501077" y="525452"/>
                  </a:lnTo>
                  <a:lnTo>
                    <a:pt x="493742" y="535911"/>
                  </a:lnTo>
                  <a:lnTo>
                    <a:pt x="513074" y="535911"/>
                  </a:lnTo>
                  <a:lnTo>
                    <a:pt x="513074" y="509868"/>
                  </a:lnTo>
                  <a:close/>
                </a:path>
                <a:path w="547369" h="1633220">
                  <a:moveTo>
                    <a:pt x="513074" y="485902"/>
                  </a:moveTo>
                  <a:lnTo>
                    <a:pt x="500817" y="485902"/>
                  </a:lnTo>
                  <a:lnTo>
                    <a:pt x="500817" y="508109"/>
                  </a:lnTo>
                  <a:lnTo>
                    <a:pt x="513074" y="508109"/>
                  </a:lnTo>
                  <a:lnTo>
                    <a:pt x="513074" y="485902"/>
                  </a:lnTo>
                  <a:close/>
                </a:path>
                <a:path w="547369" h="1633220">
                  <a:moveTo>
                    <a:pt x="114964" y="629844"/>
                  </a:moveTo>
                  <a:lnTo>
                    <a:pt x="99319" y="629844"/>
                  </a:lnTo>
                  <a:lnTo>
                    <a:pt x="100934" y="630344"/>
                  </a:lnTo>
                  <a:lnTo>
                    <a:pt x="103222" y="632344"/>
                  </a:lnTo>
                  <a:lnTo>
                    <a:pt x="103689" y="633488"/>
                  </a:lnTo>
                  <a:lnTo>
                    <a:pt x="103798" y="636699"/>
                  </a:lnTo>
                  <a:lnTo>
                    <a:pt x="103443" y="637410"/>
                  </a:lnTo>
                  <a:lnTo>
                    <a:pt x="90878" y="639948"/>
                  </a:lnTo>
                  <a:lnTo>
                    <a:pt x="88782" y="640313"/>
                  </a:lnTo>
                  <a:lnTo>
                    <a:pt x="76432" y="656310"/>
                  </a:lnTo>
                  <a:lnTo>
                    <a:pt x="77064" y="658742"/>
                  </a:lnTo>
                  <a:lnTo>
                    <a:pt x="88311" y="666587"/>
                  </a:lnTo>
                  <a:lnTo>
                    <a:pt x="93330" y="666587"/>
                  </a:lnTo>
                  <a:lnTo>
                    <a:pt x="104087" y="659607"/>
                  </a:lnTo>
                  <a:lnTo>
                    <a:pt x="116084" y="659607"/>
                  </a:lnTo>
                  <a:lnTo>
                    <a:pt x="116084" y="658108"/>
                  </a:lnTo>
                  <a:lnTo>
                    <a:pt x="92772" y="658108"/>
                  </a:lnTo>
                  <a:lnTo>
                    <a:pt x="91215" y="657675"/>
                  </a:lnTo>
                  <a:lnTo>
                    <a:pt x="88773" y="655925"/>
                  </a:lnTo>
                  <a:lnTo>
                    <a:pt x="88167" y="654647"/>
                  </a:lnTo>
                  <a:lnTo>
                    <a:pt x="88274" y="651474"/>
                  </a:lnTo>
                  <a:lnTo>
                    <a:pt x="98425" y="646754"/>
                  </a:lnTo>
                  <a:lnTo>
                    <a:pt x="100905" y="646283"/>
                  </a:lnTo>
                  <a:lnTo>
                    <a:pt x="101645" y="646101"/>
                  </a:lnTo>
                  <a:lnTo>
                    <a:pt x="102972" y="645697"/>
                  </a:lnTo>
                  <a:lnTo>
                    <a:pt x="103500" y="645466"/>
                  </a:lnTo>
                  <a:lnTo>
                    <a:pt x="103885" y="645216"/>
                  </a:lnTo>
                  <a:lnTo>
                    <a:pt x="116084" y="645216"/>
                  </a:lnTo>
                  <a:lnTo>
                    <a:pt x="116084" y="633238"/>
                  </a:lnTo>
                  <a:lnTo>
                    <a:pt x="115575" y="630979"/>
                  </a:lnTo>
                  <a:lnTo>
                    <a:pt x="114964" y="629844"/>
                  </a:lnTo>
                  <a:close/>
                </a:path>
                <a:path w="547369" h="1633220">
                  <a:moveTo>
                    <a:pt x="116084" y="659607"/>
                  </a:moveTo>
                  <a:lnTo>
                    <a:pt x="104433" y="659607"/>
                  </a:lnTo>
                  <a:lnTo>
                    <a:pt x="104433" y="665750"/>
                  </a:lnTo>
                  <a:lnTo>
                    <a:pt x="116084" y="665750"/>
                  </a:lnTo>
                  <a:lnTo>
                    <a:pt x="116084" y="659607"/>
                  </a:lnTo>
                  <a:close/>
                </a:path>
                <a:path w="547369" h="1633220">
                  <a:moveTo>
                    <a:pt x="116084" y="645216"/>
                  </a:moveTo>
                  <a:lnTo>
                    <a:pt x="103885" y="645216"/>
                  </a:lnTo>
                  <a:lnTo>
                    <a:pt x="103787" y="651821"/>
                  </a:lnTo>
                  <a:lnTo>
                    <a:pt x="103491" y="652868"/>
                  </a:lnTo>
                  <a:lnTo>
                    <a:pt x="101914" y="655329"/>
                  </a:lnTo>
                  <a:lnTo>
                    <a:pt x="100828" y="656310"/>
                  </a:lnTo>
                  <a:lnTo>
                    <a:pt x="98059" y="657752"/>
                  </a:lnTo>
                  <a:lnTo>
                    <a:pt x="96463" y="658108"/>
                  </a:lnTo>
                  <a:lnTo>
                    <a:pt x="116084" y="658108"/>
                  </a:lnTo>
                  <a:lnTo>
                    <a:pt x="116084" y="645216"/>
                  </a:lnTo>
                  <a:close/>
                </a:path>
                <a:path w="547369" h="1633220">
                  <a:moveTo>
                    <a:pt x="99742" y="620875"/>
                  </a:moveTo>
                  <a:lnTo>
                    <a:pt x="93743" y="620875"/>
                  </a:lnTo>
                  <a:lnTo>
                    <a:pt x="90628" y="621413"/>
                  </a:lnTo>
                  <a:lnTo>
                    <a:pt x="77987" y="634026"/>
                  </a:lnTo>
                  <a:lnTo>
                    <a:pt x="89350" y="634949"/>
                  </a:lnTo>
                  <a:lnTo>
                    <a:pt x="89773" y="633488"/>
                  </a:lnTo>
                  <a:lnTo>
                    <a:pt x="90638" y="632277"/>
                  </a:lnTo>
                  <a:lnTo>
                    <a:pt x="93253" y="630335"/>
                  </a:lnTo>
                  <a:lnTo>
                    <a:pt x="95012" y="629844"/>
                  </a:lnTo>
                  <a:lnTo>
                    <a:pt x="114964" y="629844"/>
                  </a:lnTo>
                  <a:lnTo>
                    <a:pt x="113537" y="627191"/>
                  </a:lnTo>
                  <a:lnTo>
                    <a:pt x="112143" y="625634"/>
                  </a:lnTo>
                  <a:lnTo>
                    <a:pt x="108624" y="623211"/>
                  </a:lnTo>
                  <a:lnTo>
                    <a:pt x="106615" y="622317"/>
                  </a:lnTo>
                  <a:lnTo>
                    <a:pt x="102097" y="621164"/>
                  </a:lnTo>
                  <a:lnTo>
                    <a:pt x="99742" y="620875"/>
                  </a:lnTo>
                  <a:close/>
                </a:path>
                <a:path w="547369" h="1633220">
                  <a:moveTo>
                    <a:pt x="133952" y="652282"/>
                  </a:moveTo>
                  <a:lnTo>
                    <a:pt x="121868" y="652916"/>
                  </a:lnTo>
                  <a:lnTo>
                    <a:pt x="122464" y="657146"/>
                  </a:lnTo>
                  <a:lnTo>
                    <a:pt x="124493" y="660492"/>
                  </a:lnTo>
                  <a:lnTo>
                    <a:pt x="131433" y="665395"/>
                  </a:lnTo>
                  <a:lnTo>
                    <a:pt x="136106" y="666616"/>
                  </a:lnTo>
                  <a:lnTo>
                    <a:pt x="145815" y="666616"/>
                  </a:lnTo>
                  <a:lnTo>
                    <a:pt x="149209" y="666010"/>
                  </a:lnTo>
                  <a:lnTo>
                    <a:pt x="155111" y="663568"/>
                  </a:lnTo>
                  <a:lnTo>
                    <a:pt x="157438" y="661857"/>
                  </a:lnTo>
                  <a:lnTo>
                    <a:pt x="160617" y="657762"/>
                  </a:lnTo>
                  <a:lnTo>
                    <a:pt x="139807" y="657762"/>
                  </a:lnTo>
                  <a:lnTo>
                    <a:pt x="138009" y="657300"/>
                  </a:lnTo>
                  <a:lnTo>
                    <a:pt x="135202" y="655435"/>
                  </a:lnTo>
                  <a:lnTo>
                    <a:pt x="134317" y="654070"/>
                  </a:lnTo>
                  <a:lnTo>
                    <a:pt x="133952" y="652282"/>
                  </a:lnTo>
                  <a:close/>
                </a:path>
                <a:path w="547369" h="1633220">
                  <a:moveTo>
                    <a:pt x="147420" y="620875"/>
                  </a:moveTo>
                  <a:lnTo>
                    <a:pt x="138038" y="620875"/>
                  </a:lnTo>
                  <a:lnTo>
                    <a:pt x="134731" y="621433"/>
                  </a:lnTo>
                  <a:lnTo>
                    <a:pt x="123051" y="637968"/>
                  </a:lnTo>
                  <a:lnTo>
                    <a:pt x="124098" y="640688"/>
                  </a:lnTo>
                  <a:lnTo>
                    <a:pt x="128309" y="644957"/>
                  </a:lnTo>
                  <a:lnTo>
                    <a:pt x="131530" y="646456"/>
                  </a:lnTo>
                  <a:lnTo>
                    <a:pt x="145450" y="649235"/>
                  </a:lnTo>
                  <a:lnTo>
                    <a:pt x="146873" y="649792"/>
                  </a:lnTo>
                  <a:lnTo>
                    <a:pt x="148718" y="651234"/>
                  </a:lnTo>
                  <a:lnTo>
                    <a:pt x="149189" y="652147"/>
                  </a:lnTo>
                  <a:lnTo>
                    <a:pt x="149189" y="654589"/>
                  </a:lnTo>
                  <a:lnTo>
                    <a:pt x="148516" y="655675"/>
                  </a:lnTo>
                  <a:lnTo>
                    <a:pt x="145882" y="657348"/>
                  </a:lnTo>
                  <a:lnTo>
                    <a:pt x="144152" y="657762"/>
                  </a:lnTo>
                  <a:lnTo>
                    <a:pt x="160617" y="657762"/>
                  </a:lnTo>
                  <a:lnTo>
                    <a:pt x="160841" y="657473"/>
                  </a:lnTo>
                  <a:lnTo>
                    <a:pt x="161696" y="654926"/>
                  </a:lnTo>
                  <a:lnTo>
                    <a:pt x="161696" y="648831"/>
                  </a:lnTo>
                  <a:lnTo>
                    <a:pt x="160639" y="646254"/>
                  </a:lnTo>
                  <a:lnTo>
                    <a:pt x="156409" y="642332"/>
                  </a:lnTo>
                  <a:lnTo>
                    <a:pt x="153198" y="640909"/>
                  </a:lnTo>
                  <a:lnTo>
                    <a:pt x="140874" y="638410"/>
                  </a:lnTo>
                  <a:lnTo>
                    <a:pt x="138817" y="637968"/>
                  </a:lnTo>
                  <a:lnTo>
                    <a:pt x="137365" y="637381"/>
                  </a:lnTo>
                  <a:lnTo>
                    <a:pt x="135673" y="635920"/>
                  </a:lnTo>
                  <a:lnTo>
                    <a:pt x="135250" y="635026"/>
                  </a:lnTo>
                  <a:lnTo>
                    <a:pt x="135250" y="632642"/>
                  </a:lnTo>
                  <a:lnTo>
                    <a:pt x="135904" y="631584"/>
                  </a:lnTo>
                  <a:lnTo>
                    <a:pt x="138518" y="629989"/>
                  </a:lnTo>
                  <a:lnTo>
                    <a:pt x="140124" y="629585"/>
                  </a:lnTo>
                  <a:lnTo>
                    <a:pt x="159901" y="629585"/>
                  </a:lnTo>
                  <a:lnTo>
                    <a:pt x="158264" y="626787"/>
                  </a:lnTo>
                  <a:lnTo>
                    <a:pt x="151823" y="622058"/>
                  </a:lnTo>
                  <a:lnTo>
                    <a:pt x="147420" y="620875"/>
                  </a:lnTo>
                  <a:close/>
                </a:path>
                <a:path w="547369" h="1633220">
                  <a:moveTo>
                    <a:pt x="159901" y="629585"/>
                  </a:moveTo>
                  <a:lnTo>
                    <a:pt x="143450" y="629585"/>
                  </a:lnTo>
                  <a:lnTo>
                    <a:pt x="144671" y="629825"/>
                  </a:lnTo>
                  <a:lnTo>
                    <a:pt x="145690" y="630306"/>
                  </a:lnTo>
                  <a:lnTo>
                    <a:pt x="149439" y="634776"/>
                  </a:lnTo>
                  <a:lnTo>
                    <a:pt x="160687" y="634084"/>
                  </a:lnTo>
                  <a:lnTo>
                    <a:pt x="160137" y="629989"/>
                  </a:lnTo>
                  <a:lnTo>
                    <a:pt x="159901" y="629585"/>
                  </a:lnTo>
                  <a:close/>
                </a:path>
                <a:path w="547369" h="1633220">
                  <a:moveTo>
                    <a:pt x="179932" y="606686"/>
                  </a:moveTo>
                  <a:lnTo>
                    <a:pt x="167646" y="606686"/>
                  </a:lnTo>
                  <a:lnTo>
                    <a:pt x="167646" y="665750"/>
                  </a:lnTo>
                  <a:lnTo>
                    <a:pt x="179932" y="665750"/>
                  </a:lnTo>
                  <a:lnTo>
                    <a:pt x="179932" y="653003"/>
                  </a:lnTo>
                  <a:lnTo>
                    <a:pt x="178778" y="653003"/>
                  </a:lnTo>
                  <a:lnTo>
                    <a:pt x="178807" y="638266"/>
                  </a:lnTo>
                  <a:lnTo>
                    <a:pt x="179932" y="638266"/>
                  </a:lnTo>
                  <a:lnTo>
                    <a:pt x="179932" y="606686"/>
                  </a:lnTo>
                  <a:close/>
                </a:path>
                <a:path w="547369" h="1633220">
                  <a:moveTo>
                    <a:pt x="192457" y="640641"/>
                  </a:moveTo>
                  <a:lnTo>
                    <a:pt x="189824" y="643716"/>
                  </a:lnTo>
                  <a:lnTo>
                    <a:pt x="186911" y="643716"/>
                  </a:lnTo>
                  <a:lnTo>
                    <a:pt x="183261" y="647884"/>
                  </a:lnTo>
                  <a:lnTo>
                    <a:pt x="195332" y="665750"/>
                  </a:lnTo>
                  <a:lnTo>
                    <a:pt x="209724" y="665750"/>
                  </a:lnTo>
                  <a:lnTo>
                    <a:pt x="192457" y="640641"/>
                  </a:lnTo>
                  <a:close/>
                </a:path>
                <a:path w="547369" h="1633220">
                  <a:moveTo>
                    <a:pt x="179932" y="638266"/>
                  </a:moveTo>
                  <a:lnTo>
                    <a:pt x="178807" y="638266"/>
                  </a:lnTo>
                  <a:lnTo>
                    <a:pt x="178778" y="653003"/>
                  </a:lnTo>
                  <a:lnTo>
                    <a:pt x="179932" y="651686"/>
                  </a:lnTo>
                  <a:lnTo>
                    <a:pt x="179932" y="638266"/>
                  </a:lnTo>
                  <a:close/>
                </a:path>
                <a:path w="547369" h="1633220">
                  <a:moveTo>
                    <a:pt x="179932" y="651686"/>
                  </a:moveTo>
                  <a:lnTo>
                    <a:pt x="178778" y="653003"/>
                  </a:lnTo>
                  <a:lnTo>
                    <a:pt x="179932" y="653003"/>
                  </a:lnTo>
                  <a:lnTo>
                    <a:pt x="179932" y="651686"/>
                  </a:lnTo>
                  <a:close/>
                </a:path>
                <a:path w="547369" h="1633220">
                  <a:moveTo>
                    <a:pt x="208887" y="621452"/>
                  </a:moveTo>
                  <a:lnTo>
                    <a:pt x="194784" y="621452"/>
                  </a:lnTo>
                  <a:lnTo>
                    <a:pt x="180595" y="638266"/>
                  </a:lnTo>
                  <a:lnTo>
                    <a:pt x="179932" y="638266"/>
                  </a:lnTo>
                  <a:lnTo>
                    <a:pt x="179932" y="651686"/>
                  </a:lnTo>
                  <a:lnTo>
                    <a:pt x="183261" y="647884"/>
                  </a:lnTo>
                  <a:lnTo>
                    <a:pt x="182297" y="646456"/>
                  </a:lnTo>
                  <a:lnTo>
                    <a:pt x="190487" y="637775"/>
                  </a:lnTo>
                  <a:lnTo>
                    <a:pt x="194911" y="637775"/>
                  </a:lnTo>
                  <a:lnTo>
                    <a:pt x="208887" y="621452"/>
                  </a:lnTo>
                  <a:close/>
                </a:path>
                <a:path w="547369" h="1633220">
                  <a:moveTo>
                    <a:pt x="190487" y="637775"/>
                  </a:moveTo>
                  <a:lnTo>
                    <a:pt x="182297" y="646456"/>
                  </a:lnTo>
                  <a:lnTo>
                    <a:pt x="183261" y="647884"/>
                  </a:lnTo>
                  <a:lnTo>
                    <a:pt x="186911" y="643716"/>
                  </a:lnTo>
                  <a:lnTo>
                    <a:pt x="189824" y="643716"/>
                  </a:lnTo>
                  <a:lnTo>
                    <a:pt x="192457" y="640641"/>
                  </a:lnTo>
                  <a:lnTo>
                    <a:pt x="190487" y="637775"/>
                  </a:lnTo>
                  <a:close/>
                </a:path>
                <a:path w="547369" h="1633220">
                  <a:moveTo>
                    <a:pt x="194911" y="637775"/>
                  </a:moveTo>
                  <a:lnTo>
                    <a:pt x="190487" y="637775"/>
                  </a:lnTo>
                  <a:lnTo>
                    <a:pt x="192457" y="640641"/>
                  </a:lnTo>
                  <a:lnTo>
                    <a:pt x="194911" y="637775"/>
                  </a:lnTo>
                  <a:close/>
                </a:path>
                <a:path w="547369" h="1633220">
                  <a:moveTo>
                    <a:pt x="249297" y="603917"/>
                  </a:moveTo>
                  <a:lnTo>
                    <a:pt x="244625" y="603917"/>
                  </a:lnTo>
                  <a:lnTo>
                    <a:pt x="242135" y="604446"/>
                  </a:lnTo>
                  <a:lnTo>
                    <a:pt x="237752" y="606561"/>
                  </a:lnTo>
                  <a:lnTo>
                    <a:pt x="236021" y="608147"/>
                  </a:lnTo>
                  <a:lnTo>
                    <a:pt x="233503" y="612377"/>
                  </a:lnTo>
                  <a:lnTo>
                    <a:pt x="232878" y="615040"/>
                  </a:lnTo>
                  <a:lnTo>
                    <a:pt x="232878" y="665750"/>
                  </a:lnTo>
                  <a:lnTo>
                    <a:pt x="245135" y="665750"/>
                  </a:lnTo>
                  <a:lnTo>
                    <a:pt x="245135" y="616982"/>
                  </a:lnTo>
                  <a:lnTo>
                    <a:pt x="245490" y="615818"/>
                  </a:lnTo>
                  <a:lnTo>
                    <a:pt x="246913" y="614146"/>
                  </a:lnTo>
                  <a:lnTo>
                    <a:pt x="248173" y="613723"/>
                  </a:lnTo>
                  <a:lnTo>
                    <a:pt x="254053" y="613723"/>
                  </a:lnTo>
                  <a:lnTo>
                    <a:pt x="256094" y="605128"/>
                  </a:lnTo>
                  <a:lnTo>
                    <a:pt x="255325" y="604898"/>
                  </a:lnTo>
                  <a:lnTo>
                    <a:pt x="254152" y="604638"/>
                  </a:lnTo>
                  <a:lnTo>
                    <a:pt x="251018" y="604061"/>
                  </a:lnTo>
                  <a:lnTo>
                    <a:pt x="249297" y="603917"/>
                  </a:lnTo>
                  <a:close/>
                </a:path>
                <a:path w="547369" h="1633220">
                  <a:moveTo>
                    <a:pt x="232878" y="621452"/>
                  </a:moveTo>
                  <a:lnTo>
                    <a:pt x="226619" y="621452"/>
                  </a:lnTo>
                  <a:lnTo>
                    <a:pt x="226619" y="630681"/>
                  </a:lnTo>
                  <a:lnTo>
                    <a:pt x="232878" y="630681"/>
                  </a:lnTo>
                  <a:lnTo>
                    <a:pt x="232878" y="621452"/>
                  </a:lnTo>
                  <a:close/>
                </a:path>
                <a:path w="547369" h="1633220">
                  <a:moveTo>
                    <a:pt x="253960" y="621452"/>
                  </a:moveTo>
                  <a:lnTo>
                    <a:pt x="245135" y="621452"/>
                  </a:lnTo>
                  <a:lnTo>
                    <a:pt x="245135" y="630681"/>
                  </a:lnTo>
                  <a:lnTo>
                    <a:pt x="253960" y="630681"/>
                  </a:lnTo>
                  <a:lnTo>
                    <a:pt x="253960" y="621452"/>
                  </a:lnTo>
                  <a:close/>
                </a:path>
                <a:path w="547369" h="1633220">
                  <a:moveTo>
                    <a:pt x="254053" y="613723"/>
                  </a:moveTo>
                  <a:lnTo>
                    <a:pt x="250710" y="613723"/>
                  </a:lnTo>
                  <a:lnTo>
                    <a:pt x="251422" y="613790"/>
                  </a:lnTo>
                  <a:lnTo>
                    <a:pt x="252825" y="614059"/>
                  </a:lnTo>
                  <a:lnTo>
                    <a:pt x="253421" y="614203"/>
                  </a:lnTo>
                  <a:lnTo>
                    <a:pt x="253902" y="614357"/>
                  </a:lnTo>
                  <a:lnTo>
                    <a:pt x="254053" y="613723"/>
                  </a:lnTo>
                  <a:close/>
                </a:path>
                <a:path w="547369" h="1633220">
                  <a:moveTo>
                    <a:pt x="282587" y="620875"/>
                  </a:moveTo>
                  <a:lnTo>
                    <a:pt x="273628" y="620875"/>
                  </a:lnTo>
                  <a:lnTo>
                    <a:pt x="269754" y="621836"/>
                  </a:lnTo>
                  <a:lnTo>
                    <a:pt x="256360" y="648562"/>
                  </a:lnTo>
                  <a:lnTo>
                    <a:pt x="257189" y="652301"/>
                  </a:lnTo>
                  <a:lnTo>
                    <a:pt x="260727" y="659165"/>
                  </a:lnTo>
                  <a:lnTo>
                    <a:pt x="263236" y="661838"/>
                  </a:lnTo>
                  <a:lnTo>
                    <a:pt x="269754" y="665664"/>
                  </a:lnTo>
                  <a:lnTo>
                    <a:pt x="273628" y="666616"/>
                  </a:lnTo>
                  <a:lnTo>
                    <a:pt x="282587" y="666616"/>
                  </a:lnTo>
                  <a:lnTo>
                    <a:pt x="286452" y="665664"/>
                  </a:lnTo>
                  <a:lnTo>
                    <a:pt x="292970" y="661838"/>
                  </a:lnTo>
                  <a:lnTo>
                    <a:pt x="295488" y="659165"/>
                  </a:lnTo>
                  <a:lnTo>
                    <a:pt x="296554" y="657098"/>
                  </a:lnTo>
                  <a:lnTo>
                    <a:pt x="276108" y="657098"/>
                  </a:lnTo>
                  <a:lnTo>
                    <a:pt x="274378" y="656521"/>
                  </a:lnTo>
                  <a:lnTo>
                    <a:pt x="268792" y="646264"/>
                  </a:lnTo>
                  <a:lnTo>
                    <a:pt x="268792" y="641111"/>
                  </a:lnTo>
                  <a:lnTo>
                    <a:pt x="276108" y="630248"/>
                  </a:lnTo>
                  <a:lnTo>
                    <a:pt x="296475" y="630248"/>
                  </a:lnTo>
                  <a:lnTo>
                    <a:pt x="295488" y="628335"/>
                  </a:lnTo>
                  <a:lnTo>
                    <a:pt x="292970" y="625663"/>
                  </a:lnTo>
                  <a:lnTo>
                    <a:pt x="286452" y="621836"/>
                  </a:lnTo>
                  <a:lnTo>
                    <a:pt x="282587" y="620875"/>
                  </a:lnTo>
                  <a:close/>
                </a:path>
                <a:path w="547369" h="1633220">
                  <a:moveTo>
                    <a:pt x="296475" y="630248"/>
                  </a:moveTo>
                  <a:lnTo>
                    <a:pt x="280203" y="630248"/>
                  </a:lnTo>
                  <a:lnTo>
                    <a:pt x="281905" y="630835"/>
                  </a:lnTo>
                  <a:lnTo>
                    <a:pt x="284635" y="633180"/>
                  </a:lnTo>
                  <a:lnTo>
                    <a:pt x="285664" y="634776"/>
                  </a:lnTo>
                  <a:lnTo>
                    <a:pt x="287067" y="638814"/>
                  </a:lnTo>
                  <a:lnTo>
                    <a:pt x="287423" y="641111"/>
                  </a:lnTo>
                  <a:lnTo>
                    <a:pt x="287423" y="646264"/>
                  </a:lnTo>
                  <a:lnTo>
                    <a:pt x="280203" y="657098"/>
                  </a:lnTo>
                  <a:lnTo>
                    <a:pt x="296554" y="657098"/>
                  </a:lnTo>
                  <a:lnTo>
                    <a:pt x="299026" y="652301"/>
                  </a:lnTo>
                  <a:lnTo>
                    <a:pt x="299855" y="648562"/>
                  </a:lnTo>
                  <a:lnTo>
                    <a:pt x="299826" y="638814"/>
                  </a:lnTo>
                  <a:lnTo>
                    <a:pt x="299026" y="635199"/>
                  </a:lnTo>
                  <a:lnTo>
                    <a:pt x="296475" y="630248"/>
                  </a:lnTo>
                  <a:close/>
                </a:path>
                <a:path w="547369" h="1633220">
                  <a:moveTo>
                    <a:pt x="318024" y="621452"/>
                  </a:moveTo>
                  <a:lnTo>
                    <a:pt x="306113" y="621452"/>
                  </a:lnTo>
                  <a:lnTo>
                    <a:pt x="306113" y="665750"/>
                  </a:lnTo>
                  <a:lnTo>
                    <a:pt x="318398" y="665750"/>
                  </a:lnTo>
                  <a:lnTo>
                    <a:pt x="318398" y="638881"/>
                  </a:lnTo>
                  <a:lnTo>
                    <a:pt x="318802" y="637285"/>
                  </a:lnTo>
                  <a:lnTo>
                    <a:pt x="320437" y="634516"/>
                  </a:lnTo>
                  <a:lnTo>
                    <a:pt x="321552" y="633440"/>
                  </a:lnTo>
                  <a:lnTo>
                    <a:pt x="324378" y="631882"/>
                  </a:lnTo>
                  <a:lnTo>
                    <a:pt x="325993" y="631488"/>
                  </a:lnTo>
                  <a:lnTo>
                    <a:pt x="332992" y="631488"/>
                  </a:lnTo>
                  <a:lnTo>
                    <a:pt x="332992" y="629181"/>
                  </a:lnTo>
                  <a:lnTo>
                    <a:pt x="318024" y="629181"/>
                  </a:lnTo>
                  <a:lnTo>
                    <a:pt x="318024" y="621452"/>
                  </a:lnTo>
                  <a:close/>
                </a:path>
                <a:path w="547369" h="1633220">
                  <a:moveTo>
                    <a:pt x="332992" y="631488"/>
                  </a:moveTo>
                  <a:lnTo>
                    <a:pt x="328646" y="631488"/>
                  </a:lnTo>
                  <a:lnTo>
                    <a:pt x="329579" y="631556"/>
                  </a:lnTo>
                  <a:lnTo>
                    <a:pt x="331617" y="631825"/>
                  </a:lnTo>
                  <a:lnTo>
                    <a:pt x="332415" y="631979"/>
                  </a:lnTo>
                  <a:lnTo>
                    <a:pt x="332992" y="632152"/>
                  </a:lnTo>
                  <a:lnTo>
                    <a:pt x="332992" y="631488"/>
                  </a:lnTo>
                  <a:close/>
                </a:path>
                <a:path w="547369" h="1633220">
                  <a:moveTo>
                    <a:pt x="329742" y="620817"/>
                  </a:moveTo>
                  <a:lnTo>
                    <a:pt x="326647" y="620817"/>
                  </a:lnTo>
                  <a:lnTo>
                    <a:pt x="324455" y="621529"/>
                  </a:lnTo>
                  <a:lnTo>
                    <a:pt x="320648" y="624355"/>
                  </a:lnTo>
                  <a:lnTo>
                    <a:pt x="319293" y="626432"/>
                  </a:lnTo>
                  <a:lnTo>
                    <a:pt x="318485" y="629181"/>
                  </a:lnTo>
                  <a:lnTo>
                    <a:pt x="332992" y="629181"/>
                  </a:lnTo>
                  <a:lnTo>
                    <a:pt x="332992" y="621250"/>
                  </a:lnTo>
                  <a:lnTo>
                    <a:pt x="332453" y="621115"/>
                  </a:lnTo>
                  <a:lnTo>
                    <a:pt x="331828" y="621010"/>
                  </a:lnTo>
                  <a:lnTo>
                    <a:pt x="330406" y="620856"/>
                  </a:lnTo>
                  <a:lnTo>
                    <a:pt x="329742" y="620817"/>
                  </a:lnTo>
                  <a:close/>
                </a:path>
                <a:path w="547369" h="1633220">
                  <a:moveTo>
                    <a:pt x="369794" y="610839"/>
                  </a:moveTo>
                  <a:lnTo>
                    <a:pt x="357508" y="610839"/>
                  </a:lnTo>
                  <a:lnTo>
                    <a:pt x="357489" y="656656"/>
                  </a:lnTo>
                  <a:lnTo>
                    <a:pt x="369314" y="666471"/>
                  </a:lnTo>
                  <a:lnTo>
                    <a:pt x="373870" y="666298"/>
                  </a:lnTo>
                  <a:lnTo>
                    <a:pt x="375226" y="666135"/>
                  </a:lnTo>
                  <a:lnTo>
                    <a:pt x="377456" y="665616"/>
                  </a:lnTo>
                  <a:lnTo>
                    <a:pt x="378321" y="665395"/>
                  </a:lnTo>
                  <a:lnTo>
                    <a:pt x="378937" y="665202"/>
                  </a:lnTo>
                  <a:lnTo>
                    <a:pt x="377090" y="656464"/>
                  </a:lnTo>
                  <a:lnTo>
                    <a:pt x="373120" y="656464"/>
                  </a:lnTo>
                  <a:lnTo>
                    <a:pt x="372390" y="656339"/>
                  </a:lnTo>
                  <a:lnTo>
                    <a:pt x="371140" y="655839"/>
                  </a:lnTo>
                  <a:lnTo>
                    <a:pt x="370659" y="655406"/>
                  </a:lnTo>
                  <a:lnTo>
                    <a:pt x="369967" y="654157"/>
                  </a:lnTo>
                  <a:lnTo>
                    <a:pt x="369888" y="653753"/>
                  </a:lnTo>
                  <a:lnTo>
                    <a:pt x="369794" y="610839"/>
                  </a:lnTo>
                  <a:close/>
                </a:path>
                <a:path w="547369" h="1633220">
                  <a:moveTo>
                    <a:pt x="377004" y="656060"/>
                  </a:moveTo>
                  <a:lnTo>
                    <a:pt x="375101" y="656416"/>
                  </a:lnTo>
                  <a:lnTo>
                    <a:pt x="374524" y="656464"/>
                  </a:lnTo>
                  <a:lnTo>
                    <a:pt x="377090" y="656464"/>
                  </a:lnTo>
                  <a:lnTo>
                    <a:pt x="377004" y="656060"/>
                  </a:lnTo>
                  <a:close/>
                </a:path>
                <a:path w="547369" h="1633220">
                  <a:moveTo>
                    <a:pt x="357508" y="621452"/>
                  </a:moveTo>
                  <a:lnTo>
                    <a:pt x="351452" y="621452"/>
                  </a:lnTo>
                  <a:lnTo>
                    <a:pt x="351452" y="630681"/>
                  </a:lnTo>
                  <a:lnTo>
                    <a:pt x="357508" y="630681"/>
                  </a:lnTo>
                  <a:lnTo>
                    <a:pt x="357508" y="621452"/>
                  </a:lnTo>
                  <a:close/>
                </a:path>
                <a:path w="547369" h="1633220">
                  <a:moveTo>
                    <a:pt x="378129" y="621452"/>
                  </a:moveTo>
                  <a:lnTo>
                    <a:pt x="369794" y="621452"/>
                  </a:lnTo>
                  <a:lnTo>
                    <a:pt x="369794" y="630681"/>
                  </a:lnTo>
                  <a:lnTo>
                    <a:pt x="378129" y="630681"/>
                  </a:lnTo>
                  <a:lnTo>
                    <a:pt x="378129" y="621452"/>
                  </a:lnTo>
                  <a:close/>
                </a:path>
                <a:path w="547369" h="1633220">
                  <a:moveTo>
                    <a:pt x="397237" y="606686"/>
                  </a:moveTo>
                  <a:lnTo>
                    <a:pt x="385297" y="606686"/>
                  </a:lnTo>
                  <a:lnTo>
                    <a:pt x="385297" y="665750"/>
                  </a:lnTo>
                  <a:lnTo>
                    <a:pt x="397583" y="665750"/>
                  </a:lnTo>
                  <a:lnTo>
                    <a:pt x="397602" y="638237"/>
                  </a:lnTo>
                  <a:lnTo>
                    <a:pt x="397968" y="636612"/>
                  </a:lnTo>
                  <a:lnTo>
                    <a:pt x="399410" y="633901"/>
                  </a:lnTo>
                  <a:lnTo>
                    <a:pt x="400409" y="632863"/>
                  </a:lnTo>
                  <a:lnTo>
                    <a:pt x="402967" y="631440"/>
                  </a:lnTo>
                  <a:lnTo>
                    <a:pt x="404447" y="631084"/>
                  </a:lnTo>
                  <a:lnTo>
                    <a:pt x="425678" y="631084"/>
                  </a:lnTo>
                  <a:lnTo>
                    <a:pt x="424734" y="629268"/>
                  </a:lnTo>
                  <a:lnTo>
                    <a:pt x="397237" y="629268"/>
                  </a:lnTo>
                  <a:lnTo>
                    <a:pt x="397237" y="606686"/>
                  </a:lnTo>
                  <a:close/>
                </a:path>
                <a:path w="547369" h="1633220">
                  <a:moveTo>
                    <a:pt x="425678" y="631084"/>
                  </a:moveTo>
                  <a:lnTo>
                    <a:pt x="408619" y="631084"/>
                  </a:lnTo>
                  <a:lnTo>
                    <a:pt x="410561" y="631844"/>
                  </a:lnTo>
                  <a:lnTo>
                    <a:pt x="413349" y="634882"/>
                  </a:lnTo>
                  <a:lnTo>
                    <a:pt x="413913" y="636612"/>
                  </a:lnTo>
                  <a:lnTo>
                    <a:pt x="414022" y="665750"/>
                  </a:lnTo>
                  <a:lnTo>
                    <a:pt x="426308" y="665750"/>
                  </a:lnTo>
                  <a:lnTo>
                    <a:pt x="426288" y="633901"/>
                  </a:lnTo>
                  <a:lnTo>
                    <a:pt x="425678" y="631084"/>
                  </a:lnTo>
                  <a:close/>
                </a:path>
                <a:path w="547369" h="1633220">
                  <a:moveTo>
                    <a:pt x="414070" y="620875"/>
                  </a:moveTo>
                  <a:lnTo>
                    <a:pt x="407629" y="620875"/>
                  </a:lnTo>
                  <a:lnTo>
                    <a:pt x="404831" y="621625"/>
                  </a:lnTo>
                  <a:lnTo>
                    <a:pt x="400371" y="624605"/>
                  </a:lnTo>
                  <a:lnTo>
                    <a:pt x="398756" y="626653"/>
                  </a:lnTo>
                  <a:lnTo>
                    <a:pt x="397756" y="629268"/>
                  </a:lnTo>
                  <a:lnTo>
                    <a:pt x="424734" y="629268"/>
                  </a:lnTo>
                  <a:lnTo>
                    <a:pt x="423135" y="626134"/>
                  </a:lnTo>
                  <a:lnTo>
                    <a:pt x="421347" y="624221"/>
                  </a:lnTo>
                  <a:lnTo>
                    <a:pt x="419040" y="622894"/>
                  </a:lnTo>
                  <a:lnTo>
                    <a:pt x="416752" y="621548"/>
                  </a:lnTo>
                  <a:lnTo>
                    <a:pt x="414070" y="620875"/>
                  </a:lnTo>
                  <a:close/>
                </a:path>
                <a:path w="547369" h="1633220">
                  <a:moveTo>
                    <a:pt x="456810" y="620875"/>
                  </a:moveTo>
                  <a:lnTo>
                    <a:pt x="449542" y="620875"/>
                  </a:lnTo>
                  <a:lnTo>
                    <a:pt x="445754" y="621836"/>
                  </a:lnTo>
                  <a:lnTo>
                    <a:pt x="439314" y="625682"/>
                  </a:lnTo>
                  <a:lnTo>
                    <a:pt x="436824" y="628364"/>
                  </a:lnTo>
                  <a:lnTo>
                    <a:pt x="433286" y="635247"/>
                  </a:lnTo>
                  <a:lnTo>
                    <a:pt x="432427" y="639131"/>
                  </a:lnTo>
                  <a:lnTo>
                    <a:pt x="432509" y="648965"/>
                  </a:lnTo>
                  <a:lnTo>
                    <a:pt x="449821" y="666616"/>
                  </a:lnTo>
                  <a:lnTo>
                    <a:pt x="458031" y="666616"/>
                  </a:lnTo>
                  <a:lnTo>
                    <a:pt x="473053" y="657444"/>
                  </a:lnTo>
                  <a:lnTo>
                    <a:pt x="452522" y="657444"/>
                  </a:lnTo>
                  <a:lnTo>
                    <a:pt x="450744" y="657012"/>
                  </a:lnTo>
                  <a:lnTo>
                    <a:pt x="447744" y="655281"/>
                  </a:lnTo>
                  <a:lnTo>
                    <a:pt x="446581" y="654051"/>
                  </a:lnTo>
                  <a:lnTo>
                    <a:pt x="444947" y="650859"/>
                  </a:lnTo>
                  <a:lnTo>
                    <a:pt x="444543" y="648965"/>
                  </a:lnTo>
                  <a:lnTo>
                    <a:pt x="444543" y="646745"/>
                  </a:lnTo>
                  <a:lnTo>
                    <a:pt x="437304" y="646745"/>
                  </a:lnTo>
                  <a:lnTo>
                    <a:pt x="437304" y="639131"/>
                  </a:lnTo>
                  <a:lnTo>
                    <a:pt x="444548" y="639131"/>
                  </a:lnTo>
                  <a:lnTo>
                    <a:pt x="444673" y="637362"/>
                  </a:lnTo>
                  <a:lnTo>
                    <a:pt x="452224" y="630046"/>
                  </a:lnTo>
                  <a:lnTo>
                    <a:pt x="471666" y="630046"/>
                  </a:lnTo>
                  <a:lnTo>
                    <a:pt x="470586" y="628335"/>
                  </a:lnTo>
                  <a:lnTo>
                    <a:pt x="466798" y="624605"/>
                  </a:lnTo>
                  <a:lnTo>
                    <a:pt x="464587" y="623211"/>
                  </a:lnTo>
                  <a:lnTo>
                    <a:pt x="459530" y="621346"/>
                  </a:lnTo>
                  <a:lnTo>
                    <a:pt x="456810" y="620875"/>
                  </a:lnTo>
                  <a:close/>
                </a:path>
                <a:path w="547369" h="1633220">
                  <a:moveTo>
                    <a:pt x="463087" y="652311"/>
                  </a:moveTo>
                  <a:lnTo>
                    <a:pt x="455945" y="657444"/>
                  </a:lnTo>
                  <a:lnTo>
                    <a:pt x="473053" y="657444"/>
                  </a:lnTo>
                  <a:lnTo>
                    <a:pt x="473874" y="655791"/>
                  </a:lnTo>
                  <a:lnTo>
                    <a:pt x="474450" y="653061"/>
                  </a:lnTo>
                  <a:lnTo>
                    <a:pt x="463087" y="652311"/>
                  </a:lnTo>
                  <a:close/>
                </a:path>
                <a:path w="547369" h="1633220">
                  <a:moveTo>
                    <a:pt x="444548" y="639131"/>
                  </a:moveTo>
                  <a:lnTo>
                    <a:pt x="437304" y="639131"/>
                  </a:lnTo>
                  <a:lnTo>
                    <a:pt x="437304" y="646745"/>
                  </a:lnTo>
                  <a:lnTo>
                    <a:pt x="444543" y="646745"/>
                  </a:lnTo>
                  <a:lnTo>
                    <a:pt x="444548" y="639131"/>
                  </a:lnTo>
                  <a:close/>
                </a:path>
                <a:path w="547369" h="1633220">
                  <a:moveTo>
                    <a:pt x="471666" y="630046"/>
                  </a:moveTo>
                  <a:lnTo>
                    <a:pt x="455877" y="630046"/>
                  </a:lnTo>
                  <a:lnTo>
                    <a:pt x="457444" y="630440"/>
                  </a:lnTo>
                  <a:lnTo>
                    <a:pt x="458790" y="631229"/>
                  </a:lnTo>
                  <a:lnTo>
                    <a:pt x="460155" y="631998"/>
                  </a:lnTo>
                  <a:lnTo>
                    <a:pt x="461222" y="633065"/>
                  </a:lnTo>
                  <a:lnTo>
                    <a:pt x="462761" y="635795"/>
                  </a:lnTo>
                  <a:lnTo>
                    <a:pt x="463145" y="637362"/>
                  </a:lnTo>
                  <a:lnTo>
                    <a:pt x="463145" y="639131"/>
                  </a:lnTo>
                  <a:lnTo>
                    <a:pt x="444548" y="639131"/>
                  </a:lnTo>
                  <a:lnTo>
                    <a:pt x="444543" y="646745"/>
                  </a:lnTo>
                  <a:lnTo>
                    <a:pt x="474710" y="646745"/>
                  </a:lnTo>
                  <a:lnTo>
                    <a:pt x="474634" y="639131"/>
                  </a:lnTo>
                  <a:lnTo>
                    <a:pt x="474181" y="636314"/>
                  </a:lnTo>
                  <a:lnTo>
                    <a:pt x="472066" y="630681"/>
                  </a:lnTo>
                  <a:lnTo>
                    <a:pt x="471666" y="630046"/>
                  </a:lnTo>
                  <a:close/>
                </a:path>
                <a:path w="547369" h="1633220">
                  <a:moveTo>
                    <a:pt x="90446" y="727469"/>
                  </a:moveTo>
                  <a:lnTo>
                    <a:pt x="78506" y="727469"/>
                  </a:lnTo>
                  <a:lnTo>
                    <a:pt x="78506" y="786534"/>
                  </a:lnTo>
                  <a:lnTo>
                    <a:pt x="90792" y="786534"/>
                  </a:lnTo>
                  <a:lnTo>
                    <a:pt x="90811" y="759020"/>
                  </a:lnTo>
                  <a:lnTo>
                    <a:pt x="91176" y="757396"/>
                  </a:lnTo>
                  <a:lnTo>
                    <a:pt x="92618" y="754685"/>
                  </a:lnTo>
                  <a:lnTo>
                    <a:pt x="93618" y="753647"/>
                  </a:lnTo>
                  <a:lnTo>
                    <a:pt x="96175" y="752224"/>
                  </a:lnTo>
                  <a:lnTo>
                    <a:pt x="97656" y="751868"/>
                  </a:lnTo>
                  <a:lnTo>
                    <a:pt x="118886" y="751868"/>
                  </a:lnTo>
                  <a:lnTo>
                    <a:pt x="117942" y="750051"/>
                  </a:lnTo>
                  <a:lnTo>
                    <a:pt x="90446" y="750051"/>
                  </a:lnTo>
                  <a:lnTo>
                    <a:pt x="90446" y="727469"/>
                  </a:lnTo>
                  <a:close/>
                </a:path>
                <a:path w="547369" h="1633220">
                  <a:moveTo>
                    <a:pt x="118886" y="751868"/>
                  </a:moveTo>
                  <a:lnTo>
                    <a:pt x="101828" y="751868"/>
                  </a:lnTo>
                  <a:lnTo>
                    <a:pt x="103770" y="752627"/>
                  </a:lnTo>
                  <a:lnTo>
                    <a:pt x="106558" y="755665"/>
                  </a:lnTo>
                  <a:lnTo>
                    <a:pt x="107121" y="757396"/>
                  </a:lnTo>
                  <a:lnTo>
                    <a:pt x="107230" y="786534"/>
                  </a:lnTo>
                  <a:lnTo>
                    <a:pt x="119516" y="786534"/>
                  </a:lnTo>
                  <a:lnTo>
                    <a:pt x="119497" y="754685"/>
                  </a:lnTo>
                  <a:lnTo>
                    <a:pt x="118886" y="751868"/>
                  </a:lnTo>
                  <a:close/>
                </a:path>
                <a:path w="547369" h="1633220">
                  <a:moveTo>
                    <a:pt x="107279" y="741659"/>
                  </a:moveTo>
                  <a:lnTo>
                    <a:pt x="100838" y="741659"/>
                  </a:lnTo>
                  <a:lnTo>
                    <a:pt x="98040" y="742408"/>
                  </a:lnTo>
                  <a:lnTo>
                    <a:pt x="93579" y="745389"/>
                  </a:lnTo>
                  <a:lnTo>
                    <a:pt x="91964" y="747436"/>
                  </a:lnTo>
                  <a:lnTo>
                    <a:pt x="90965" y="750051"/>
                  </a:lnTo>
                  <a:lnTo>
                    <a:pt x="117942" y="750051"/>
                  </a:lnTo>
                  <a:lnTo>
                    <a:pt x="116344" y="746917"/>
                  </a:lnTo>
                  <a:lnTo>
                    <a:pt x="114556" y="745004"/>
                  </a:lnTo>
                  <a:lnTo>
                    <a:pt x="112249" y="743677"/>
                  </a:lnTo>
                  <a:lnTo>
                    <a:pt x="109961" y="742332"/>
                  </a:lnTo>
                  <a:lnTo>
                    <a:pt x="107279" y="741659"/>
                  </a:lnTo>
                  <a:close/>
                </a:path>
                <a:path w="547369" h="1633220">
                  <a:moveTo>
                    <a:pt x="150018" y="741659"/>
                  </a:moveTo>
                  <a:lnTo>
                    <a:pt x="142751" y="741659"/>
                  </a:lnTo>
                  <a:lnTo>
                    <a:pt x="138963" y="742620"/>
                  </a:lnTo>
                  <a:lnTo>
                    <a:pt x="132522" y="746465"/>
                  </a:lnTo>
                  <a:lnTo>
                    <a:pt x="130032" y="749147"/>
                  </a:lnTo>
                  <a:lnTo>
                    <a:pt x="126495" y="756031"/>
                  </a:lnTo>
                  <a:lnTo>
                    <a:pt x="125636" y="759914"/>
                  </a:lnTo>
                  <a:lnTo>
                    <a:pt x="125717" y="769749"/>
                  </a:lnTo>
                  <a:lnTo>
                    <a:pt x="143030" y="787399"/>
                  </a:lnTo>
                  <a:lnTo>
                    <a:pt x="151239" y="787399"/>
                  </a:lnTo>
                  <a:lnTo>
                    <a:pt x="166262" y="778228"/>
                  </a:lnTo>
                  <a:lnTo>
                    <a:pt x="145731" y="778228"/>
                  </a:lnTo>
                  <a:lnTo>
                    <a:pt x="143952" y="777795"/>
                  </a:lnTo>
                  <a:lnTo>
                    <a:pt x="140953" y="776065"/>
                  </a:lnTo>
                  <a:lnTo>
                    <a:pt x="139790" y="774834"/>
                  </a:lnTo>
                  <a:lnTo>
                    <a:pt x="138156" y="771643"/>
                  </a:lnTo>
                  <a:lnTo>
                    <a:pt x="137752" y="769749"/>
                  </a:lnTo>
                  <a:lnTo>
                    <a:pt x="137752" y="767528"/>
                  </a:lnTo>
                  <a:lnTo>
                    <a:pt x="130513" y="767528"/>
                  </a:lnTo>
                  <a:lnTo>
                    <a:pt x="130513" y="759914"/>
                  </a:lnTo>
                  <a:lnTo>
                    <a:pt x="137756" y="759914"/>
                  </a:lnTo>
                  <a:lnTo>
                    <a:pt x="137881" y="758146"/>
                  </a:lnTo>
                  <a:lnTo>
                    <a:pt x="145433" y="750830"/>
                  </a:lnTo>
                  <a:lnTo>
                    <a:pt x="164874" y="750830"/>
                  </a:lnTo>
                  <a:lnTo>
                    <a:pt x="163794" y="749119"/>
                  </a:lnTo>
                  <a:lnTo>
                    <a:pt x="160007" y="745389"/>
                  </a:lnTo>
                  <a:lnTo>
                    <a:pt x="157796" y="743995"/>
                  </a:lnTo>
                  <a:lnTo>
                    <a:pt x="152739" y="742130"/>
                  </a:lnTo>
                  <a:lnTo>
                    <a:pt x="150018" y="741659"/>
                  </a:lnTo>
                  <a:close/>
                </a:path>
                <a:path w="547369" h="1633220">
                  <a:moveTo>
                    <a:pt x="156296" y="773094"/>
                  </a:moveTo>
                  <a:lnTo>
                    <a:pt x="149153" y="778228"/>
                  </a:lnTo>
                  <a:lnTo>
                    <a:pt x="166262" y="778228"/>
                  </a:lnTo>
                  <a:lnTo>
                    <a:pt x="167082" y="776574"/>
                  </a:lnTo>
                  <a:lnTo>
                    <a:pt x="167659" y="773844"/>
                  </a:lnTo>
                  <a:lnTo>
                    <a:pt x="156296" y="773094"/>
                  </a:lnTo>
                  <a:close/>
                </a:path>
                <a:path w="547369" h="1633220">
                  <a:moveTo>
                    <a:pt x="137756" y="759914"/>
                  </a:moveTo>
                  <a:lnTo>
                    <a:pt x="130513" y="759914"/>
                  </a:lnTo>
                  <a:lnTo>
                    <a:pt x="130513" y="767528"/>
                  </a:lnTo>
                  <a:lnTo>
                    <a:pt x="137752" y="767528"/>
                  </a:lnTo>
                  <a:lnTo>
                    <a:pt x="137756" y="759914"/>
                  </a:lnTo>
                  <a:close/>
                </a:path>
                <a:path w="547369" h="1633220">
                  <a:moveTo>
                    <a:pt x="164874" y="750830"/>
                  </a:moveTo>
                  <a:lnTo>
                    <a:pt x="149086" y="750830"/>
                  </a:lnTo>
                  <a:lnTo>
                    <a:pt x="150653" y="751224"/>
                  </a:lnTo>
                  <a:lnTo>
                    <a:pt x="151999" y="752012"/>
                  </a:lnTo>
                  <a:lnTo>
                    <a:pt x="153364" y="752781"/>
                  </a:lnTo>
                  <a:lnTo>
                    <a:pt x="154431" y="753848"/>
                  </a:lnTo>
                  <a:lnTo>
                    <a:pt x="155969" y="756579"/>
                  </a:lnTo>
                  <a:lnTo>
                    <a:pt x="156354" y="758146"/>
                  </a:lnTo>
                  <a:lnTo>
                    <a:pt x="156354" y="759914"/>
                  </a:lnTo>
                  <a:lnTo>
                    <a:pt x="137756" y="759914"/>
                  </a:lnTo>
                  <a:lnTo>
                    <a:pt x="137752" y="767528"/>
                  </a:lnTo>
                  <a:lnTo>
                    <a:pt x="167919" y="767528"/>
                  </a:lnTo>
                  <a:lnTo>
                    <a:pt x="167843" y="759914"/>
                  </a:lnTo>
                  <a:lnTo>
                    <a:pt x="167390" y="757098"/>
                  </a:lnTo>
                  <a:lnTo>
                    <a:pt x="165275" y="751464"/>
                  </a:lnTo>
                  <a:lnTo>
                    <a:pt x="164874" y="750830"/>
                  </a:lnTo>
                  <a:close/>
                </a:path>
                <a:path w="547369" h="1633220">
                  <a:moveTo>
                    <a:pt x="186435" y="727469"/>
                  </a:moveTo>
                  <a:lnTo>
                    <a:pt x="174149" y="727469"/>
                  </a:lnTo>
                  <a:lnTo>
                    <a:pt x="174149" y="786534"/>
                  </a:lnTo>
                  <a:lnTo>
                    <a:pt x="186435" y="786534"/>
                  </a:lnTo>
                  <a:lnTo>
                    <a:pt x="186435" y="727469"/>
                  </a:lnTo>
                  <a:close/>
                </a:path>
                <a:path w="547369" h="1633220">
                  <a:moveTo>
                    <a:pt x="206603" y="742235"/>
                  </a:moveTo>
                  <a:lnTo>
                    <a:pt x="194490" y="742235"/>
                  </a:lnTo>
                  <a:lnTo>
                    <a:pt x="194490" y="803146"/>
                  </a:lnTo>
                  <a:lnTo>
                    <a:pt x="206776" y="803146"/>
                  </a:lnTo>
                  <a:lnTo>
                    <a:pt x="206776" y="779439"/>
                  </a:lnTo>
                  <a:lnTo>
                    <a:pt x="234145" y="779439"/>
                  </a:lnTo>
                  <a:lnTo>
                    <a:pt x="235061" y="777478"/>
                  </a:lnTo>
                  <a:lnTo>
                    <a:pt x="213852" y="777478"/>
                  </a:lnTo>
                  <a:lnTo>
                    <a:pt x="212157" y="776930"/>
                  </a:lnTo>
                  <a:lnTo>
                    <a:pt x="206517" y="767019"/>
                  </a:lnTo>
                  <a:lnTo>
                    <a:pt x="206517" y="761751"/>
                  </a:lnTo>
                  <a:lnTo>
                    <a:pt x="213832" y="751435"/>
                  </a:lnTo>
                  <a:lnTo>
                    <a:pt x="235078" y="751435"/>
                  </a:lnTo>
                  <a:lnTo>
                    <a:pt x="234226" y="749676"/>
                  </a:lnTo>
                  <a:lnTo>
                    <a:pt x="206603" y="749676"/>
                  </a:lnTo>
                  <a:lnTo>
                    <a:pt x="206603" y="742235"/>
                  </a:lnTo>
                  <a:close/>
                </a:path>
                <a:path w="547369" h="1633220">
                  <a:moveTo>
                    <a:pt x="234145" y="779439"/>
                  </a:moveTo>
                  <a:lnTo>
                    <a:pt x="207151" y="779439"/>
                  </a:lnTo>
                  <a:lnTo>
                    <a:pt x="207709" y="780670"/>
                  </a:lnTo>
                  <a:lnTo>
                    <a:pt x="217341" y="787255"/>
                  </a:lnTo>
                  <a:lnTo>
                    <a:pt x="223090" y="787255"/>
                  </a:lnTo>
                  <a:lnTo>
                    <a:pt x="226128" y="786390"/>
                  </a:lnTo>
                  <a:lnTo>
                    <a:pt x="231569" y="782910"/>
                  </a:lnTo>
                  <a:lnTo>
                    <a:pt x="233722" y="780343"/>
                  </a:lnTo>
                  <a:lnTo>
                    <a:pt x="234145" y="779439"/>
                  </a:lnTo>
                  <a:close/>
                </a:path>
                <a:path w="547369" h="1633220">
                  <a:moveTo>
                    <a:pt x="235078" y="751435"/>
                  </a:moveTo>
                  <a:lnTo>
                    <a:pt x="217851" y="751435"/>
                  </a:lnTo>
                  <a:lnTo>
                    <a:pt x="219552" y="751983"/>
                  </a:lnTo>
                  <a:lnTo>
                    <a:pt x="222321" y="754175"/>
                  </a:lnTo>
                  <a:lnTo>
                    <a:pt x="223369" y="755694"/>
                  </a:lnTo>
                  <a:lnTo>
                    <a:pt x="224791" y="759578"/>
                  </a:lnTo>
                  <a:lnTo>
                    <a:pt x="225135" y="761751"/>
                  </a:lnTo>
                  <a:lnTo>
                    <a:pt x="225138" y="767019"/>
                  </a:lnTo>
                  <a:lnTo>
                    <a:pt x="224782" y="769239"/>
                  </a:lnTo>
                  <a:lnTo>
                    <a:pt x="223340" y="773181"/>
                  </a:lnTo>
                  <a:lnTo>
                    <a:pt x="222292" y="774719"/>
                  </a:lnTo>
                  <a:lnTo>
                    <a:pt x="219494" y="776940"/>
                  </a:lnTo>
                  <a:lnTo>
                    <a:pt x="217831" y="777478"/>
                  </a:lnTo>
                  <a:lnTo>
                    <a:pt x="235061" y="777478"/>
                  </a:lnTo>
                  <a:lnTo>
                    <a:pt x="236895" y="773556"/>
                  </a:lnTo>
                  <a:lnTo>
                    <a:pt x="237693" y="769384"/>
                  </a:lnTo>
                  <a:lnTo>
                    <a:pt x="237693" y="759366"/>
                  </a:lnTo>
                  <a:lnTo>
                    <a:pt x="236875" y="755146"/>
                  </a:lnTo>
                  <a:lnTo>
                    <a:pt x="235078" y="751435"/>
                  </a:lnTo>
                  <a:close/>
                </a:path>
                <a:path w="547369" h="1633220">
                  <a:moveTo>
                    <a:pt x="222984" y="741659"/>
                  </a:moveTo>
                  <a:lnTo>
                    <a:pt x="217274" y="741659"/>
                  </a:lnTo>
                  <a:lnTo>
                    <a:pt x="215197" y="742082"/>
                  </a:lnTo>
                  <a:lnTo>
                    <a:pt x="207151" y="749676"/>
                  </a:lnTo>
                  <a:lnTo>
                    <a:pt x="234226" y="749676"/>
                  </a:lnTo>
                  <a:lnTo>
                    <a:pt x="233607" y="748398"/>
                  </a:lnTo>
                  <a:lnTo>
                    <a:pt x="231425" y="745869"/>
                  </a:lnTo>
                  <a:lnTo>
                    <a:pt x="225964" y="742505"/>
                  </a:lnTo>
                  <a:lnTo>
                    <a:pt x="222984" y="741659"/>
                  </a:lnTo>
                  <a:close/>
                </a:path>
                <a:path w="547369" h="1633220">
                  <a:moveTo>
                    <a:pt x="273392" y="742235"/>
                  </a:moveTo>
                  <a:lnTo>
                    <a:pt x="261106" y="742235"/>
                  </a:lnTo>
                  <a:lnTo>
                    <a:pt x="261106" y="786534"/>
                  </a:lnTo>
                  <a:lnTo>
                    <a:pt x="273392" y="786534"/>
                  </a:lnTo>
                  <a:lnTo>
                    <a:pt x="273392" y="742235"/>
                  </a:lnTo>
                  <a:close/>
                </a:path>
                <a:path w="547369" h="1633220">
                  <a:moveTo>
                    <a:pt x="269105" y="724095"/>
                  </a:moveTo>
                  <a:lnTo>
                    <a:pt x="265452" y="724095"/>
                  </a:lnTo>
                  <a:lnTo>
                    <a:pt x="263885" y="724710"/>
                  </a:lnTo>
                  <a:lnTo>
                    <a:pt x="261289" y="727152"/>
                  </a:lnTo>
                  <a:lnTo>
                    <a:pt x="260645" y="728604"/>
                  </a:lnTo>
                  <a:lnTo>
                    <a:pt x="260645" y="732007"/>
                  </a:lnTo>
                  <a:lnTo>
                    <a:pt x="261289" y="733478"/>
                  </a:lnTo>
                  <a:lnTo>
                    <a:pt x="262577" y="734708"/>
                  </a:lnTo>
                  <a:lnTo>
                    <a:pt x="263885" y="735919"/>
                  </a:lnTo>
                  <a:lnTo>
                    <a:pt x="265452" y="736525"/>
                  </a:lnTo>
                  <a:lnTo>
                    <a:pt x="269105" y="736525"/>
                  </a:lnTo>
                  <a:lnTo>
                    <a:pt x="270662" y="735919"/>
                  </a:lnTo>
                  <a:lnTo>
                    <a:pt x="273258" y="733478"/>
                  </a:lnTo>
                  <a:lnTo>
                    <a:pt x="273911" y="732007"/>
                  </a:lnTo>
                  <a:lnTo>
                    <a:pt x="273911" y="728604"/>
                  </a:lnTo>
                  <a:lnTo>
                    <a:pt x="273258" y="727152"/>
                  </a:lnTo>
                  <a:lnTo>
                    <a:pt x="271950" y="725941"/>
                  </a:lnTo>
                  <a:lnTo>
                    <a:pt x="270662" y="724710"/>
                  </a:lnTo>
                  <a:lnTo>
                    <a:pt x="269105" y="724095"/>
                  </a:lnTo>
                  <a:close/>
                </a:path>
                <a:path w="547369" h="1633220">
                  <a:moveTo>
                    <a:pt x="300607" y="724701"/>
                  </a:moveTo>
                  <a:lnTo>
                    <a:pt x="295934" y="724701"/>
                  </a:lnTo>
                  <a:lnTo>
                    <a:pt x="293445" y="725229"/>
                  </a:lnTo>
                  <a:lnTo>
                    <a:pt x="289061" y="727344"/>
                  </a:lnTo>
                  <a:lnTo>
                    <a:pt x="287331" y="728931"/>
                  </a:lnTo>
                  <a:lnTo>
                    <a:pt x="284812" y="733160"/>
                  </a:lnTo>
                  <a:lnTo>
                    <a:pt x="284187" y="735823"/>
                  </a:lnTo>
                  <a:lnTo>
                    <a:pt x="284187" y="786534"/>
                  </a:lnTo>
                  <a:lnTo>
                    <a:pt x="296444" y="786534"/>
                  </a:lnTo>
                  <a:lnTo>
                    <a:pt x="296444" y="737765"/>
                  </a:lnTo>
                  <a:lnTo>
                    <a:pt x="296800" y="736602"/>
                  </a:lnTo>
                  <a:lnTo>
                    <a:pt x="298222" y="734929"/>
                  </a:lnTo>
                  <a:lnTo>
                    <a:pt x="299482" y="734506"/>
                  </a:lnTo>
                  <a:lnTo>
                    <a:pt x="305362" y="734506"/>
                  </a:lnTo>
                  <a:lnTo>
                    <a:pt x="307403" y="725912"/>
                  </a:lnTo>
                  <a:lnTo>
                    <a:pt x="306634" y="725681"/>
                  </a:lnTo>
                  <a:lnTo>
                    <a:pt x="305461" y="725422"/>
                  </a:lnTo>
                  <a:lnTo>
                    <a:pt x="302327" y="724845"/>
                  </a:lnTo>
                  <a:lnTo>
                    <a:pt x="300607" y="724701"/>
                  </a:lnTo>
                  <a:close/>
                </a:path>
                <a:path w="547369" h="1633220">
                  <a:moveTo>
                    <a:pt x="284187" y="742235"/>
                  </a:moveTo>
                  <a:lnTo>
                    <a:pt x="277929" y="742235"/>
                  </a:lnTo>
                  <a:lnTo>
                    <a:pt x="277929" y="751464"/>
                  </a:lnTo>
                  <a:lnTo>
                    <a:pt x="284187" y="751464"/>
                  </a:lnTo>
                  <a:lnTo>
                    <a:pt x="284187" y="742235"/>
                  </a:lnTo>
                  <a:close/>
                </a:path>
                <a:path w="547369" h="1633220">
                  <a:moveTo>
                    <a:pt x="305269" y="742235"/>
                  </a:moveTo>
                  <a:lnTo>
                    <a:pt x="296444" y="742235"/>
                  </a:lnTo>
                  <a:lnTo>
                    <a:pt x="296444" y="751464"/>
                  </a:lnTo>
                  <a:lnTo>
                    <a:pt x="305269" y="751464"/>
                  </a:lnTo>
                  <a:lnTo>
                    <a:pt x="305269" y="742235"/>
                  </a:lnTo>
                  <a:close/>
                </a:path>
                <a:path w="547369" h="1633220">
                  <a:moveTo>
                    <a:pt x="305362" y="734506"/>
                  </a:moveTo>
                  <a:lnTo>
                    <a:pt x="302020" y="734506"/>
                  </a:lnTo>
                  <a:lnTo>
                    <a:pt x="302731" y="734574"/>
                  </a:lnTo>
                  <a:lnTo>
                    <a:pt x="304135" y="734843"/>
                  </a:lnTo>
                  <a:lnTo>
                    <a:pt x="304731" y="734987"/>
                  </a:lnTo>
                  <a:lnTo>
                    <a:pt x="305211" y="735141"/>
                  </a:lnTo>
                  <a:lnTo>
                    <a:pt x="305362" y="734506"/>
                  </a:lnTo>
                  <a:close/>
                </a:path>
                <a:path w="547369" h="1633220">
                  <a:moveTo>
                    <a:pt x="340284" y="742235"/>
                  </a:moveTo>
                  <a:lnTo>
                    <a:pt x="327998" y="742235"/>
                  </a:lnTo>
                  <a:lnTo>
                    <a:pt x="328040" y="774008"/>
                  </a:lnTo>
                  <a:lnTo>
                    <a:pt x="340034" y="787111"/>
                  </a:lnTo>
                  <a:lnTo>
                    <a:pt x="346321" y="787111"/>
                  </a:lnTo>
                  <a:lnTo>
                    <a:pt x="349138" y="786322"/>
                  </a:lnTo>
                  <a:lnTo>
                    <a:pt x="353771" y="783169"/>
                  </a:lnTo>
                  <a:lnTo>
                    <a:pt x="355434" y="781083"/>
                  </a:lnTo>
                  <a:lnTo>
                    <a:pt x="356434" y="778487"/>
                  </a:lnTo>
                  <a:lnTo>
                    <a:pt x="368691" y="778487"/>
                  </a:lnTo>
                  <a:lnTo>
                    <a:pt x="368691" y="776728"/>
                  </a:lnTo>
                  <a:lnTo>
                    <a:pt x="345629" y="776728"/>
                  </a:lnTo>
                  <a:lnTo>
                    <a:pt x="343773" y="775969"/>
                  </a:lnTo>
                  <a:lnTo>
                    <a:pt x="341005" y="772931"/>
                  </a:lnTo>
                  <a:lnTo>
                    <a:pt x="340303" y="770864"/>
                  </a:lnTo>
                  <a:lnTo>
                    <a:pt x="340284" y="742235"/>
                  </a:lnTo>
                  <a:close/>
                </a:path>
                <a:path w="547369" h="1633220">
                  <a:moveTo>
                    <a:pt x="368691" y="778487"/>
                  </a:moveTo>
                  <a:lnTo>
                    <a:pt x="356896" y="778487"/>
                  </a:lnTo>
                  <a:lnTo>
                    <a:pt x="356896" y="786534"/>
                  </a:lnTo>
                  <a:lnTo>
                    <a:pt x="368691" y="786534"/>
                  </a:lnTo>
                  <a:lnTo>
                    <a:pt x="368691" y="778487"/>
                  </a:lnTo>
                  <a:close/>
                </a:path>
                <a:path w="547369" h="1633220">
                  <a:moveTo>
                    <a:pt x="368691" y="742235"/>
                  </a:moveTo>
                  <a:lnTo>
                    <a:pt x="356405" y="742235"/>
                  </a:lnTo>
                  <a:lnTo>
                    <a:pt x="356424" y="769653"/>
                  </a:lnTo>
                  <a:lnTo>
                    <a:pt x="356030" y="771316"/>
                  </a:lnTo>
                  <a:lnTo>
                    <a:pt x="354434" y="774008"/>
                  </a:lnTo>
                  <a:lnTo>
                    <a:pt x="353396" y="775027"/>
                  </a:lnTo>
                  <a:lnTo>
                    <a:pt x="350820" y="776392"/>
                  </a:lnTo>
                  <a:lnTo>
                    <a:pt x="349436" y="776728"/>
                  </a:lnTo>
                  <a:lnTo>
                    <a:pt x="368691" y="776728"/>
                  </a:lnTo>
                  <a:lnTo>
                    <a:pt x="368691" y="742235"/>
                  </a:lnTo>
                  <a:close/>
                </a:path>
                <a:path w="547369" h="1633220">
                  <a:moveTo>
                    <a:pt x="386855" y="773065"/>
                  </a:moveTo>
                  <a:lnTo>
                    <a:pt x="374771" y="773700"/>
                  </a:lnTo>
                  <a:lnTo>
                    <a:pt x="375367" y="777930"/>
                  </a:lnTo>
                  <a:lnTo>
                    <a:pt x="377395" y="781275"/>
                  </a:lnTo>
                  <a:lnTo>
                    <a:pt x="384336" y="786178"/>
                  </a:lnTo>
                  <a:lnTo>
                    <a:pt x="389008" y="787399"/>
                  </a:lnTo>
                  <a:lnTo>
                    <a:pt x="398717" y="787399"/>
                  </a:lnTo>
                  <a:lnTo>
                    <a:pt x="402111" y="786793"/>
                  </a:lnTo>
                  <a:lnTo>
                    <a:pt x="408013" y="784352"/>
                  </a:lnTo>
                  <a:lnTo>
                    <a:pt x="410340" y="782640"/>
                  </a:lnTo>
                  <a:lnTo>
                    <a:pt x="413519" y="778545"/>
                  </a:lnTo>
                  <a:lnTo>
                    <a:pt x="392709" y="778545"/>
                  </a:lnTo>
                  <a:lnTo>
                    <a:pt x="390911" y="778084"/>
                  </a:lnTo>
                  <a:lnTo>
                    <a:pt x="388104" y="776219"/>
                  </a:lnTo>
                  <a:lnTo>
                    <a:pt x="387220" y="774854"/>
                  </a:lnTo>
                  <a:lnTo>
                    <a:pt x="386855" y="773065"/>
                  </a:lnTo>
                  <a:close/>
                </a:path>
                <a:path w="547369" h="1633220">
                  <a:moveTo>
                    <a:pt x="400323" y="741659"/>
                  </a:moveTo>
                  <a:lnTo>
                    <a:pt x="390940" y="741659"/>
                  </a:lnTo>
                  <a:lnTo>
                    <a:pt x="387633" y="742216"/>
                  </a:lnTo>
                  <a:lnTo>
                    <a:pt x="375953" y="758751"/>
                  </a:lnTo>
                  <a:lnTo>
                    <a:pt x="377001" y="761472"/>
                  </a:lnTo>
                  <a:lnTo>
                    <a:pt x="381212" y="765740"/>
                  </a:lnTo>
                  <a:lnTo>
                    <a:pt x="384432" y="767240"/>
                  </a:lnTo>
                  <a:lnTo>
                    <a:pt x="398352" y="770018"/>
                  </a:lnTo>
                  <a:lnTo>
                    <a:pt x="399775" y="770576"/>
                  </a:lnTo>
                  <a:lnTo>
                    <a:pt x="401621" y="772018"/>
                  </a:lnTo>
                  <a:lnTo>
                    <a:pt x="402092" y="772931"/>
                  </a:lnTo>
                  <a:lnTo>
                    <a:pt x="402092" y="775373"/>
                  </a:lnTo>
                  <a:lnTo>
                    <a:pt x="401419" y="776459"/>
                  </a:lnTo>
                  <a:lnTo>
                    <a:pt x="398785" y="778132"/>
                  </a:lnTo>
                  <a:lnTo>
                    <a:pt x="397054" y="778545"/>
                  </a:lnTo>
                  <a:lnTo>
                    <a:pt x="413519" y="778545"/>
                  </a:lnTo>
                  <a:lnTo>
                    <a:pt x="413743" y="778257"/>
                  </a:lnTo>
                  <a:lnTo>
                    <a:pt x="414599" y="775709"/>
                  </a:lnTo>
                  <a:lnTo>
                    <a:pt x="414599" y="769614"/>
                  </a:lnTo>
                  <a:lnTo>
                    <a:pt x="413541" y="767038"/>
                  </a:lnTo>
                  <a:lnTo>
                    <a:pt x="409311" y="763116"/>
                  </a:lnTo>
                  <a:lnTo>
                    <a:pt x="406100" y="761693"/>
                  </a:lnTo>
                  <a:lnTo>
                    <a:pt x="393776" y="759193"/>
                  </a:lnTo>
                  <a:lnTo>
                    <a:pt x="391719" y="758751"/>
                  </a:lnTo>
                  <a:lnTo>
                    <a:pt x="390267" y="758165"/>
                  </a:lnTo>
                  <a:lnTo>
                    <a:pt x="388575" y="756704"/>
                  </a:lnTo>
                  <a:lnTo>
                    <a:pt x="388152" y="755809"/>
                  </a:lnTo>
                  <a:lnTo>
                    <a:pt x="388152" y="753425"/>
                  </a:lnTo>
                  <a:lnTo>
                    <a:pt x="388806" y="752368"/>
                  </a:lnTo>
                  <a:lnTo>
                    <a:pt x="391421" y="750772"/>
                  </a:lnTo>
                  <a:lnTo>
                    <a:pt x="393026" y="750368"/>
                  </a:lnTo>
                  <a:lnTo>
                    <a:pt x="412803" y="750368"/>
                  </a:lnTo>
                  <a:lnTo>
                    <a:pt x="411167" y="747571"/>
                  </a:lnTo>
                  <a:lnTo>
                    <a:pt x="404726" y="742841"/>
                  </a:lnTo>
                  <a:lnTo>
                    <a:pt x="400323" y="741659"/>
                  </a:lnTo>
                  <a:close/>
                </a:path>
                <a:path w="547369" h="1633220">
                  <a:moveTo>
                    <a:pt x="412803" y="750368"/>
                  </a:moveTo>
                  <a:lnTo>
                    <a:pt x="396352" y="750368"/>
                  </a:lnTo>
                  <a:lnTo>
                    <a:pt x="397573" y="750609"/>
                  </a:lnTo>
                  <a:lnTo>
                    <a:pt x="398592" y="751089"/>
                  </a:lnTo>
                  <a:lnTo>
                    <a:pt x="402342" y="755560"/>
                  </a:lnTo>
                  <a:lnTo>
                    <a:pt x="413589" y="754867"/>
                  </a:lnTo>
                  <a:lnTo>
                    <a:pt x="413040" y="750772"/>
                  </a:lnTo>
                  <a:lnTo>
                    <a:pt x="412803" y="750368"/>
                  </a:lnTo>
                  <a:close/>
                </a:path>
                <a:path w="547369" h="1633220">
                  <a:moveTo>
                    <a:pt x="443169" y="741659"/>
                  </a:moveTo>
                  <a:lnTo>
                    <a:pt x="435901" y="741659"/>
                  </a:lnTo>
                  <a:lnTo>
                    <a:pt x="432113" y="742620"/>
                  </a:lnTo>
                  <a:lnTo>
                    <a:pt x="425672" y="746465"/>
                  </a:lnTo>
                  <a:lnTo>
                    <a:pt x="423182" y="749147"/>
                  </a:lnTo>
                  <a:lnTo>
                    <a:pt x="419645" y="756031"/>
                  </a:lnTo>
                  <a:lnTo>
                    <a:pt x="418786" y="759914"/>
                  </a:lnTo>
                  <a:lnTo>
                    <a:pt x="418867" y="769749"/>
                  </a:lnTo>
                  <a:lnTo>
                    <a:pt x="436180" y="787399"/>
                  </a:lnTo>
                  <a:lnTo>
                    <a:pt x="444389" y="787399"/>
                  </a:lnTo>
                  <a:lnTo>
                    <a:pt x="459412" y="778228"/>
                  </a:lnTo>
                  <a:lnTo>
                    <a:pt x="438881" y="778228"/>
                  </a:lnTo>
                  <a:lnTo>
                    <a:pt x="437103" y="777795"/>
                  </a:lnTo>
                  <a:lnTo>
                    <a:pt x="434103" y="776065"/>
                  </a:lnTo>
                  <a:lnTo>
                    <a:pt x="432940" y="774834"/>
                  </a:lnTo>
                  <a:lnTo>
                    <a:pt x="431306" y="771643"/>
                  </a:lnTo>
                  <a:lnTo>
                    <a:pt x="430902" y="769749"/>
                  </a:lnTo>
                  <a:lnTo>
                    <a:pt x="430902" y="767528"/>
                  </a:lnTo>
                  <a:lnTo>
                    <a:pt x="423663" y="767528"/>
                  </a:lnTo>
                  <a:lnTo>
                    <a:pt x="423663" y="759914"/>
                  </a:lnTo>
                  <a:lnTo>
                    <a:pt x="430906" y="759914"/>
                  </a:lnTo>
                  <a:lnTo>
                    <a:pt x="431031" y="758146"/>
                  </a:lnTo>
                  <a:lnTo>
                    <a:pt x="438583" y="750830"/>
                  </a:lnTo>
                  <a:lnTo>
                    <a:pt x="458025" y="750830"/>
                  </a:lnTo>
                  <a:lnTo>
                    <a:pt x="456944" y="749119"/>
                  </a:lnTo>
                  <a:lnTo>
                    <a:pt x="453157" y="745389"/>
                  </a:lnTo>
                  <a:lnTo>
                    <a:pt x="450946" y="743995"/>
                  </a:lnTo>
                  <a:lnTo>
                    <a:pt x="445889" y="742130"/>
                  </a:lnTo>
                  <a:lnTo>
                    <a:pt x="443169" y="741659"/>
                  </a:lnTo>
                  <a:close/>
                </a:path>
                <a:path w="547369" h="1633220">
                  <a:moveTo>
                    <a:pt x="449446" y="773094"/>
                  </a:moveTo>
                  <a:lnTo>
                    <a:pt x="442303" y="778228"/>
                  </a:lnTo>
                  <a:lnTo>
                    <a:pt x="459412" y="778228"/>
                  </a:lnTo>
                  <a:lnTo>
                    <a:pt x="460232" y="776574"/>
                  </a:lnTo>
                  <a:lnTo>
                    <a:pt x="460809" y="773844"/>
                  </a:lnTo>
                  <a:lnTo>
                    <a:pt x="449446" y="773094"/>
                  </a:lnTo>
                  <a:close/>
                </a:path>
                <a:path w="547369" h="1633220">
                  <a:moveTo>
                    <a:pt x="430906" y="759914"/>
                  </a:moveTo>
                  <a:lnTo>
                    <a:pt x="423663" y="759914"/>
                  </a:lnTo>
                  <a:lnTo>
                    <a:pt x="423663" y="767528"/>
                  </a:lnTo>
                  <a:lnTo>
                    <a:pt x="430902" y="767528"/>
                  </a:lnTo>
                  <a:lnTo>
                    <a:pt x="430906" y="759914"/>
                  </a:lnTo>
                  <a:close/>
                </a:path>
                <a:path w="547369" h="1633220">
                  <a:moveTo>
                    <a:pt x="458025" y="750830"/>
                  </a:moveTo>
                  <a:lnTo>
                    <a:pt x="442236" y="750830"/>
                  </a:lnTo>
                  <a:lnTo>
                    <a:pt x="443803" y="751224"/>
                  </a:lnTo>
                  <a:lnTo>
                    <a:pt x="445149" y="752012"/>
                  </a:lnTo>
                  <a:lnTo>
                    <a:pt x="446514" y="752781"/>
                  </a:lnTo>
                  <a:lnTo>
                    <a:pt x="447581" y="753848"/>
                  </a:lnTo>
                  <a:lnTo>
                    <a:pt x="449119" y="756579"/>
                  </a:lnTo>
                  <a:lnTo>
                    <a:pt x="449504" y="758146"/>
                  </a:lnTo>
                  <a:lnTo>
                    <a:pt x="449504" y="759914"/>
                  </a:lnTo>
                  <a:lnTo>
                    <a:pt x="430906" y="759914"/>
                  </a:lnTo>
                  <a:lnTo>
                    <a:pt x="430902" y="767528"/>
                  </a:lnTo>
                  <a:lnTo>
                    <a:pt x="461069" y="767528"/>
                  </a:lnTo>
                  <a:lnTo>
                    <a:pt x="460993" y="759914"/>
                  </a:lnTo>
                  <a:lnTo>
                    <a:pt x="460540" y="757098"/>
                  </a:lnTo>
                  <a:lnTo>
                    <a:pt x="458425" y="751464"/>
                  </a:lnTo>
                  <a:lnTo>
                    <a:pt x="458025" y="750830"/>
                  </a:lnTo>
                  <a:close/>
                </a:path>
                <a:path w="547369" h="1633220">
                  <a:moveTo>
                    <a:pt x="479210" y="742235"/>
                  </a:moveTo>
                  <a:lnTo>
                    <a:pt x="467299" y="742235"/>
                  </a:lnTo>
                  <a:lnTo>
                    <a:pt x="467299" y="786534"/>
                  </a:lnTo>
                  <a:lnTo>
                    <a:pt x="479585" y="786534"/>
                  </a:lnTo>
                  <a:lnTo>
                    <a:pt x="479585" y="759664"/>
                  </a:lnTo>
                  <a:lnTo>
                    <a:pt x="479989" y="758069"/>
                  </a:lnTo>
                  <a:lnTo>
                    <a:pt x="481623" y="755300"/>
                  </a:lnTo>
                  <a:lnTo>
                    <a:pt x="482738" y="754223"/>
                  </a:lnTo>
                  <a:lnTo>
                    <a:pt x="485565" y="752666"/>
                  </a:lnTo>
                  <a:lnTo>
                    <a:pt x="487180" y="752272"/>
                  </a:lnTo>
                  <a:lnTo>
                    <a:pt x="494178" y="752272"/>
                  </a:lnTo>
                  <a:lnTo>
                    <a:pt x="494178" y="749965"/>
                  </a:lnTo>
                  <a:lnTo>
                    <a:pt x="479210" y="749965"/>
                  </a:lnTo>
                  <a:lnTo>
                    <a:pt x="479210" y="742235"/>
                  </a:lnTo>
                  <a:close/>
                </a:path>
                <a:path w="547369" h="1633220">
                  <a:moveTo>
                    <a:pt x="494178" y="752272"/>
                  </a:moveTo>
                  <a:lnTo>
                    <a:pt x="489833" y="752272"/>
                  </a:lnTo>
                  <a:lnTo>
                    <a:pt x="490766" y="752339"/>
                  </a:lnTo>
                  <a:lnTo>
                    <a:pt x="492804" y="752608"/>
                  </a:lnTo>
                  <a:lnTo>
                    <a:pt x="493602" y="752762"/>
                  </a:lnTo>
                  <a:lnTo>
                    <a:pt x="494178" y="752935"/>
                  </a:lnTo>
                  <a:lnTo>
                    <a:pt x="494178" y="752272"/>
                  </a:lnTo>
                  <a:close/>
                </a:path>
                <a:path w="547369" h="1633220">
                  <a:moveTo>
                    <a:pt x="490929" y="741601"/>
                  </a:moveTo>
                  <a:lnTo>
                    <a:pt x="487834" y="741601"/>
                  </a:lnTo>
                  <a:lnTo>
                    <a:pt x="485642" y="742312"/>
                  </a:lnTo>
                  <a:lnTo>
                    <a:pt x="481835" y="745139"/>
                  </a:lnTo>
                  <a:lnTo>
                    <a:pt x="480479" y="747215"/>
                  </a:lnTo>
                  <a:lnTo>
                    <a:pt x="479672" y="749965"/>
                  </a:lnTo>
                  <a:lnTo>
                    <a:pt x="494178" y="749965"/>
                  </a:lnTo>
                  <a:lnTo>
                    <a:pt x="494178" y="742034"/>
                  </a:lnTo>
                  <a:lnTo>
                    <a:pt x="493640" y="741899"/>
                  </a:lnTo>
                  <a:lnTo>
                    <a:pt x="493015" y="741793"/>
                  </a:lnTo>
                  <a:lnTo>
                    <a:pt x="491592" y="741639"/>
                  </a:lnTo>
                  <a:lnTo>
                    <a:pt x="490929" y="741601"/>
                  </a:lnTo>
                  <a:close/>
                </a:path>
                <a:path w="547369" h="1633220">
                  <a:moveTo>
                    <a:pt x="114964" y="871411"/>
                  </a:moveTo>
                  <a:lnTo>
                    <a:pt x="99319" y="871411"/>
                  </a:lnTo>
                  <a:lnTo>
                    <a:pt x="100934" y="871911"/>
                  </a:lnTo>
                  <a:lnTo>
                    <a:pt x="103222" y="873911"/>
                  </a:lnTo>
                  <a:lnTo>
                    <a:pt x="103689" y="875055"/>
                  </a:lnTo>
                  <a:lnTo>
                    <a:pt x="103798" y="878266"/>
                  </a:lnTo>
                  <a:lnTo>
                    <a:pt x="103443" y="878977"/>
                  </a:lnTo>
                  <a:lnTo>
                    <a:pt x="90878" y="881515"/>
                  </a:lnTo>
                  <a:lnTo>
                    <a:pt x="88782" y="881880"/>
                  </a:lnTo>
                  <a:lnTo>
                    <a:pt x="76432" y="897877"/>
                  </a:lnTo>
                  <a:lnTo>
                    <a:pt x="77064" y="900309"/>
                  </a:lnTo>
                  <a:lnTo>
                    <a:pt x="88311" y="908154"/>
                  </a:lnTo>
                  <a:lnTo>
                    <a:pt x="93330" y="908154"/>
                  </a:lnTo>
                  <a:lnTo>
                    <a:pt x="104087" y="901174"/>
                  </a:lnTo>
                  <a:lnTo>
                    <a:pt x="116084" y="901174"/>
                  </a:lnTo>
                  <a:lnTo>
                    <a:pt x="116084" y="899675"/>
                  </a:lnTo>
                  <a:lnTo>
                    <a:pt x="92772" y="899675"/>
                  </a:lnTo>
                  <a:lnTo>
                    <a:pt x="91215" y="899242"/>
                  </a:lnTo>
                  <a:lnTo>
                    <a:pt x="88773" y="897493"/>
                  </a:lnTo>
                  <a:lnTo>
                    <a:pt x="88167" y="896214"/>
                  </a:lnTo>
                  <a:lnTo>
                    <a:pt x="88274" y="893041"/>
                  </a:lnTo>
                  <a:lnTo>
                    <a:pt x="98425" y="888321"/>
                  </a:lnTo>
                  <a:lnTo>
                    <a:pt x="100905" y="887850"/>
                  </a:lnTo>
                  <a:lnTo>
                    <a:pt x="101645" y="887668"/>
                  </a:lnTo>
                  <a:lnTo>
                    <a:pt x="102972" y="887264"/>
                  </a:lnTo>
                  <a:lnTo>
                    <a:pt x="103500" y="887033"/>
                  </a:lnTo>
                  <a:lnTo>
                    <a:pt x="103885" y="886783"/>
                  </a:lnTo>
                  <a:lnTo>
                    <a:pt x="116084" y="886783"/>
                  </a:lnTo>
                  <a:lnTo>
                    <a:pt x="116084" y="874805"/>
                  </a:lnTo>
                  <a:lnTo>
                    <a:pt x="115575" y="872546"/>
                  </a:lnTo>
                  <a:lnTo>
                    <a:pt x="114964" y="871411"/>
                  </a:lnTo>
                  <a:close/>
                </a:path>
                <a:path w="547369" h="1633220">
                  <a:moveTo>
                    <a:pt x="116084" y="901174"/>
                  </a:moveTo>
                  <a:lnTo>
                    <a:pt x="104433" y="901174"/>
                  </a:lnTo>
                  <a:lnTo>
                    <a:pt x="104433" y="907317"/>
                  </a:lnTo>
                  <a:lnTo>
                    <a:pt x="116084" y="907317"/>
                  </a:lnTo>
                  <a:lnTo>
                    <a:pt x="116084" y="901174"/>
                  </a:lnTo>
                  <a:close/>
                </a:path>
                <a:path w="547369" h="1633220">
                  <a:moveTo>
                    <a:pt x="116084" y="886783"/>
                  </a:moveTo>
                  <a:lnTo>
                    <a:pt x="103885" y="886783"/>
                  </a:lnTo>
                  <a:lnTo>
                    <a:pt x="103787" y="893388"/>
                  </a:lnTo>
                  <a:lnTo>
                    <a:pt x="103491" y="894435"/>
                  </a:lnTo>
                  <a:lnTo>
                    <a:pt x="101914" y="896896"/>
                  </a:lnTo>
                  <a:lnTo>
                    <a:pt x="100828" y="897877"/>
                  </a:lnTo>
                  <a:lnTo>
                    <a:pt x="98059" y="899319"/>
                  </a:lnTo>
                  <a:lnTo>
                    <a:pt x="96463" y="899675"/>
                  </a:lnTo>
                  <a:lnTo>
                    <a:pt x="116084" y="899675"/>
                  </a:lnTo>
                  <a:lnTo>
                    <a:pt x="116084" y="886783"/>
                  </a:lnTo>
                  <a:close/>
                </a:path>
                <a:path w="547369" h="1633220">
                  <a:moveTo>
                    <a:pt x="99742" y="862442"/>
                  </a:moveTo>
                  <a:lnTo>
                    <a:pt x="93743" y="862442"/>
                  </a:lnTo>
                  <a:lnTo>
                    <a:pt x="90628" y="862980"/>
                  </a:lnTo>
                  <a:lnTo>
                    <a:pt x="77987" y="875593"/>
                  </a:lnTo>
                  <a:lnTo>
                    <a:pt x="89350" y="876516"/>
                  </a:lnTo>
                  <a:lnTo>
                    <a:pt x="89773" y="875055"/>
                  </a:lnTo>
                  <a:lnTo>
                    <a:pt x="90638" y="873844"/>
                  </a:lnTo>
                  <a:lnTo>
                    <a:pt x="93253" y="871902"/>
                  </a:lnTo>
                  <a:lnTo>
                    <a:pt x="95012" y="871411"/>
                  </a:lnTo>
                  <a:lnTo>
                    <a:pt x="114964" y="871411"/>
                  </a:lnTo>
                  <a:lnTo>
                    <a:pt x="113537" y="868758"/>
                  </a:lnTo>
                  <a:lnTo>
                    <a:pt x="112143" y="867201"/>
                  </a:lnTo>
                  <a:lnTo>
                    <a:pt x="108624" y="864778"/>
                  </a:lnTo>
                  <a:lnTo>
                    <a:pt x="106615" y="863884"/>
                  </a:lnTo>
                  <a:lnTo>
                    <a:pt x="102097" y="862731"/>
                  </a:lnTo>
                  <a:lnTo>
                    <a:pt x="99742" y="862442"/>
                  </a:lnTo>
                  <a:close/>
                </a:path>
                <a:path w="547369" h="1633220">
                  <a:moveTo>
                    <a:pt x="147651" y="862442"/>
                  </a:moveTo>
                  <a:lnTo>
                    <a:pt x="139307" y="862442"/>
                  </a:lnTo>
                  <a:lnTo>
                    <a:pt x="135442" y="863413"/>
                  </a:lnTo>
                  <a:lnTo>
                    <a:pt x="122167" y="890398"/>
                  </a:lnTo>
                  <a:lnTo>
                    <a:pt x="122906" y="893782"/>
                  </a:lnTo>
                  <a:lnTo>
                    <a:pt x="126386" y="900665"/>
                  </a:lnTo>
                  <a:lnTo>
                    <a:pt x="128886" y="903357"/>
                  </a:lnTo>
                  <a:lnTo>
                    <a:pt x="135404" y="907221"/>
                  </a:lnTo>
                  <a:lnTo>
                    <a:pt x="139307" y="908183"/>
                  </a:lnTo>
                  <a:lnTo>
                    <a:pt x="147786" y="908183"/>
                  </a:lnTo>
                  <a:lnTo>
                    <a:pt x="151199" y="907462"/>
                  </a:lnTo>
                  <a:lnTo>
                    <a:pt x="156967" y="904578"/>
                  </a:lnTo>
                  <a:lnTo>
                    <a:pt x="159226" y="902578"/>
                  </a:lnTo>
                  <a:lnTo>
                    <a:pt x="161861" y="898463"/>
                  </a:lnTo>
                  <a:lnTo>
                    <a:pt x="142085" y="898463"/>
                  </a:lnTo>
                  <a:lnTo>
                    <a:pt x="140422" y="897944"/>
                  </a:lnTo>
                  <a:lnTo>
                    <a:pt x="137576" y="895868"/>
                  </a:lnTo>
                  <a:lnTo>
                    <a:pt x="136471" y="894359"/>
                  </a:lnTo>
                  <a:lnTo>
                    <a:pt x="134913" y="890398"/>
                  </a:lnTo>
                  <a:lnTo>
                    <a:pt x="134529" y="887994"/>
                  </a:lnTo>
                  <a:lnTo>
                    <a:pt x="134529" y="882380"/>
                  </a:lnTo>
                  <a:lnTo>
                    <a:pt x="142085" y="872017"/>
                  </a:lnTo>
                  <a:lnTo>
                    <a:pt x="161869" y="872017"/>
                  </a:lnTo>
                  <a:lnTo>
                    <a:pt x="159139" y="867922"/>
                  </a:lnTo>
                  <a:lnTo>
                    <a:pt x="156842" y="865951"/>
                  </a:lnTo>
                  <a:lnTo>
                    <a:pt x="151035" y="863144"/>
                  </a:lnTo>
                  <a:lnTo>
                    <a:pt x="147651" y="862442"/>
                  </a:lnTo>
                  <a:close/>
                </a:path>
                <a:path w="547369" h="1633220">
                  <a:moveTo>
                    <a:pt x="163629" y="891080"/>
                  </a:moveTo>
                  <a:lnTo>
                    <a:pt x="152035" y="891080"/>
                  </a:lnTo>
                  <a:lnTo>
                    <a:pt x="151804" y="892638"/>
                  </a:lnTo>
                  <a:lnTo>
                    <a:pt x="151314" y="893974"/>
                  </a:lnTo>
                  <a:lnTo>
                    <a:pt x="149833" y="896185"/>
                  </a:lnTo>
                  <a:lnTo>
                    <a:pt x="148901" y="897021"/>
                  </a:lnTo>
                  <a:lnTo>
                    <a:pt x="146651" y="898175"/>
                  </a:lnTo>
                  <a:lnTo>
                    <a:pt x="145392" y="898463"/>
                  </a:lnTo>
                  <a:lnTo>
                    <a:pt x="161861" y="898463"/>
                  </a:lnTo>
                  <a:lnTo>
                    <a:pt x="162513" y="897444"/>
                  </a:lnTo>
                  <a:lnTo>
                    <a:pt x="163436" y="894464"/>
                  </a:lnTo>
                  <a:lnTo>
                    <a:pt x="163629" y="891080"/>
                  </a:lnTo>
                  <a:close/>
                </a:path>
                <a:path w="547369" h="1633220">
                  <a:moveTo>
                    <a:pt x="161869" y="872017"/>
                  </a:moveTo>
                  <a:lnTo>
                    <a:pt x="146238" y="872017"/>
                  </a:lnTo>
                  <a:lnTo>
                    <a:pt x="148055" y="872700"/>
                  </a:lnTo>
                  <a:lnTo>
                    <a:pt x="149439" y="874065"/>
                  </a:lnTo>
                  <a:lnTo>
                    <a:pt x="150843" y="875411"/>
                  </a:lnTo>
                  <a:lnTo>
                    <a:pt x="151708" y="877189"/>
                  </a:lnTo>
                  <a:lnTo>
                    <a:pt x="152035" y="879400"/>
                  </a:lnTo>
                  <a:lnTo>
                    <a:pt x="163629" y="879400"/>
                  </a:lnTo>
                  <a:lnTo>
                    <a:pt x="163456" y="875978"/>
                  </a:lnTo>
                  <a:lnTo>
                    <a:pt x="162523" y="872998"/>
                  </a:lnTo>
                  <a:lnTo>
                    <a:pt x="161869" y="872017"/>
                  </a:lnTo>
                  <a:close/>
                </a:path>
                <a:path w="547369" h="1633220">
                  <a:moveTo>
                    <a:pt x="193530" y="862442"/>
                  </a:moveTo>
                  <a:lnTo>
                    <a:pt x="185185" y="862442"/>
                  </a:lnTo>
                  <a:lnTo>
                    <a:pt x="181321" y="863413"/>
                  </a:lnTo>
                  <a:lnTo>
                    <a:pt x="168046" y="890398"/>
                  </a:lnTo>
                  <a:lnTo>
                    <a:pt x="168785" y="893782"/>
                  </a:lnTo>
                  <a:lnTo>
                    <a:pt x="172265" y="900665"/>
                  </a:lnTo>
                  <a:lnTo>
                    <a:pt x="174765" y="903357"/>
                  </a:lnTo>
                  <a:lnTo>
                    <a:pt x="181282" y="907221"/>
                  </a:lnTo>
                  <a:lnTo>
                    <a:pt x="185185" y="908183"/>
                  </a:lnTo>
                  <a:lnTo>
                    <a:pt x="193664" y="908183"/>
                  </a:lnTo>
                  <a:lnTo>
                    <a:pt x="197077" y="907462"/>
                  </a:lnTo>
                  <a:lnTo>
                    <a:pt x="202845" y="904578"/>
                  </a:lnTo>
                  <a:lnTo>
                    <a:pt x="205104" y="902578"/>
                  </a:lnTo>
                  <a:lnTo>
                    <a:pt x="207740" y="898463"/>
                  </a:lnTo>
                  <a:lnTo>
                    <a:pt x="187964" y="898463"/>
                  </a:lnTo>
                  <a:lnTo>
                    <a:pt x="186301" y="897944"/>
                  </a:lnTo>
                  <a:lnTo>
                    <a:pt x="183455" y="895868"/>
                  </a:lnTo>
                  <a:lnTo>
                    <a:pt x="182350" y="894359"/>
                  </a:lnTo>
                  <a:lnTo>
                    <a:pt x="180792" y="890398"/>
                  </a:lnTo>
                  <a:lnTo>
                    <a:pt x="180408" y="887994"/>
                  </a:lnTo>
                  <a:lnTo>
                    <a:pt x="180408" y="882380"/>
                  </a:lnTo>
                  <a:lnTo>
                    <a:pt x="187964" y="872017"/>
                  </a:lnTo>
                  <a:lnTo>
                    <a:pt x="207748" y="872017"/>
                  </a:lnTo>
                  <a:lnTo>
                    <a:pt x="205018" y="867922"/>
                  </a:lnTo>
                  <a:lnTo>
                    <a:pt x="202720" y="865951"/>
                  </a:lnTo>
                  <a:lnTo>
                    <a:pt x="196914" y="863144"/>
                  </a:lnTo>
                  <a:lnTo>
                    <a:pt x="193530" y="862442"/>
                  </a:lnTo>
                  <a:close/>
                </a:path>
                <a:path w="547369" h="1633220">
                  <a:moveTo>
                    <a:pt x="209507" y="891080"/>
                  </a:moveTo>
                  <a:lnTo>
                    <a:pt x="197914" y="891080"/>
                  </a:lnTo>
                  <a:lnTo>
                    <a:pt x="197683" y="892638"/>
                  </a:lnTo>
                  <a:lnTo>
                    <a:pt x="197193" y="893974"/>
                  </a:lnTo>
                  <a:lnTo>
                    <a:pt x="195712" y="896185"/>
                  </a:lnTo>
                  <a:lnTo>
                    <a:pt x="194780" y="897021"/>
                  </a:lnTo>
                  <a:lnTo>
                    <a:pt x="192530" y="898175"/>
                  </a:lnTo>
                  <a:lnTo>
                    <a:pt x="191271" y="898463"/>
                  </a:lnTo>
                  <a:lnTo>
                    <a:pt x="207740" y="898463"/>
                  </a:lnTo>
                  <a:lnTo>
                    <a:pt x="208392" y="897444"/>
                  </a:lnTo>
                  <a:lnTo>
                    <a:pt x="209315" y="894464"/>
                  </a:lnTo>
                  <a:lnTo>
                    <a:pt x="209507" y="891080"/>
                  </a:lnTo>
                  <a:close/>
                </a:path>
                <a:path w="547369" h="1633220">
                  <a:moveTo>
                    <a:pt x="207748" y="872017"/>
                  </a:moveTo>
                  <a:lnTo>
                    <a:pt x="192117" y="872017"/>
                  </a:lnTo>
                  <a:lnTo>
                    <a:pt x="193934" y="872700"/>
                  </a:lnTo>
                  <a:lnTo>
                    <a:pt x="195318" y="874065"/>
                  </a:lnTo>
                  <a:lnTo>
                    <a:pt x="196722" y="875411"/>
                  </a:lnTo>
                  <a:lnTo>
                    <a:pt x="197587" y="877189"/>
                  </a:lnTo>
                  <a:lnTo>
                    <a:pt x="197914" y="879400"/>
                  </a:lnTo>
                  <a:lnTo>
                    <a:pt x="209507" y="879400"/>
                  </a:lnTo>
                  <a:lnTo>
                    <a:pt x="209334" y="875978"/>
                  </a:lnTo>
                  <a:lnTo>
                    <a:pt x="208402" y="872998"/>
                  </a:lnTo>
                  <a:lnTo>
                    <a:pt x="207748" y="872017"/>
                  </a:lnTo>
                  <a:close/>
                </a:path>
                <a:path w="547369" h="1633220">
                  <a:moveTo>
                    <a:pt x="238207" y="862442"/>
                  </a:moveTo>
                  <a:lnTo>
                    <a:pt x="230939" y="862442"/>
                  </a:lnTo>
                  <a:lnTo>
                    <a:pt x="227152" y="863404"/>
                  </a:lnTo>
                  <a:lnTo>
                    <a:pt x="220711" y="867249"/>
                  </a:lnTo>
                  <a:lnTo>
                    <a:pt x="218221" y="869931"/>
                  </a:lnTo>
                  <a:lnTo>
                    <a:pt x="214683" y="876814"/>
                  </a:lnTo>
                  <a:lnTo>
                    <a:pt x="213824" y="880698"/>
                  </a:lnTo>
                  <a:lnTo>
                    <a:pt x="213906" y="890532"/>
                  </a:lnTo>
                  <a:lnTo>
                    <a:pt x="231218" y="908183"/>
                  </a:lnTo>
                  <a:lnTo>
                    <a:pt x="239428" y="908183"/>
                  </a:lnTo>
                  <a:lnTo>
                    <a:pt x="254451" y="899011"/>
                  </a:lnTo>
                  <a:lnTo>
                    <a:pt x="233919" y="899011"/>
                  </a:lnTo>
                  <a:lnTo>
                    <a:pt x="232141" y="898579"/>
                  </a:lnTo>
                  <a:lnTo>
                    <a:pt x="229142" y="896848"/>
                  </a:lnTo>
                  <a:lnTo>
                    <a:pt x="227978" y="895618"/>
                  </a:lnTo>
                  <a:lnTo>
                    <a:pt x="226344" y="892426"/>
                  </a:lnTo>
                  <a:lnTo>
                    <a:pt x="225940" y="890532"/>
                  </a:lnTo>
                  <a:lnTo>
                    <a:pt x="225940" y="888312"/>
                  </a:lnTo>
                  <a:lnTo>
                    <a:pt x="218701" y="888312"/>
                  </a:lnTo>
                  <a:lnTo>
                    <a:pt x="218701" y="880698"/>
                  </a:lnTo>
                  <a:lnTo>
                    <a:pt x="225945" y="880698"/>
                  </a:lnTo>
                  <a:lnTo>
                    <a:pt x="226070" y="878929"/>
                  </a:lnTo>
                  <a:lnTo>
                    <a:pt x="233621" y="871613"/>
                  </a:lnTo>
                  <a:lnTo>
                    <a:pt x="253063" y="871613"/>
                  </a:lnTo>
                  <a:lnTo>
                    <a:pt x="251983" y="869902"/>
                  </a:lnTo>
                  <a:lnTo>
                    <a:pt x="248195" y="866172"/>
                  </a:lnTo>
                  <a:lnTo>
                    <a:pt x="245984" y="864778"/>
                  </a:lnTo>
                  <a:lnTo>
                    <a:pt x="240928" y="862913"/>
                  </a:lnTo>
                  <a:lnTo>
                    <a:pt x="238207" y="862442"/>
                  </a:lnTo>
                  <a:close/>
                </a:path>
                <a:path w="547369" h="1633220">
                  <a:moveTo>
                    <a:pt x="244484" y="893878"/>
                  </a:moveTo>
                  <a:lnTo>
                    <a:pt x="237342" y="899011"/>
                  </a:lnTo>
                  <a:lnTo>
                    <a:pt x="254451" y="899011"/>
                  </a:lnTo>
                  <a:lnTo>
                    <a:pt x="255271" y="897358"/>
                  </a:lnTo>
                  <a:lnTo>
                    <a:pt x="255847" y="894628"/>
                  </a:lnTo>
                  <a:lnTo>
                    <a:pt x="244484" y="893878"/>
                  </a:lnTo>
                  <a:close/>
                </a:path>
                <a:path w="547369" h="1633220">
                  <a:moveTo>
                    <a:pt x="225945" y="880698"/>
                  </a:moveTo>
                  <a:lnTo>
                    <a:pt x="218701" y="880698"/>
                  </a:lnTo>
                  <a:lnTo>
                    <a:pt x="218701" y="888312"/>
                  </a:lnTo>
                  <a:lnTo>
                    <a:pt x="225940" y="888312"/>
                  </a:lnTo>
                  <a:lnTo>
                    <a:pt x="225945" y="880698"/>
                  </a:lnTo>
                  <a:close/>
                </a:path>
                <a:path w="547369" h="1633220">
                  <a:moveTo>
                    <a:pt x="253063" y="871613"/>
                  </a:moveTo>
                  <a:lnTo>
                    <a:pt x="237274" y="871613"/>
                  </a:lnTo>
                  <a:lnTo>
                    <a:pt x="238841" y="872007"/>
                  </a:lnTo>
                  <a:lnTo>
                    <a:pt x="240187" y="872796"/>
                  </a:lnTo>
                  <a:lnTo>
                    <a:pt x="241552" y="873565"/>
                  </a:lnTo>
                  <a:lnTo>
                    <a:pt x="242619" y="874632"/>
                  </a:lnTo>
                  <a:lnTo>
                    <a:pt x="244158" y="877362"/>
                  </a:lnTo>
                  <a:lnTo>
                    <a:pt x="244542" y="878929"/>
                  </a:lnTo>
                  <a:lnTo>
                    <a:pt x="244542" y="880698"/>
                  </a:lnTo>
                  <a:lnTo>
                    <a:pt x="225945" y="880698"/>
                  </a:lnTo>
                  <a:lnTo>
                    <a:pt x="225940" y="888312"/>
                  </a:lnTo>
                  <a:lnTo>
                    <a:pt x="256107" y="888312"/>
                  </a:lnTo>
                  <a:lnTo>
                    <a:pt x="256031" y="880698"/>
                  </a:lnTo>
                  <a:lnTo>
                    <a:pt x="255578" y="877881"/>
                  </a:lnTo>
                  <a:lnTo>
                    <a:pt x="253463" y="872248"/>
                  </a:lnTo>
                  <a:lnTo>
                    <a:pt x="253063" y="871613"/>
                  </a:lnTo>
                  <a:close/>
                </a:path>
                <a:path w="547369" h="1633220">
                  <a:moveTo>
                    <a:pt x="274451" y="863019"/>
                  </a:moveTo>
                  <a:lnTo>
                    <a:pt x="262338" y="863019"/>
                  </a:lnTo>
                  <a:lnTo>
                    <a:pt x="262338" y="923929"/>
                  </a:lnTo>
                  <a:lnTo>
                    <a:pt x="274624" y="923929"/>
                  </a:lnTo>
                  <a:lnTo>
                    <a:pt x="274624" y="900223"/>
                  </a:lnTo>
                  <a:lnTo>
                    <a:pt x="301992" y="900223"/>
                  </a:lnTo>
                  <a:lnTo>
                    <a:pt x="302909" y="898262"/>
                  </a:lnTo>
                  <a:lnTo>
                    <a:pt x="281699" y="898262"/>
                  </a:lnTo>
                  <a:lnTo>
                    <a:pt x="280005" y="897714"/>
                  </a:lnTo>
                  <a:lnTo>
                    <a:pt x="274364" y="887802"/>
                  </a:lnTo>
                  <a:lnTo>
                    <a:pt x="274364" y="882534"/>
                  </a:lnTo>
                  <a:lnTo>
                    <a:pt x="281680" y="872219"/>
                  </a:lnTo>
                  <a:lnTo>
                    <a:pt x="302926" y="872219"/>
                  </a:lnTo>
                  <a:lnTo>
                    <a:pt x="302074" y="870460"/>
                  </a:lnTo>
                  <a:lnTo>
                    <a:pt x="274451" y="870460"/>
                  </a:lnTo>
                  <a:lnTo>
                    <a:pt x="274451" y="863019"/>
                  </a:lnTo>
                  <a:close/>
                </a:path>
                <a:path w="547369" h="1633220">
                  <a:moveTo>
                    <a:pt x="301992" y="900223"/>
                  </a:moveTo>
                  <a:lnTo>
                    <a:pt x="274999" y="900223"/>
                  </a:lnTo>
                  <a:lnTo>
                    <a:pt x="275556" y="901453"/>
                  </a:lnTo>
                  <a:lnTo>
                    <a:pt x="285189" y="908038"/>
                  </a:lnTo>
                  <a:lnTo>
                    <a:pt x="290938" y="908038"/>
                  </a:lnTo>
                  <a:lnTo>
                    <a:pt x="293975" y="907173"/>
                  </a:lnTo>
                  <a:lnTo>
                    <a:pt x="299417" y="903693"/>
                  </a:lnTo>
                  <a:lnTo>
                    <a:pt x="301570" y="901126"/>
                  </a:lnTo>
                  <a:lnTo>
                    <a:pt x="301992" y="900223"/>
                  </a:lnTo>
                  <a:close/>
                </a:path>
                <a:path w="547369" h="1633220">
                  <a:moveTo>
                    <a:pt x="302926" y="872219"/>
                  </a:moveTo>
                  <a:lnTo>
                    <a:pt x="285698" y="872219"/>
                  </a:lnTo>
                  <a:lnTo>
                    <a:pt x="287400" y="872767"/>
                  </a:lnTo>
                  <a:lnTo>
                    <a:pt x="290169" y="874959"/>
                  </a:lnTo>
                  <a:lnTo>
                    <a:pt x="291216" y="876478"/>
                  </a:lnTo>
                  <a:lnTo>
                    <a:pt x="292639" y="880361"/>
                  </a:lnTo>
                  <a:lnTo>
                    <a:pt x="292983" y="882534"/>
                  </a:lnTo>
                  <a:lnTo>
                    <a:pt x="292986" y="887802"/>
                  </a:lnTo>
                  <a:lnTo>
                    <a:pt x="292630" y="890023"/>
                  </a:lnTo>
                  <a:lnTo>
                    <a:pt x="291188" y="893964"/>
                  </a:lnTo>
                  <a:lnTo>
                    <a:pt x="290140" y="895502"/>
                  </a:lnTo>
                  <a:lnTo>
                    <a:pt x="287341" y="897723"/>
                  </a:lnTo>
                  <a:lnTo>
                    <a:pt x="285679" y="898262"/>
                  </a:lnTo>
                  <a:lnTo>
                    <a:pt x="302909" y="898262"/>
                  </a:lnTo>
                  <a:lnTo>
                    <a:pt x="304742" y="894339"/>
                  </a:lnTo>
                  <a:lnTo>
                    <a:pt x="305540" y="890167"/>
                  </a:lnTo>
                  <a:lnTo>
                    <a:pt x="305540" y="880150"/>
                  </a:lnTo>
                  <a:lnTo>
                    <a:pt x="304723" y="875930"/>
                  </a:lnTo>
                  <a:lnTo>
                    <a:pt x="302926" y="872219"/>
                  </a:lnTo>
                  <a:close/>
                </a:path>
                <a:path w="547369" h="1633220">
                  <a:moveTo>
                    <a:pt x="290832" y="862442"/>
                  </a:moveTo>
                  <a:lnTo>
                    <a:pt x="285121" y="862442"/>
                  </a:lnTo>
                  <a:lnTo>
                    <a:pt x="283045" y="862865"/>
                  </a:lnTo>
                  <a:lnTo>
                    <a:pt x="274999" y="870460"/>
                  </a:lnTo>
                  <a:lnTo>
                    <a:pt x="302074" y="870460"/>
                  </a:lnTo>
                  <a:lnTo>
                    <a:pt x="301455" y="869181"/>
                  </a:lnTo>
                  <a:lnTo>
                    <a:pt x="299272" y="866653"/>
                  </a:lnTo>
                  <a:lnTo>
                    <a:pt x="293812" y="863288"/>
                  </a:lnTo>
                  <a:lnTo>
                    <a:pt x="290832" y="862442"/>
                  </a:lnTo>
                  <a:close/>
                </a:path>
                <a:path w="547369" h="1633220">
                  <a:moveTo>
                    <a:pt x="327172" y="852406"/>
                  </a:moveTo>
                  <a:lnTo>
                    <a:pt x="314886" y="852406"/>
                  </a:lnTo>
                  <a:lnTo>
                    <a:pt x="314867" y="898223"/>
                  </a:lnTo>
                  <a:lnTo>
                    <a:pt x="326691" y="908038"/>
                  </a:lnTo>
                  <a:lnTo>
                    <a:pt x="331248" y="907865"/>
                  </a:lnTo>
                  <a:lnTo>
                    <a:pt x="332603" y="907702"/>
                  </a:lnTo>
                  <a:lnTo>
                    <a:pt x="334834" y="907183"/>
                  </a:lnTo>
                  <a:lnTo>
                    <a:pt x="335699" y="906962"/>
                  </a:lnTo>
                  <a:lnTo>
                    <a:pt x="336314" y="906769"/>
                  </a:lnTo>
                  <a:lnTo>
                    <a:pt x="334467" y="898031"/>
                  </a:lnTo>
                  <a:lnTo>
                    <a:pt x="330498" y="898031"/>
                  </a:lnTo>
                  <a:lnTo>
                    <a:pt x="329767" y="897906"/>
                  </a:lnTo>
                  <a:lnTo>
                    <a:pt x="328518" y="897406"/>
                  </a:lnTo>
                  <a:lnTo>
                    <a:pt x="328037" y="896973"/>
                  </a:lnTo>
                  <a:lnTo>
                    <a:pt x="327345" y="895724"/>
                  </a:lnTo>
                  <a:lnTo>
                    <a:pt x="327266" y="895320"/>
                  </a:lnTo>
                  <a:lnTo>
                    <a:pt x="327172" y="852406"/>
                  </a:lnTo>
                  <a:close/>
                </a:path>
                <a:path w="547369" h="1633220">
                  <a:moveTo>
                    <a:pt x="334382" y="897627"/>
                  </a:moveTo>
                  <a:lnTo>
                    <a:pt x="332478" y="897983"/>
                  </a:lnTo>
                  <a:lnTo>
                    <a:pt x="331901" y="898031"/>
                  </a:lnTo>
                  <a:lnTo>
                    <a:pt x="334467" y="898031"/>
                  </a:lnTo>
                  <a:lnTo>
                    <a:pt x="334382" y="897627"/>
                  </a:lnTo>
                  <a:close/>
                </a:path>
                <a:path w="547369" h="1633220">
                  <a:moveTo>
                    <a:pt x="314886" y="863019"/>
                  </a:moveTo>
                  <a:lnTo>
                    <a:pt x="308829" y="863019"/>
                  </a:lnTo>
                  <a:lnTo>
                    <a:pt x="308829" y="872248"/>
                  </a:lnTo>
                  <a:lnTo>
                    <a:pt x="314886" y="872248"/>
                  </a:lnTo>
                  <a:lnTo>
                    <a:pt x="314886" y="863019"/>
                  </a:lnTo>
                  <a:close/>
                </a:path>
                <a:path w="547369" h="1633220">
                  <a:moveTo>
                    <a:pt x="335506" y="863019"/>
                  </a:moveTo>
                  <a:lnTo>
                    <a:pt x="327172" y="863019"/>
                  </a:lnTo>
                  <a:lnTo>
                    <a:pt x="327172" y="872248"/>
                  </a:lnTo>
                  <a:lnTo>
                    <a:pt x="335506" y="872248"/>
                  </a:lnTo>
                  <a:lnTo>
                    <a:pt x="335506" y="863019"/>
                  </a:lnTo>
                  <a:close/>
                </a:path>
                <a:path w="547369" h="1633220">
                  <a:moveTo>
                    <a:pt x="363867" y="862442"/>
                  </a:moveTo>
                  <a:lnTo>
                    <a:pt x="356600" y="862442"/>
                  </a:lnTo>
                  <a:lnTo>
                    <a:pt x="352812" y="863404"/>
                  </a:lnTo>
                  <a:lnTo>
                    <a:pt x="346371" y="867249"/>
                  </a:lnTo>
                  <a:lnTo>
                    <a:pt x="343881" y="869931"/>
                  </a:lnTo>
                  <a:lnTo>
                    <a:pt x="340343" y="876814"/>
                  </a:lnTo>
                  <a:lnTo>
                    <a:pt x="339484" y="880698"/>
                  </a:lnTo>
                  <a:lnTo>
                    <a:pt x="339566" y="890532"/>
                  </a:lnTo>
                  <a:lnTo>
                    <a:pt x="356878" y="908183"/>
                  </a:lnTo>
                  <a:lnTo>
                    <a:pt x="365088" y="908183"/>
                  </a:lnTo>
                  <a:lnTo>
                    <a:pt x="380111" y="899011"/>
                  </a:lnTo>
                  <a:lnTo>
                    <a:pt x="359580" y="899011"/>
                  </a:lnTo>
                  <a:lnTo>
                    <a:pt x="357801" y="898579"/>
                  </a:lnTo>
                  <a:lnTo>
                    <a:pt x="354802" y="896848"/>
                  </a:lnTo>
                  <a:lnTo>
                    <a:pt x="353639" y="895618"/>
                  </a:lnTo>
                  <a:lnTo>
                    <a:pt x="352004" y="892426"/>
                  </a:lnTo>
                  <a:lnTo>
                    <a:pt x="351601" y="890532"/>
                  </a:lnTo>
                  <a:lnTo>
                    <a:pt x="351601" y="888312"/>
                  </a:lnTo>
                  <a:lnTo>
                    <a:pt x="344362" y="888312"/>
                  </a:lnTo>
                  <a:lnTo>
                    <a:pt x="344362" y="880698"/>
                  </a:lnTo>
                  <a:lnTo>
                    <a:pt x="351605" y="880698"/>
                  </a:lnTo>
                  <a:lnTo>
                    <a:pt x="351730" y="878929"/>
                  </a:lnTo>
                  <a:lnTo>
                    <a:pt x="359282" y="871613"/>
                  </a:lnTo>
                  <a:lnTo>
                    <a:pt x="378723" y="871613"/>
                  </a:lnTo>
                  <a:lnTo>
                    <a:pt x="377643" y="869902"/>
                  </a:lnTo>
                  <a:lnTo>
                    <a:pt x="373856" y="866172"/>
                  </a:lnTo>
                  <a:lnTo>
                    <a:pt x="371644" y="864778"/>
                  </a:lnTo>
                  <a:lnTo>
                    <a:pt x="366588" y="862913"/>
                  </a:lnTo>
                  <a:lnTo>
                    <a:pt x="363867" y="862442"/>
                  </a:lnTo>
                  <a:close/>
                </a:path>
                <a:path w="547369" h="1633220">
                  <a:moveTo>
                    <a:pt x="370145" y="893878"/>
                  </a:moveTo>
                  <a:lnTo>
                    <a:pt x="363002" y="899011"/>
                  </a:lnTo>
                  <a:lnTo>
                    <a:pt x="380111" y="899011"/>
                  </a:lnTo>
                  <a:lnTo>
                    <a:pt x="380931" y="897358"/>
                  </a:lnTo>
                  <a:lnTo>
                    <a:pt x="381508" y="894628"/>
                  </a:lnTo>
                  <a:lnTo>
                    <a:pt x="370145" y="893878"/>
                  </a:lnTo>
                  <a:close/>
                </a:path>
                <a:path w="547369" h="1633220">
                  <a:moveTo>
                    <a:pt x="351605" y="880698"/>
                  </a:moveTo>
                  <a:lnTo>
                    <a:pt x="344362" y="880698"/>
                  </a:lnTo>
                  <a:lnTo>
                    <a:pt x="344362" y="888312"/>
                  </a:lnTo>
                  <a:lnTo>
                    <a:pt x="351601" y="888312"/>
                  </a:lnTo>
                  <a:lnTo>
                    <a:pt x="351605" y="880698"/>
                  </a:lnTo>
                  <a:close/>
                </a:path>
                <a:path w="547369" h="1633220">
                  <a:moveTo>
                    <a:pt x="378723" y="871613"/>
                  </a:moveTo>
                  <a:lnTo>
                    <a:pt x="362935" y="871613"/>
                  </a:lnTo>
                  <a:lnTo>
                    <a:pt x="364502" y="872007"/>
                  </a:lnTo>
                  <a:lnTo>
                    <a:pt x="365848" y="872796"/>
                  </a:lnTo>
                  <a:lnTo>
                    <a:pt x="367213" y="873565"/>
                  </a:lnTo>
                  <a:lnTo>
                    <a:pt x="368280" y="874632"/>
                  </a:lnTo>
                  <a:lnTo>
                    <a:pt x="369818" y="877362"/>
                  </a:lnTo>
                  <a:lnTo>
                    <a:pt x="370202" y="878929"/>
                  </a:lnTo>
                  <a:lnTo>
                    <a:pt x="370202" y="880698"/>
                  </a:lnTo>
                  <a:lnTo>
                    <a:pt x="351605" y="880698"/>
                  </a:lnTo>
                  <a:lnTo>
                    <a:pt x="351601" y="888312"/>
                  </a:lnTo>
                  <a:lnTo>
                    <a:pt x="381767" y="888312"/>
                  </a:lnTo>
                  <a:lnTo>
                    <a:pt x="381692" y="880698"/>
                  </a:lnTo>
                  <a:lnTo>
                    <a:pt x="381239" y="877881"/>
                  </a:lnTo>
                  <a:lnTo>
                    <a:pt x="379124" y="872248"/>
                  </a:lnTo>
                  <a:lnTo>
                    <a:pt x="378723" y="871613"/>
                  </a:lnTo>
                  <a:close/>
                </a:path>
                <a:path w="547369" h="1633220">
                  <a:moveTo>
                    <a:pt x="406773" y="862442"/>
                  </a:moveTo>
                  <a:lnTo>
                    <a:pt x="401043" y="862442"/>
                  </a:lnTo>
                  <a:lnTo>
                    <a:pt x="398054" y="863288"/>
                  </a:lnTo>
                  <a:lnTo>
                    <a:pt x="392613" y="866653"/>
                  </a:lnTo>
                  <a:lnTo>
                    <a:pt x="390440" y="869181"/>
                  </a:lnTo>
                  <a:lnTo>
                    <a:pt x="387171" y="875930"/>
                  </a:lnTo>
                  <a:lnTo>
                    <a:pt x="386354" y="880150"/>
                  </a:lnTo>
                  <a:lnTo>
                    <a:pt x="386354" y="890167"/>
                  </a:lnTo>
                  <a:lnTo>
                    <a:pt x="400957" y="908038"/>
                  </a:lnTo>
                  <a:lnTo>
                    <a:pt x="406706" y="908038"/>
                  </a:lnTo>
                  <a:lnTo>
                    <a:pt x="416896" y="900223"/>
                  </a:lnTo>
                  <a:lnTo>
                    <a:pt x="429528" y="900223"/>
                  </a:lnTo>
                  <a:lnTo>
                    <a:pt x="429528" y="898262"/>
                  </a:lnTo>
                  <a:lnTo>
                    <a:pt x="406196" y="898262"/>
                  </a:lnTo>
                  <a:lnTo>
                    <a:pt x="404495" y="897714"/>
                  </a:lnTo>
                  <a:lnTo>
                    <a:pt x="398909" y="887802"/>
                  </a:lnTo>
                  <a:lnTo>
                    <a:pt x="398912" y="882534"/>
                  </a:lnTo>
                  <a:lnTo>
                    <a:pt x="406196" y="872219"/>
                  </a:lnTo>
                  <a:lnTo>
                    <a:pt x="429528" y="872219"/>
                  </a:lnTo>
                  <a:lnTo>
                    <a:pt x="429528" y="870460"/>
                  </a:lnTo>
                  <a:lnTo>
                    <a:pt x="416896" y="870460"/>
                  </a:lnTo>
                  <a:lnTo>
                    <a:pt x="416358" y="869268"/>
                  </a:lnTo>
                  <a:lnTo>
                    <a:pt x="415569" y="868056"/>
                  </a:lnTo>
                  <a:lnTo>
                    <a:pt x="414531" y="866826"/>
                  </a:lnTo>
                  <a:lnTo>
                    <a:pt x="413512" y="865576"/>
                  </a:lnTo>
                  <a:lnTo>
                    <a:pt x="412166" y="864538"/>
                  </a:lnTo>
                  <a:lnTo>
                    <a:pt x="410493" y="863711"/>
                  </a:lnTo>
                  <a:lnTo>
                    <a:pt x="408840" y="862865"/>
                  </a:lnTo>
                  <a:lnTo>
                    <a:pt x="406773" y="862442"/>
                  </a:lnTo>
                  <a:close/>
                </a:path>
                <a:path w="547369" h="1633220">
                  <a:moveTo>
                    <a:pt x="429528" y="900223"/>
                  </a:moveTo>
                  <a:lnTo>
                    <a:pt x="417415" y="900223"/>
                  </a:lnTo>
                  <a:lnTo>
                    <a:pt x="417415" y="907317"/>
                  </a:lnTo>
                  <a:lnTo>
                    <a:pt x="429528" y="907317"/>
                  </a:lnTo>
                  <a:lnTo>
                    <a:pt x="429528" y="900223"/>
                  </a:lnTo>
                  <a:close/>
                </a:path>
                <a:path w="547369" h="1633220">
                  <a:moveTo>
                    <a:pt x="429528" y="872219"/>
                  </a:moveTo>
                  <a:lnTo>
                    <a:pt x="410195" y="872219"/>
                  </a:lnTo>
                  <a:lnTo>
                    <a:pt x="411903" y="872767"/>
                  </a:lnTo>
                  <a:lnTo>
                    <a:pt x="414646" y="874863"/>
                  </a:lnTo>
                  <a:lnTo>
                    <a:pt x="415704" y="876362"/>
                  </a:lnTo>
                  <a:lnTo>
                    <a:pt x="417129" y="880150"/>
                  </a:lnTo>
                  <a:lnTo>
                    <a:pt x="417183" y="880361"/>
                  </a:lnTo>
                  <a:lnTo>
                    <a:pt x="417530" y="882534"/>
                  </a:lnTo>
                  <a:lnTo>
                    <a:pt x="417530" y="887802"/>
                  </a:lnTo>
                  <a:lnTo>
                    <a:pt x="410195" y="898262"/>
                  </a:lnTo>
                  <a:lnTo>
                    <a:pt x="429528" y="898262"/>
                  </a:lnTo>
                  <a:lnTo>
                    <a:pt x="429528" y="872219"/>
                  </a:lnTo>
                  <a:close/>
                </a:path>
                <a:path w="547369" h="1633220">
                  <a:moveTo>
                    <a:pt x="429528" y="848253"/>
                  </a:moveTo>
                  <a:lnTo>
                    <a:pt x="417271" y="848253"/>
                  </a:lnTo>
                  <a:lnTo>
                    <a:pt x="417271" y="870460"/>
                  </a:lnTo>
                  <a:lnTo>
                    <a:pt x="429528" y="870460"/>
                  </a:lnTo>
                  <a:lnTo>
                    <a:pt x="429528" y="848253"/>
                  </a:lnTo>
                  <a:close/>
                </a:path>
                <a:path w="547369" h="1633220">
                  <a:moveTo>
                    <a:pt x="468205" y="899242"/>
                  </a:moveTo>
                  <a:lnTo>
                    <a:pt x="458053" y="899242"/>
                  </a:lnTo>
                  <a:lnTo>
                    <a:pt x="457794" y="905087"/>
                  </a:lnTo>
                  <a:lnTo>
                    <a:pt x="457515" y="907654"/>
                  </a:lnTo>
                  <a:lnTo>
                    <a:pt x="456631" y="912691"/>
                  </a:lnTo>
                  <a:lnTo>
                    <a:pt x="456160" y="914960"/>
                  </a:lnTo>
                  <a:lnTo>
                    <a:pt x="454477" y="921737"/>
                  </a:lnTo>
                  <a:lnTo>
                    <a:pt x="462437" y="921737"/>
                  </a:lnTo>
                  <a:lnTo>
                    <a:pt x="467638" y="904952"/>
                  </a:lnTo>
                  <a:lnTo>
                    <a:pt x="468205" y="899242"/>
                  </a:lnTo>
                  <a:close/>
                </a:path>
                <a:path w="547369" h="1633220">
                  <a:moveTo>
                    <a:pt x="504171" y="863019"/>
                  </a:moveTo>
                  <a:lnTo>
                    <a:pt x="491886" y="863019"/>
                  </a:lnTo>
                  <a:lnTo>
                    <a:pt x="491886" y="907317"/>
                  </a:lnTo>
                  <a:lnTo>
                    <a:pt x="504171" y="907317"/>
                  </a:lnTo>
                  <a:lnTo>
                    <a:pt x="504171" y="863019"/>
                  </a:lnTo>
                  <a:close/>
                </a:path>
                <a:path w="547369" h="1633220">
                  <a:moveTo>
                    <a:pt x="499884" y="844879"/>
                  </a:moveTo>
                  <a:lnTo>
                    <a:pt x="496231" y="844879"/>
                  </a:lnTo>
                  <a:lnTo>
                    <a:pt x="494664" y="845494"/>
                  </a:lnTo>
                  <a:lnTo>
                    <a:pt x="492068" y="847936"/>
                  </a:lnTo>
                  <a:lnTo>
                    <a:pt x="491424" y="849387"/>
                  </a:lnTo>
                  <a:lnTo>
                    <a:pt x="491424" y="852790"/>
                  </a:lnTo>
                  <a:lnTo>
                    <a:pt x="492068" y="854261"/>
                  </a:lnTo>
                  <a:lnTo>
                    <a:pt x="493356" y="855492"/>
                  </a:lnTo>
                  <a:lnTo>
                    <a:pt x="494664" y="856703"/>
                  </a:lnTo>
                  <a:lnTo>
                    <a:pt x="496231" y="857309"/>
                  </a:lnTo>
                  <a:lnTo>
                    <a:pt x="499884" y="857309"/>
                  </a:lnTo>
                  <a:lnTo>
                    <a:pt x="501441" y="856703"/>
                  </a:lnTo>
                  <a:lnTo>
                    <a:pt x="504037" y="854261"/>
                  </a:lnTo>
                  <a:lnTo>
                    <a:pt x="504691" y="852790"/>
                  </a:lnTo>
                  <a:lnTo>
                    <a:pt x="504691" y="849387"/>
                  </a:lnTo>
                  <a:lnTo>
                    <a:pt x="504037" y="847936"/>
                  </a:lnTo>
                  <a:lnTo>
                    <a:pt x="502729" y="846724"/>
                  </a:lnTo>
                  <a:lnTo>
                    <a:pt x="501441" y="845494"/>
                  </a:lnTo>
                  <a:lnTo>
                    <a:pt x="499884" y="844879"/>
                  </a:lnTo>
                  <a:close/>
                </a:path>
                <a:path w="547369" h="1633220">
                  <a:moveTo>
                    <a:pt x="527454" y="852406"/>
                  </a:moveTo>
                  <a:lnTo>
                    <a:pt x="515168" y="852406"/>
                  </a:lnTo>
                  <a:lnTo>
                    <a:pt x="515149" y="898223"/>
                  </a:lnTo>
                  <a:lnTo>
                    <a:pt x="526973" y="908038"/>
                  </a:lnTo>
                  <a:lnTo>
                    <a:pt x="531530" y="907865"/>
                  </a:lnTo>
                  <a:lnTo>
                    <a:pt x="532885" y="907702"/>
                  </a:lnTo>
                  <a:lnTo>
                    <a:pt x="535116" y="907183"/>
                  </a:lnTo>
                  <a:lnTo>
                    <a:pt x="535981" y="906962"/>
                  </a:lnTo>
                  <a:lnTo>
                    <a:pt x="536596" y="906769"/>
                  </a:lnTo>
                  <a:lnTo>
                    <a:pt x="534749" y="898031"/>
                  </a:lnTo>
                  <a:lnTo>
                    <a:pt x="530780" y="898031"/>
                  </a:lnTo>
                  <a:lnTo>
                    <a:pt x="530050" y="897906"/>
                  </a:lnTo>
                  <a:lnTo>
                    <a:pt x="528800" y="897406"/>
                  </a:lnTo>
                  <a:lnTo>
                    <a:pt x="528319" y="896973"/>
                  </a:lnTo>
                  <a:lnTo>
                    <a:pt x="527627" y="895724"/>
                  </a:lnTo>
                  <a:lnTo>
                    <a:pt x="527548" y="895320"/>
                  </a:lnTo>
                  <a:lnTo>
                    <a:pt x="527454" y="852406"/>
                  </a:lnTo>
                  <a:close/>
                </a:path>
                <a:path w="547369" h="1633220">
                  <a:moveTo>
                    <a:pt x="534664" y="897627"/>
                  </a:moveTo>
                  <a:lnTo>
                    <a:pt x="532761" y="897983"/>
                  </a:lnTo>
                  <a:lnTo>
                    <a:pt x="532184" y="898031"/>
                  </a:lnTo>
                  <a:lnTo>
                    <a:pt x="534749" y="898031"/>
                  </a:lnTo>
                  <a:lnTo>
                    <a:pt x="534664" y="897627"/>
                  </a:lnTo>
                  <a:close/>
                </a:path>
                <a:path w="547369" h="1633220">
                  <a:moveTo>
                    <a:pt x="515168" y="863019"/>
                  </a:moveTo>
                  <a:lnTo>
                    <a:pt x="509112" y="863019"/>
                  </a:lnTo>
                  <a:lnTo>
                    <a:pt x="509112" y="872248"/>
                  </a:lnTo>
                  <a:lnTo>
                    <a:pt x="515168" y="872248"/>
                  </a:lnTo>
                  <a:lnTo>
                    <a:pt x="515168" y="863019"/>
                  </a:lnTo>
                  <a:close/>
                </a:path>
                <a:path w="547369" h="1633220">
                  <a:moveTo>
                    <a:pt x="535789" y="863019"/>
                  </a:moveTo>
                  <a:lnTo>
                    <a:pt x="527454" y="863019"/>
                  </a:lnTo>
                  <a:lnTo>
                    <a:pt x="527454" y="872248"/>
                  </a:lnTo>
                  <a:lnTo>
                    <a:pt x="535789" y="872248"/>
                  </a:lnTo>
                  <a:lnTo>
                    <a:pt x="535789" y="863019"/>
                  </a:lnTo>
                  <a:close/>
                </a:path>
                <a:path w="547369" h="1633220">
                  <a:moveTo>
                    <a:pt x="87619" y="983803"/>
                  </a:moveTo>
                  <a:lnTo>
                    <a:pt x="75189" y="983803"/>
                  </a:lnTo>
                  <a:lnTo>
                    <a:pt x="87244" y="1028101"/>
                  </a:lnTo>
                  <a:lnTo>
                    <a:pt x="100222" y="1028101"/>
                  </a:lnTo>
                  <a:lnTo>
                    <a:pt x="104195" y="1013565"/>
                  </a:lnTo>
                  <a:lnTo>
                    <a:pt x="94483" y="1013565"/>
                  </a:lnTo>
                  <a:lnTo>
                    <a:pt x="87619" y="983803"/>
                  </a:lnTo>
                  <a:close/>
                </a:path>
                <a:path w="547369" h="1633220">
                  <a:moveTo>
                    <a:pt x="118276" y="1000241"/>
                  </a:moveTo>
                  <a:lnTo>
                    <a:pt x="108384" y="1000241"/>
                  </a:lnTo>
                  <a:lnTo>
                    <a:pt x="115998" y="1028101"/>
                  </a:lnTo>
                  <a:lnTo>
                    <a:pt x="129005" y="1028101"/>
                  </a:lnTo>
                  <a:lnTo>
                    <a:pt x="132998" y="1013392"/>
                  </a:lnTo>
                  <a:lnTo>
                    <a:pt x="121506" y="1013392"/>
                  </a:lnTo>
                  <a:lnTo>
                    <a:pt x="118276" y="1000241"/>
                  </a:lnTo>
                  <a:close/>
                </a:path>
                <a:path w="547369" h="1633220">
                  <a:moveTo>
                    <a:pt x="114239" y="983803"/>
                  </a:moveTo>
                  <a:lnTo>
                    <a:pt x="102039" y="983803"/>
                  </a:lnTo>
                  <a:lnTo>
                    <a:pt x="94887" y="1013565"/>
                  </a:lnTo>
                  <a:lnTo>
                    <a:pt x="104195" y="1013565"/>
                  </a:lnTo>
                  <a:lnTo>
                    <a:pt x="107836" y="1000241"/>
                  </a:lnTo>
                  <a:lnTo>
                    <a:pt x="118276" y="1000241"/>
                  </a:lnTo>
                  <a:lnTo>
                    <a:pt x="114239" y="983803"/>
                  </a:lnTo>
                  <a:close/>
                </a:path>
                <a:path w="547369" h="1633220">
                  <a:moveTo>
                    <a:pt x="141031" y="983803"/>
                  </a:moveTo>
                  <a:lnTo>
                    <a:pt x="128630" y="983803"/>
                  </a:lnTo>
                  <a:lnTo>
                    <a:pt x="121881" y="1013392"/>
                  </a:lnTo>
                  <a:lnTo>
                    <a:pt x="132998" y="1013392"/>
                  </a:lnTo>
                  <a:lnTo>
                    <a:pt x="141031" y="983803"/>
                  </a:lnTo>
                  <a:close/>
                </a:path>
                <a:path w="547369" h="1633220">
                  <a:moveTo>
                    <a:pt x="158084" y="983803"/>
                  </a:moveTo>
                  <a:lnTo>
                    <a:pt x="145798" y="983803"/>
                  </a:lnTo>
                  <a:lnTo>
                    <a:pt x="145798" y="1028101"/>
                  </a:lnTo>
                  <a:lnTo>
                    <a:pt x="158084" y="1028101"/>
                  </a:lnTo>
                  <a:lnTo>
                    <a:pt x="158084" y="983803"/>
                  </a:lnTo>
                  <a:close/>
                </a:path>
                <a:path w="547369" h="1633220">
                  <a:moveTo>
                    <a:pt x="153797" y="965662"/>
                  </a:moveTo>
                  <a:lnTo>
                    <a:pt x="150143" y="965662"/>
                  </a:lnTo>
                  <a:lnTo>
                    <a:pt x="148576" y="966277"/>
                  </a:lnTo>
                  <a:lnTo>
                    <a:pt x="145981" y="968719"/>
                  </a:lnTo>
                  <a:lnTo>
                    <a:pt x="145337" y="970171"/>
                  </a:lnTo>
                  <a:lnTo>
                    <a:pt x="145337" y="973574"/>
                  </a:lnTo>
                  <a:lnTo>
                    <a:pt x="145981" y="975045"/>
                  </a:lnTo>
                  <a:lnTo>
                    <a:pt x="147269" y="976275"/>
                  </a:lnTo>
                  <a:lnTo>
                    <a:pt x="148576" y="977487"/>
                  </a:lnTo>
                  <a:lnTo>
                    <a:pt x="150143" y="978092"/>
                  </a:lnTo>
                  <a:lnTo>
                    <a:pt x="153797" y="978092"/>
                  </a:lnTo>
                  <a:lnTo>
                    <a:pt x="155354" y="977487"/>
                  </a:lnTo>
                  <a:lnTo>
                    <a:pt x="157949" y="975045"/>
                  </a:lnTo>
                  <a:lnTo>
                    <a:pt x="158603" y="973574"/>
                  </a:lnTo>
                  <a:lnTo>
                    <a:pt x="158603" y="970171"/>
                  </a:lnTo>
                  <a:lnTo>
                    <a:pt x="157949" y="968719"/>
                  </a:lnTo>
                  <a:lnTo>
                    <a:pt x="156642" y="967508"/>
                  </a:lnTo>
                  <a:lnTo>
                    <a:pt x="155354" y="966277"/>
                  </a:lnTo>
                  <a:lnTo>
                    <a:pt x="153797" y="965662"/>
                  </a:lnTo>
                  <a:close/>
                </a:path>
                <a:path w="547369" h="1633220">
                  <a:moveTo>
                    <a:pt x="178425" y="969036"/>
                  </a:moveTo>
                  <a:lnTo>
                    <a:pt x="166139" y="969036"/>
                  </a:lnTo>
                  <a:lnTo>
                    <a:pt x="166139" y="1028101"/>
                  </a:lnTo>
                  <a:lnTo>
                    <a:pt x="178425" y="1028101"/>
                  </a:lnTo>
                  <a:lnTo>
                    <a:pt x="178425" y="969036"/>
                  </a:lnTo>
                  <a:close/>
                </a:path>
                <a:path w="547369" h="1633220">
                  <a:moveTo>
                    <a:pt x="198766" y="969036"/>
                  </a:moveTo>
                  <a:lnTo>
                    <a:pt x="186480" y="969036"/>
                  </a:lnTo>
                  <a:lnTo>
                    <a:pt x="186480" y="1028101"/>
                  </a:lnTo>
                  <a:lnTo>
                    <a:pt x="198766" y="1028101"/>
                  </a:lnTo>
                  <a:lnTo>
                    <a:pt x="198766" y="969036"/>
                  </a:lnTo>
                  <a:close/>
                </a:path>
                <a:path w="547369" h="1633220">
                  <a:moveTo>
                    <a:pt x="247652" y="983226"/>
                  </a:moveTo>
                  <a:lnTo>
                    <a:pt x="239308" y="983226"/>
                  </a:lnTo>
                  <a:lnTo>
                    <a:pt x="235443" y="984197"/>
                  </a:lnTo>
                  <a:lnTo>
                    <a:pt x="222168" y="1011181"/>
                  </a:lnTo>
                  <a:lnTo>
                    <a:pt x="222908" y="1014565"/>
                  </a:lnTo>
                  <a:lnTo>
                    <a:pt x="226388" y="1021448"/>
                  </a:lnTo>
                  <a:lnTo>
                    <a:pt x="228887" y="1024140"/>
                  </a:lnTo>
                  <a:lnTo>
                    <a:pt x="235405" y="1028005"/>
                  </a:lnTo>
                  <a:lnTo>
                    <a:pt x="239308" y="1028966"/>
                  </a:lnTo>
                  <a:lnTo>
                    <a:pt x="247787" y="1028966"/>
                  </a:lnTo>
                  <a:lnTo>
                    <a:pt x="251200" y="1028245"/>
                  </a:lnTo>
                  <a:lnTo>
                    <a:pt x="256968" y="1025361"/>
                  </a:lnTo>
                  <a:lnTo>
                    <a:pt x="259227" y="1023362"/>
                  </a:lnTo>
                  <a:lnTo>
                    <a:pt x="261862" y="1019247"/>
                  </a:lnTo>
                  <a:lnTo>
                    <a:pt x="242086" y="1019247"/>
                  </a:lnTo>
                  <a:lnTo>
                    <a:pt x="240423" y="1018728"/>
                  </a:lnTo>
                  <a:lnTo>
                    <a:pt x="237578" y="1016651"/>
                  </a:lnTo>
                  <a:lnTo>
                    <a:pt x="236472" y="1015142"/>
                  </a:lnTo>
                  <a:lnTo>
                    <a:pt x="234915" y="1011181"/>
                  </a:lnTo>
                  <a:lnTo>
                    <a:pt x="234530" y="1008778"/>
                  </a:lnTo>
                  <a:lnTo>
                    <a:pt x="234530" y="1003164"/>
                  </a:lnTo>
                  <a:lnTo>
                    <a:pt x="242086" y="992801"/>
                  </a:lnTo>
                  <a:lnTo>
                    <a:pt x="261871" y="992801"/>
                  </a:lnTo>
                  <a:lnTo>
                    <a:pt x="259140" y="988705"/>
                  </a:lnTo>
                  <a:lnTo>
                    <a:pt x="256843" y="986735"/>
                  </a:lnTo>
                  <a:lnTo>
                    <a:pt x="251036" y="983927"/>
                  </a:lnTo>
                  <a:lnTo>
                    <a:pt x="247652" y="983226"/>
                  </a:lnTo>
                  <a:close/>
                </a:path>
                <a:path w="547369" h="1633220">
                  <a:moveTo>
                    <a:pt x="263630" y="1011864"/>
                  </a:moveTo>
                  <a:lnTo>
                    <a:pt x="252036" y="1011864"/>
                  </a:lnTo>
                  <a:lnTo>
                    <a:pt x="251805" y="1013421"/>
                  </a:lnTo>
                  <a:lnTo>
                    <a:pt x="251315" y="1014757"/>
                  </a:lnTo>
                  <a:lnTo>
                    <a:pt x="249835" y="1016969"/>
                  </a:lnTo>
                  <a:lnTo>
                    <a:pt x="248902" y="1017805"/>
                  </a:lnTo>
                  <a:lnTo>
                    <a:pt x="246653" y="1018959"/>
                  </a:lnTo>
                  <a:lnTo>
                    <a:pt x="245393" y="1019247"/>
                  </a:lnTo>
                  <a:lnTo>
                    <a:pt x="261862" y="1019247"/>
                  </a:lnTo>
                  <a:lnTo>
                    <a:pt x="262515" y="1018228"/>
                  </a:lnTo>
                  <a:lnTo>
                    <a:pt x="263438" y="1015248"/>
                  </a:lnTo>
                  <a:lnTo>
                    <a:pt x="263630" y="1011864"/>
                  </a:lnTo>
                  <a:close/>
                </a:path>
                <a:path w="547369" h="1633220">
                  <a:moveTo>
                    <a:pt x="261871" y="992801"/>
                  </a:moveTo>
                  <a:lnTo>
                    <a:pt x="246239" y="992801"/>
                  </a:lnTo>
                  <a:lnTo>
                    <a:pt x="248056" y="993483"/>
                  </a:lnTo>
                  <a:lnTo>
                    <a:pt x="249441" y="994848"/>
                  </a:lnTo>
                  <a:lnTo>
                    <a:pt x="250844" y="996194"/>
                  </a:lnTo>
                  <a:lnTo>
                    <a:pt x="251709" y="997973"/>
                  </a:lnTo>
                  <a:lnTo>
                    <a:pt x="252036" y="1000184"/>
                  </a:lnTo>
                  <a:lnTo>
                    <a:pt x="263630" y="1000184"/>
                  </a:lnTo>
                  <a:lnTo>
                    <a:pt x="263457" y="996761"/>
                  </a:lnTo>
                  <a:lnTo>
                    <a:pt x="262524" y="993781"/>
                  </a:lnTo>
                  <a:lnTo>
                    <a:pt x="261871" y="992801"/>
                  </a:lnTo>
                  <a:close/>
                </a:path>
                <a:path w="547369" h="1633220">
                  <a:moveTo>
                    <a:pt x="294204" y="983226"/>
                  </a:moveTo>
                  <a:lnTo>
                    <a:pt x="285244" y="983226"/>
                  </a:lnTo>
                  <a:lnTo>
                    <a:pt x="281370" y="984187"/>
                  </a:lnTo>
                  <a:lnTo>
                    <a:pt x="267977" y="1010912"/>
                  </a:lnTo>
                  <a:lnTo>
                    <a:pt x="268806" y="1014652"/>
                  </a:lnTo>
                  <a:lnTo>
                    <a:pt x="272343" y="1021516"/>
                  </a:lnTo>
                  <a:lnTo>
                    <a:pt x="274852" y="1024188"/>
                  </a:lnTo>
                  <a:lnTo>
                    <a:pt x="281370" y="1028014"/>
                  </a:lnTo>
                  <a:lnTo>
                    <a:pt x="285244" y="1028966"/>
                  </a:lnTo>
                  <a:lnTo>
                    <a:pt x="294204" y="1028966"/>
                  </a:lnTo>
                  <a:lnTo>
                    <a:pt x="298069" y="1028014"/>
                  </a:lnTo>
                  <a:lnTo>
                    <a:pt x="304587" y="1024188"/>
                  </a:lnTo>
                  <a:lnTo>
                    <a:pt x="307105" y="1021516"/>
                  </a:lnTo>
                  <a:lnTo>
                    <a:pt x="308170" y="1019449"/>
                  </a:lnTo>
                  <a:lnTo>
                    <a:pt x="287725" y="1019449"/>
                  </a:lnTo>
                  <a:lnTo>
                    <a:pt x="285994" y="1018872"/>
                  </a:lnTo>
                  <a:lnTo>
                    <a:pt x="280409" y="1008615"/>
                  </a:lnTo>
                  <a:lnTo>
                    <a:pt x="280409" y="1003462"/>
                  </a:lnTo>
                  <a:lnTo>
                    <a:pt x="287725" y="992599"/>
                  </a:lnTo>
                  <a:lnTo>
                    <a:pt x="308091" y="992599"/>
                  </a:lnTo>
                  <a:lnTo>
                    <a:pt x="307105" y="990686"/>
                  </a:lnTo>
                  <a:lnTo>
                    <a:pt x="304587" y="988013"/>
                  </a:lnTo>
                  <a:lnTo>
                    <a:pt x="298069" y="984187"/>
                  </a:lnTo>
                  <a:lnTo>
                    <a:pt x="294204" y="983226"/>
                  </a:lnTo>
                  <a:close/>
                </a:path>
                <a:path w="547369" h="1633220">
                  <a:moveTo>
                    <a:pt x="308091" y="992599"/>
                  </a:moveTo>
                  <a:lnTo>
                    <a:pt x="291820" y="992599"/>
                  </a:lnTo>
                  <a:lnTo>
                    <a:pt x="293522" y="993185"/>
                  </a:lnTo>
                  <a:lnTo>
                    <a:pt x="296252" y="995531"/>
                  </a:lnTo>
                  <a:lnTo>
                    <a:pt x="297280" y="997127"/>
                  </a:lnTo>
                  <a:lnTo>
                    <a:pt x="298684" y="1001164"/>
                  </a:lnTo>
                  <a:lnTo>
                    <a:pt x="299040" y="1003462"/>
                  </a:lnTo>
                  <a:lnTo>
                    <a:pt x="299040" y="1008615"/>
                  </a:lnTo>
                  <a:lnTo>
                    <a:pt x="291820" y="1019449"/>
                  </a:lnTo>
                  <a:lnTo>
                    <a:pt x="308170" y="1019449"/>
                  </a:lnTo>
                  <a:lnTo>
                    <a:pt x="310643" y="1014652"/>
                  </a:lnTo>
                  <a:lnTo>
                    <a:pt x="311472" y="1010912"/>
                  </a:lnTo>
                  <a:lnTo>
                    <a:pt x="311442" y="1001164"/>
                  </a:lnTo>
                  <a:lnTo>
                    <a:pt x="310643" y="997550"/>
                  </a:lnTo>
                  <a:lnTo>
                    <a:pt x="308091" y="992599"/>
                  </a:lnTo>
                  <a:close/>
                </a:path>
                <a:path w="547369" h="1633220">
                  <a:moveTo>
                    <a:pt x="329438" y="983803"/>
                  </a:moveTo>
                  <a:lnTo>
                    <a:pt x="317729" y="983803"/>
                  </a:lnTo>
                  <a:lnTo>
                    <a:pt x="317729" y="1028101"/>
                  </a:lnTo>
                  <a:lnTo>
                    <a:pt x="330015" y="1028101"/>
                  </a:lnTo>
                  <a:lnTo>
                    <a:pt x="330034" y="1000587"/>
                  </a:lnTo>
                  <a:lnTo>
                    <a:pt x="330390" y="998963"/>
                  </a:lnTo>
                  <a:lnTo>
                    <a:pt x="331794" y="996252"/>
                  </a:lnTo>
                  <a:lnTo>
                    <a:pt x="332774" y="995214"/>
                  </a:lnTo>
                  <a:lnTo>
                    <a:pt x="335293" y="993791"/>
                  </a:lnTo>
                  <a:lnTo>
                    <a:pt x="336754" y="993435"/>
                  </a:lnTo>
                  <a:lnTo>
                    <a:pt x="357903" y="993435"/>
                  </a:lnTo>
                  <a:lnTo>
                    <a:pt x="356977" y="991618"/>
                  </a:lnTo>
                  <a:lnTo>
                    <a:pt x="329438" y="991618"/>
                  </a:lnTo>
                  <a:lnTo>
                    <a:pt x="329438" y="983803"/>
                  </a:lnTo>
                  <a:close/>
                </a:path>
                <a:path w="547369" h="1633220">
                  <a:moveTo>
                    <a:pt x="357903" y="993435"/>
                  </a:moveTo>
                  <a:lnTo>
                    <a:pt x="340869" y="993435"/>
                  </a:lnTo>
                  <a:lnTo>
                    <a:pt x="342801" y="994204"/>
                  </a:lnTo>
                  <a:lnTo>
                    <a:pt x="345608" y="997261"/>
                  </a:lnTo>
                  <a:lnTo>
                    <a:pt x="346165" y="998963"/>
                  </a:lnTo>
                  <a:lnTo>
                    <a:pt x="346281" y="1028101"/>
                  </a:lnTo>
                  <a:lnTo>
                    <a:pt x="358567" y="1028101"/>
                  </a:lnTo>
                  <a:lnTo>
                    <a:pt x="358524" y="996252"/>
                  </a:lnTo>
                  <a:lnTo>
                    <a:pt x="357996" y="993791"/>
                  </a:lnTo>
                  <a:lnTo>
                    <a:pt x="357903" y="993435"/>
                  </a:lnTo>
                  <a:close/>
                </a:path>
                <a:path w="547369" h="1633220">
                  <a:moveTo>
                    <a:pt x="346358" y="983226"/>
                  </a:moveTo>
                  <a:lnTo>
                    <a:pt x="339994" y="983226"/>
                  </a:lnTo>
                  <a:lnTo>
                    <a:pt x="337196" y="983985"/>
                  </a:lnTo>
                  <a:lnTo>
                    <a:pt x="332582" y="987004"/>
                  </a:lnTo>
                  <a:lnTo>
                    <a:pt x="330938" y="989042"/>
                  </a:lnTo>
                  <a:lnTo>
                    <a:pt x="329958" y="991618"/>
                  </a:lnTo>
                  <a:lnTo>
                    <a:pt x="356977" y="991618"/>
                  </a:lnTo>
                  <a:lnTo>
                    <a:pt x="355394" y="988513"/>
                  </a:lnTo>
                  <a:lnTo>
                    <a:pt x="353616" y="986590"/>
                  </a:lnTo>
                  <a:lnTo>
                    <a:pt x="349040" y="983899"/>
                  </a:lnTo>
                  <a:lnTo>
                    <a:pt x="346358" y="983226"/>
                  </a:lnTo>
                  <a:close/>
                </a:path>
                <a:path w="547369" h="1633220">
                  <a:moveTo>
                    <a:pt x="378172" y="983803"/>
                  </a:moveTo>
                  <a:lnTo>
                    <a:pt x="366463" y="983803"/>
                  </a:lnTo>
                  <a:lnTo>
                    <a:pt x="366463" y="1028101"/>
                  </a:lnTo>
                  <a:lnTo>
                    <a:pt x="378749" y="1028101"/>
                  </a:lnTo>
                  <a:lnTo>
                    <a:pt x="378768" y="1000587"/>
                  </a:lnTo>
                  <a:lnTo>
                    <a:pt x="379124" y="998963"/>
                  </a:lnTo>
                  <a:lnTo>
                    <a:pt x="380528" y="996252"/>
                  </a:lnTo>
                  <a:lnTo>
                    <a:pt x="381508" y="995214"/>
                  </a:lnTo>
                  <a:lnTo>
                    <a:pt x="384027" y="993791"/>
                  </a:lnTo>
                  <a:lnTo>
                    <a:pt x="385488" y="993435"/>
                  </a:lnTo>
                  <a:lnTo>
                    <a:pt x="406637" y="993435"/>
                  </a:lnTo>
                  <a:lnTo>
                    <a:pt x="405711" y="991618"/>
                  </a:lnTo>
                  <a:lnTo>
                    <a:pt x="378172" y="991618"/>
                  </a:lnTo>
                  <a:lnTo>
                    <a:pt x="378172" y="983803"/>
                  </a:lnTo>
                  <a:close/>
                </a:path>
                <a:path w="547369" h="1633220">
                  <a:moveTo>
                    <a:pt x="406637" y="993435"/>
                  </a:moveTo>
                  <a:lnTo>
                    <a:pt x="389603" y="993435"/>
                  </a:lnTo>
                  <a:lnTo>
                    <a:pt x="391535" y="994204"/>
                  </a:lnTo>
                  <a:lnTo>
                    <a:pt x="394342" y="997261"/>
                  </a:lnTo>
                  <a:lnTo>
                    <a:pt x="394899" y="998963"/>
                  </a:lnTo>
                  <a:lnTo>
                    <a:pt x="395015" y="1028101"/>
                  </a:lnTo>
                  <a:lnTo>
                    <a:pt x="407301" y="1028101"/>
                  </a:lnTo>
                  <a:lnTo>
                    <a:pt x="407257" y="996252"/>
                  </a:lnTo>
                  <a:lnTo>
                    <a:pt x="406730" y="993791"/>
                  </a:lnTo>
                  <a:lnTo>
                    <a:pt x="406637" y="993435"/>
                  </a:lnTo>
                  <a:close/>
                </a:path>
                <a:path w="547369" h="1633220">
                  <a:moveTo>
                    <a:pt x="395092" y="983226"/>
                  </a:moveTo>
                  <a:lnTo>
                    <a:pt x="388728" y="983226"/>
                  </a:lnTo>
                  <a:lnTo>
                    <a:pt x="385930" y="983985"/>
                  </a:lnTo>
                  <a:lnTo>
                    <a:pt x="381316" y="987004"/>
                  </a:lnTo>
                  <a:lnTo>
                    <a:pt x="379672" y="989042"/>
                  </a:lnTo>
                  <a:lnTo>
                    <a:pt x="378691" y="991618"/>
                  </a:lnTo>
                  <a:lnTo>
                    <a:pt x="405711" y="991618"/>
                  </a:lnTo>
                  <a:lnTo>
                    <a:pt x="404128" y="988513"/>
                  </a:lnTo>
                  <a:lnTo>
                    <a:pt x="402350" y="986590"/>
                  </a:lnTo>
                  <a:lnTo>
                    <a:pt x="397774" y="983899"/>
                  </a:lnTo>
                  <a:lnTo>
                    <a:pt x="395092" y="983226"/>
                  </a:lnTo>
                  <a:close/>
                </a:path>
                <a:path w="547369" h="1633220">
                  <a:moveTo>
                    <a:pt x="437817" y="983226"/>
                  </a:moveTo>
                  <a:lnTo>
                    <a:pt x="430550" y="983226"/>
                  </a:lnTo>
                  <a:lnTo>
                    <a:pt x="426762" y="984187"/>
                  </a:lnTo>
                  <a:lnTo>
                    <a:pt x="420321" y="988032"/>
                  </a:lnTo>
                  <a:lnTo>
                    <a:pt x="417831" y="990715"/>
                  </a:lnTo>
                  <a:lnTo>
                    <a:pt x="414293" y="997598"/>
                  </a:lnTo>
                  <a:lnTo>
                    <a:pt x="413435" y="1001481"/>
                  </a:lnTo>
                  <a:lnTo>
                    <a:pt x="413516" y="1011316"/>
                  </a:lnTo>
                  <a:lnTo>
                    <a:pt x="430828" y="1028966"/>
                  </a:lnTo>
                  <a:lnTo>
                    <a:pt x="439038" y="1028966"/>
                  </a:lnTo>
                  <a:lnTo>
                    <a:pt x="454061" y="1019795"/>
                  </a:lnTo>
                  <a:lnTo>
                    <a:pt x="433530" y="1019795"/>
                  </a:lnTo>
                  <a:lnTo>
                    <a:pt x="431751" y="1019362"/>
                  </a:lnTo>
                  <a:lnTo>
                    <a:pt x="428752" y="1017632"/>
                  </a:lnTo>
                  <a:lnTo>
                    <a:pt x="427589" y="1016401"/>
                  </a:lnTo>
                  <a:lnTo>
                    <a:pt x="425954" y="1013210"/>
                  </a:lnTo>
                  <a:lnTo>
                    <a:pt x="425551" y="1011316"/>
                  </a:lnTo>
                  <a:lnTo>
                    <a:pt x="425551" y="1009095"/>
                  </a:lnTo>
                  <a:lnTo>
                    <a:pt x="418312" y="1009095"/>
                  </a:lnTo>
                  <a:lnTo>
                    <a:pt x="418312" y="1001481"/>
                  </a:lnTo>
                  <a:lnTo>
                    <a:pt x="425555" y="1001481"/>
                  </a:lnTo>
                  <a:lnTo>
                    <a:pt x="425680" y="999713"/>
                  </a:lnTo>
                  <a:lnTo>
                    <a:pt x="433232" y="992397"/>
                  </a:lnTo>
                  <a:lnTo>
                    <a:pt x="452673" y="992397"/>
                  </a:lnTo>
                  <a:lnTo>
                    <a:pt x="451593" y="990686"/>
                  </a:lnTo>
                  <a:lnTo>
                    <a:pt x="447806" y="986956"/>
                  </a:lnTo>
                  <a:lnTo>
                    <a:pt x="445595" y="985562"/>
                  </a:lnTo>
                  <a:lnTo>
                    <a:pt x="440538" y="983697"/>
                  </a:lnTo>
                  <a:lnTo>
                    <a:pt x="437817" y="983226"/>
                  </a:lnTo>
                  <a:close/>
                </a:path>
                <a:path w="547369" h="1633220">
                  <a:moveTo>
                    <a:pt x="444095" y="1014661"/>
                  </a:moveTo>
                  <a:lnTo>
                    <a:pt x="436952" y="1019795"/>
                  </a:lnTo>
                  <a:lnTo>
                    <a:pt x="454061" y="1019795"/>
                  </a:lnTo>
                  <a:lnTo>
                    <a:pt x="454881" y="1018141"/>
                  </a:lnTo>
                  <a:lnTo>
                    <a:pt x="455458" y="1015411"/>
                  </a:lnTo>
                  <a:lnTo>
                    <a:pt x="444095" y="1014661"/>
                  </a:lnTo>
                  <a:close/>
                </a:path>
                <a:path w="547369" h="1633220">
                  <a:moveTo>
                    <a:pt x="425555" y="1001481"/>
                  </a:moveTo>
                  <a:lnTo>
                    <a:pt x="418312" y="1001481"/>
                  </a:lnTo>
                  <a:lnTo>
                    <a:pt x="418312" y="1009095"/>
                  </a:lnTo>
                  <a:lnTo>
                    <a:pt x="425551" y="1009095"/>
                  </a:lnTo>
                  <a:lnTo>
                    <a:pt x="425555" y="1001481"/>
                  </a:lnTo>
                  <a:close/>
                </a:path>
                <a:path w="547369" h="1633220">
                  <a:moveTo>
                    <a:pt x="452673" y="992397"/>
                  </a:moveTo>
                  <a:lnTo>
                    <a:pt x="436885" y="992397"/>
                  </a:lnTo>
                  <a:lnTo>
                    <a:pt x="438452" y="992791"/>
                  </a:lnTo>
                  <a:lnTo>
                    <a:pt x="439798" y="993579"/>
                  </a:lnTo>
                  <a:lnTo>
                    <a:pt x="441163" y="994348"/>
                  </a:lnTo>
                  <a:lnTo>
                    <a:pt x="442230" y="995415"/>
                  </a:lnTo>
                  <a:lnTo>
                    <a:pt x="443768" y="998146"/>
                  </a:lnTo>
                  <a:lnTo>
                    <a:pt x="444153" y="999713"/>
                  </a:lnTo>
                  <a:lnTo>
                    <a:pt x="444153" y="1001481"/>
                  </a:lnTo>
                  <a:lnTo>
                    <a:pt x="425555" y="1001481"/>
                  </a:lnTo>
                  <a:lnTo>
                    <a:pt x="425551" y="1009095"/>
                  </a:lnTo>
                  <a:lnTo>
                    <a:pt x="455717" y="1009095"/>
                  </a:lnTo>
                  <a:lnTo>
                    <a:pt x="455642" y="1001481"/>
                  </a:lnTo>
                  <a:lnTo>
                    <a:pt x="455189" y="998665"/>
                  </a:lnTo>
                  <a:lnTo>
                    <a:pt x="453074" y="993031"/>
                  </a:lnTo>
                  <a:lnTo>
                    <a:pt x="452673" y="992397"/>
                  </a:lnTo>
                  <a:close/>
                </a:path>
                <a:path w="547369" h="1633220">
                  <a:moveTo>
                    <a:pt x="485770" y="983226"/>
                  </a:moveTo>
                  <a:lnTo>
                    <a:pt x="477426" y="983226"/>
                  </a:lnTo>
                  <a:lnTo>
                    <a:pt x="473561" y="984197"/>
                  </a:lnTo>
                  <a:lnTo>
                    <a:pt x="460286" y="1011181"/>
                  </a:lnTo>
                  <a:lnTo>
                    <a:pt x="461025" y="1014565"/>
                  </a:lnTo>
                  <a:lnTo>
                    <a:pt x="464505" y="1021448"/>
                  </a:lnTo>
                  <a:lnTo>
                    <a:pt x="467005" y="1024140"/>
                  </a:lnTo>
                  <a:lnTo>
                    <a:pt x="473523" y="1028005"/>
                  </a:lnTo>
                  <a:lnTo>
                    <a:pt x="477426" y="1028966"/>
                  </a:lnTo>
                  <a:lnTo>
                    <a:pt x="485905" y="1028966"/>
                  </a:lnTo>
                  <a:lnTo>
                    <a:pt x="489317" y="1028245"/>
                  </a:lnTo>
                  <a:lnTo>
                    <a:pt x="495085" y="1025361"/>
                  </a:lnTo>
                  <a:lnTo>
                    <a:pt x="497345" y="1023362"/>
                  </a:lnTo>
                  <a:lnTo>
                    <a:pt x="499980" y="1019247"/>
                  </a:lnTo>
                  <a:lnTo>
                    <a:pt x="480204" y="1019247"/>
                  </a:lnTo>
                  <a:lnTo>
                    <a:pt x="478541" y="1018728"/>
                  </a:lnTo>
                  <a:lnTo>
                    <a:pt x="475695" y="1016651"/>
                  </a:lnTo>
                  <a:lnTo>
                    <a:pt x="474590" y="1015142"/>
                  </a:lnTo>
                  <a:lnTo>
                    <a:pt x="473032" y="1011181"/>
                  </a:lnTo>
                  <a:lnTo>
                    <a:pt x="472648" y="1008778"/>
                  </a:lnTo>
                  <a:lnTo>
                    <a:pt x="472648" y="1003164"/>
                  </a:lnTo>
                  <a:lnTo>
                    <a:pt x="480204" y="992801"/>
                  </a:lnTo>
                  <a:lnTo>
                    <a:pt x="499988" y="992801"/>
                  </a:lnTo>
                  <a:lnTo>
                    <a:pt x="497258" y="988705"/>
                  </a:lnTo>
                  <a:lnTo>
                    <a:pt x="494960" y="986735"/>
                  </a:lnTo>
                  <a:lnTo>
                    <a:pt x="489154" y="983927"/>
                  </a:lnTo>
                  <a:lnTo>
                    <a:pt x="485770" y="983226"/>
                  </a:lnTo>
                  <a:close/>
                </a:path>
                <a:path w="547369" h="1633220">
                  <a:moveTo>
                    <a:pt x="501747" y="1011864"/>
                  </a:moveTo>
                  <a:lnTo>
                    <a:pt x="490154" y="1011864"/>
                  </a:lnTo>
                  <a:lnTo>
                    <a:pt x="489923" y="1013421"/>
                  </a:lnTo>
                  <a:lnTo>
                    <a:pt x="489433" y="1014757"/>
                  </a:lnTo>
                  <a:lnTo>
                    <a:pt x="487952" y="1016969"/>
                  </a:lnTo>
                  <a:lnTo>
                    <a:pt x="487020" y="1017805"/>
                  </a:lnTo>
                  <a:lnTo>
                    <a:pt x="484770" y="1018959"/>
                  </a:lnTo>
                  <a:lnTo>
                    <a:pt x="483511" y="1019247"/>
                  </a:lnTo>
                  <a:lnTo>
                    <a:pt x="499980" y="1019247"/>
                  </a:lnTo>
                  <a:lnTo>
                    <a:pt x="500632" y="1018228"/>
                  </a:lnTo>
                  <a:lnTo>
                    <a:pt x="501555" y="1015248"/>
                  </a:lnTo>
                  <a:lnTo>
                    <a:pt x="501747" y="1011864"/>
                  </a:lnTo>
                  <a:close/>
                </a:path>
                <a:path w="547369" h="1633220">
                  <a:moveTo>
                    <a:pt x="499988" y="992801"/>
                  </a:moveTo>
                  <a:lnTo>
                    <a:pt x="484357" y="992801"/>
                  </a:lnTo>
                  <a:lnTo>
                    <a:pt x="486174" y="993483"/>
                  </a:lnTo>
                  <a:lnTo>
                    <a:pt x="487558" y="994848"/>
                  </a:lnTo>
                  <a:lnTo>
                    <a:pt x="488962" y="996194"/>
                  </a:lnTo>
                  <a:lnTo>
                    <a:pt x="489827" y="997973"/>
                  </a:lnTo>
                  <a:lnTo>
                    <a:pt x="490154" y="1000184"/>
                  </a:lnTo>
                  <a:lnTo>
                    <a:pt x="501747" y="1000184"/>
                  </a:lnTo>
                  <a:lnTo>
                    <a:pt x="501574" y="996761"/>
                  </a:lnTo>
                  <a:lnTo>
                    <a:pt x="500642" y="993781"/>
                  </a:lnTo>
                  <a:lnTo>
                    <a:pt x="499988" y="992801"/>
                  </a:lnTo>
                  <a:close/>
                </a:path>
                <a:path w="547369" h="1633220">
                  <a:moveTo>
                    <a:pt x="523054" y="973189"/>
                  </a:moveTo>
                  <a:lnTo>
                    <a:pt x="510769" y="973189"/>
                  </a:lnTo>
                  <a:lnTo>
                    <a:pt x="510749" y="1019007"/>
                  </a:lnTo>
                  <a:lnTo>
                    <a:pt x="522574" y="1028822"/>
                  </a:lnTo>
                  <a:lnTo>
                    <a:pt x="527131" y="1028649"/>
                  </a:lnTo>
                  <a:lnTo>
                    <a:pt x="528486" y="1028485"/>
                  </a:lnTo>
                  <a:lnTo>
                    <a:pt x="530716" y="1027966"/>
                  </a:lnTo>
                  <a:lnTo>
                    <a:pt x="531582" y="1027745"/>
                  </a:lnTo>
                  <a:lnTo>
                    <a:pt x="532197" y="1027553"/>
                  </a:lnTo>
                  <a:lnTo>
                    <a:pt x="530350" y="1018814"/>
                  </a:lnTo>
                  <a:lnTo>
                    <a:pt x="526381" y="1018814"/>
                  </a:lnTo>
                  <a:lnTo>
                    <a:pt x="525650" y="1018689"/>
                  </a:lnTo>
                  <a:lnTo>
                    <a:pt x="524400" y="1018189"/>
                  </a:lnTo>
                  <a:lnTo>
                    <a:pt x="523920" y="1017757"/>
                  </a:lnTo>
                  <a:lnTo>
                    <a:pt x="523228" y="1016507"/>
                  </a:lnTo>
                  <a:lnTo>
                    <a:pt x="523149" y="1016103"/>
                  </a:lnTo>
                  <a:lnTo>
                    <a:pt x="523054" y="973189"/>
                  </a:lnTo>
                  <a:close/>
                </a:path>
                <a:path w="547369" h="1633220">
                  <a:moveTo>
                    <a:pt x="530265" y="1018411"/>
                  </a:moveTo>
                  <a:lnTo>
                    <a:pt x="528361" y="1018766"/>
                  </a:lnTo>
                  <a:lnTo>
                    <a:pt x="527784" y="1018814"/>
                  </a:lnTo>
                  <a:lnTo>
                    <a:pt x="530350" y="1018814"/>
                  </a:lnTo>
                  <a:lnTo>
                    <a:pt x="530265" y="1018411"/>
                  </a:lnTo>
                  <a:close/>
                </a:path>
                <a:path w="547369" h="1633220">
                  <a:moveTo>
                    <a:pt x="510769" y="983803"/>
                  </a:moveTo>
                  <a:lnTo>
                    <a:pt x="504712" y="983803"/>
                  </a:lnTo>
                  <a:lnTo>
                    <a:pt x="504712" y="993031"/>
                  </a:lnTo>
                  <a:lnTo>
                    <a:pt x="510769" y="993031"/>
                  </a:lnTo>
                  <a:lnTo>
                    <a:pt x="510769" y="983803"/>
                  </a:lnTo>
                  <a:close/>
                </a:path>
                <a:path w="547369" h="1633220">
                  <a:moveTo>
                    <a:pt x="531389" y="983803"/>
                  </a:moveTo>
                  <a:lnTo>
                    <a:pt x="523054" y="983803"/>
                  </a:lnTo>
                  <a:lnTo>
                    <a:pt x="523054" y="993031"/>
                  </a:lnTo>
                  <a:lnTo>
                    <a:pt x="531389" y="993031"/>
                  </a:lnTo>
                  <a:lnTo>
                    <a:pt x="531389" y="983803"/>
                  </a:lnTo>
                  <a:close/>
                </a:path>
                <a:path w="547369" h="1633220">
                  <a:moveTo>
                    <a:pt x="93733" y="1093973"/>
                  </a:moveTo>
                  <a:lnTo>
                    <a:pt x="81447" y="1093973"/>
                  </a:lnTo>
                  <a:lnTo>
                    <a:pt x="81428" y="1139790"/>
                  </a:lnTo>
                  <a:lnTo>
                    <a:pt x="93253" y="1149605"/>
                  </a:lnTo>
                  <a:lnTo>
                    <a:pt x="97809" y="1149432"/>
                  </a:lnTo>
                  <a:lnTo>
                    <a:pt x="99165" y="1149269"/>
                  </a:lnTo>
                  <a:lnTo>
                    <a:pt x="101395" y="1148750"/>
                  </a:lnTo>
                  <a:lnTo>
                    <a:pt x="102260" y="1148529"/>
                  </a:lnTo>
                  <a:lnTo>
                    <a:pt x="102876" y="1148336"/>
                  </a:lnTo>
                  <a:lnTo>
                    <a:pt x="101029" y="1139598"/>
                  </a:lnTo>
                  <a:lnTo>
                    <a:pt x="97060" y="1139598"/>
                  </a:lnTo>
                  <a:lnTo>
                    <a:pt x="96329" y="1139473"/>
                  </a:lnTo>
                  <a:lnTo>
                    <a:pt x="95079" y="1138973"/>
                  </a:lnTo>
                  <a:lnTo>
                    <a:pt x="94599" y="1138540"/>
                  </a:lnTo>
                  <a:lnTo>
                    <a:pt x="93906" y="1137291"/>
                  </a:lnTo>
                  <a:lnTo>
                    <a:pt x="93827" y="1136887"/>
                  </a:lnTo>
                  <a:lnTo>
                    <a:pt x="93733" y="1093973"/>
                  </a:lnTo>
                  <a:close/>
                </a:path>
                <a:path w="547369" h="1633220">
                  <a:moveTo>
                    <a:pt x="100943" y="1139194"/>
                  </a:moveTo>
                  <a:lnTo>
                    <a:pt x="99040" y="1139550"/>
                  </a:lnTo>
                  <a:lnTo>
                    <a:pt x="98463" y="1139598"/>
                  </a:lnTo>
                  <a:lnTo>
                    <a:pt x="101029" y="1139598"/>
                  </a:lnTo>
                  <a:lnTo>
                    <a:pt x="100943" y="1139194"/>
                  </a:lnTo>
                  <a:close/>
                </a:path>
                <a:path w="547369" h="1633220">
                  <a:moveTo>
                    <a:pt x="81447" y="1104586"/>
                  </a:moveTo>
                  <a:lnTo>
                    <a:pt x="75391" y="1104586"/>
                  </a:lnTo>
                  <a:lnTo>
                    <a:pt x="75391" y="1113815"/>
                  </a:lnTo>
                  <a:lnTo>
                    <a:pt x="81447" y="1113815"/>
                  </a:lnTo>
                  <a:lnTo>
                    <a:pt x="81447" y="1104586"/>
                  </a:lnTo>
                  <a:close/>
                </a:path>
                <a:path w="547369" h="1633220">
                  <a:moveTo>
                    <a:pt x="102068" y="1104586"/>
                  </a:moveTo>
                  <a:lnTo>
                    <a:pt x="93733" y="1104586"/>
                  </a:lnTo>
                  <a:lnTo>
                    <a:pt x="93733" y="1113815"/>
                  </a:lnTo>
                  <a:lnTo>
                    <a:pt x="102068" y="1113815"/>
                  </a:lnTo>
                  <a:lnTo>
                    <a:pt x="102068" y="1104586"/>
                  </a:lnTo>
                  <a:close/>
                </a:path>
                <a:path w="547369" h="1633220">
                  <a:moveTo>
                    <a:pt x="132303" y="1104009"/>
                  </a:moveTo>
                  <a:lnTo>
                    <a:pt x="123344" y="1104009"/>
                  </a:lnTo>
                  <a:lnTo>
                    <a:pt x="119470" y="1104971"/>
                  </a:lnTo>
                  <a:lnTo>
                    <a:pt x="106076" y="1131696"/>
                  </a:lnTo>
                  <a:lnTo>
                    <a:pt x="106905" y="1135435"/>
                  </a:lnTo>
                  <a:lnTo>
                    <a:pt x="110443" y="1142299"/>
                  </a:lnTo>
                  <a:lnTo>
                    <a:pt x="112952" y="1144972"/>
                  </a:lnTo>
                  <a:lnTo>
                    <a:pt x="119470" y="1148798"/>
                  </a:lnTo>
                  <a:lnTo>
                    <a:pt x="123344" y="1149750"/>
                  </a:lnTo>
                  <a:lnTo>
                    <a:pt x="132303" y="1149750"/>
                  </a:lnTo>
                  <a:lnTo>
                    <a:pt x="136168" y="1148798"/>
                  </a:lnTo>
                  <a:lnTo>
                    <a:pt x="142686" y="1144972"/>
                  </a:lnTo>
                  <a:lnTo>
                    <a:pt x="145205" y="1142299"/>
                  </a:lnTo>
                  <a:lnTo>
                    <a:pt x="146270" y="1140232"/>
                  </a:lnTo>
                  <a:lnTo>
                    <a:pt x="125824" y="1140232"/>
                  </a:lnTo>
                  <a:lnTo>
                    <a:pt x="124094" y="1139656"/>
                  </a:lnTo>
                  <a:lnTo>
                    <a:pt x="118508" y="1129398"/>
                  </a:lnTo>
                  <a:lnTo>
                    <a:pt x="118508" y="1124245"/>
                  </a:lnTo>
                  <a:lnTo>
                    <a:pt x="125824" y="1113382"/>
                  </a:lnTo>
                  <a:lnTo>
                    <a:pt x="146191" y="1113382"/>
                  </a:lnTo>
                  <a:lnTo>
                    <a:pt x="145205" y="1111469"/>
                  </a:lnTo>
                  <a:lnTo>
                    <a:pt x="142686" y="1108797"/>
                  </a:lnTo>
                  <a:lnTo>
                    <a:pt x="136168" y="1104971"/>
                  </a:lnTo>
                  <a:lnTo>
                    <a:pt x="132303" y="1104009"/>
                  </a:lnTo>
                  <a:close/>
                </a:path>
                <a:path w="547369" h="1633220">
                  <a:moveTo>
                    <a:pt x="146191" y="1113382"/>
                  </a:moveTo>
                  <a:lnTo>
                    <a:pt x="129919" y="1113382"/>
                  </a:lnTo>
                  <a:lnTo>
                    <a:pt x="131621" y="1113969"/>
                  </a:lnTo>
                  <a:lnTo>
                    <a:pt x="134351" y="1116314"/>
                  </a:lnTo>
                  <a:lnTo>
                    <a:pt x="135380" y="1117910"/>
                  </a:lnTo>
                  <a:lnTo>
                    <a:pt x="136783" y="1121948"/>
                  </a:lnTo>
                  <a:lnTo>
                    <a:pt x="137139" y="1124245"/>
                  </a:lnTo>
                  <a:lnTo>
                    <a:pt x="137139" y="1129398"/>
                  </a:lnTo>
                  <a:lnTo>
                    <a:pt x="129919" y="1140232"/>
                  </a:lnTo>
                  <a:lnTo>
                    <a:pt x="146270" y="1140232"/>
                  </a:lnTo>
                  <a:lnTo>
                    <a:pt x="148742" y="1135435"/>
                  </a:lnTo>
                  <a:lnTo>
                    <a:pt x="149571" y="1131696"/>
                  </a:lnTo>
                  <a:lnTo>
                    <a:pt x="149542" y="1121948"/>
                  </a:lnTo>
                  <a:lnTo>
                    <a:pt x="148742" y="1118333"/>
                  </a:lnTo>
                  <a:lnTo>
                    <a:pt x="146191" y="1113382"/>
                  </a:lnTo>
                  <a:close/>
                </a:path>
                <a:path w="547369" h="1633220">
                  <a:moveTo>
                    <a:pt x="188066" y="1093973"/>
                  </a:moveTo>
                  <a:lnTo>
                    <a:pt x="175780" y="1093973"/>
                  </a:lnTo>
                  <a:lnTo>
                    <a:pt x="175761" y="1139790"/>
                  </a:lnTo>
                  <a:lnTo>
                    <a:pt x="187585" y="1149605"/>
                  </a:lnTo>
                  <a:lnTo>
                    <a:pt x="192142" y="1149432"/>
                  </a:lnTo>
                  <a:lnTo>
                    <a:pt x="193498" y="1149269"/>
                  </a:lnTo>
                  <a:lnTo>
                    <a:pt x="195728" y="1148750"/>
                  </a:lnTo>
                  <a:lnTo>
                    <a:pt x="196593" y="1148529"/>
                  </a:lnTo>
                  <a:lnTo>
                    <a:pt x="197208" y="1148336"/>
                  </a:lnTo>
                  <a:lnTo>
                    <a:pt x="195361" y="1139598"/>
                  </a:lnTo>
                  <a:lnTo>
                    <a:pt x="191392" y="1139598"/>
                  </a:lnTo>
                  <a:lnTo>
                    <a:pt x="190662" y="1139473"/>
                  </a:lnTo>
                  <a:lnTo>
                    <a:pt x="189412" y="1138973"/>
                  </a:lnTo>
                  <a:lnTo>
                    <a:pt x="188931" y="1138540"/>
                  </a:lnTo>
                  <a:lnTo>
                    <a:pt x="188239" y="1137291"/>
                  </a:lnTo>
                  <a:lnTo>
                    <a:pt x="188160" y="1136887"/>
                  </a:lnTo>
                  <a:lnTo>
                    <a:pt x="188066" y="1093973"/>
                  </a:lnTo>
                  <a:close/>
                </a:path>
                <a:path w="547369" h="1633220">
                  <a:moveTo>
                    <a:pt x="195276" y="1139194"/>
                  </a:moveTo>
                  <a:lnTo>
                    <a:pt x="193373" y="1139550"/>
                  </a:lnTo>
                  <a:lnTo>
                    <a:pt x="192796" y="1139598"/>
                  </a:lnTo>
                  <a:lnTo>
                    <a:pt x="195361" y="1139598"/>
                  </a:lnTo>
                  <a:lnTo>
                    <a:pt x="195276" y="1139194"/>
                  </a:lnTo>
                  <a:close/>
                </a:path>
                <a:path w="547369" h="1633220">
                  <a:moveTo>
                    <a:pt x="175780" y="1104586"/>
                  </a:moveTo>
                  <a:lnTo>
                    <a:pt x="169724" y="1104586"/>
                  </a:lnTo>
                  <a:lnTo>
                    <a:pt x="169724" y="1113815"/>
                  </a:lnTo>
                  <a:lnTo>
                    <a:pt x="175780" y="1113815"/>
                  </a:lnTo>
                  <a:lnTo>
                    <a:pt x="175780" y="1104586"/>
                  </a:lnTo>
                  <a:close/>
                </a:path>
                <a:path w="547369" h="1633220">
                  <a:moveTo>
                    <a:pt x="196401" y="1104586"/>
                  </a:moveTo>
                  <a:lnTo>
                    <a:pt x="188066" y="1104586"/>
                  </a:lnTo>
                  <a:lnTo>
                    <a:pt x="188066" y="1113815"/>
                  </a:lnTo>
                  <a:lnTo>
                    <a:pt x="196401" y="1113815"/>
                  </a:lnTo>
                  <a:lnTo>
                    <a:pt x="196401" y="1104586"/>
                  </a:lnTo>
                  <a:close/>
                </a:path>
                <a:path w="547369" h="1633220">
                  <a:moveTo>
                    <a:pt x="215509" y="1089820"/>
                  </a:moveTo>
                  <a:lnTo>
                    <a:pt x="203569" y="1089820"/>
                  </a:lnTo>
                  <a:lnTo>
                    <a:pt x="203569" y="1148884"/>
                  </a:lnTo>
                  <a:lnTo>
                    <a:pt x="215855" y="1148884"/>
                  </a:lnTo>
                  <a:lnTo>
                    <a:pt x="215874" y="1121371"/>
                  </a:lnTo>
                  <a:lnTo>
                    <a:pt x="216239" y="1119746"/>
                  </a:lnTo>
                  <a:lnTo>
                    <a:pt x="217681" y="1117035"/>
                  </a:lnTo>
                  <a:lnTo>
                    <a:pt x="218681" y="1115997"/>
                  </a:lnTo>
                  <a:lnTo>
                    <a:pt x="221238" y="1114574"/>
                  </a:lnTo>
                  <a:lnTo>
                    <a:pt x="222719" y="1114219"/>
                  </a:lnTo>
                  <a:lnTo>
                    <a:pt x="243949" y="1114219"/>
                  </a:lnTo>
                  <a:lnTo>
                    <a:pt x="243006" y="1112402"/>
                  </a:lnTo>
                  <a:lnTo>
                    <a:pt x="215509" y="1112402"/>
                  </a:lnTo>
                  <a:lnTo>
                    <a:pt x="215509" y="1089820"/>
                  </a:lnTo>
                  <a:close/>
                </a:path>
                <a:path w="547369" h="1633220">
                  <a:moveTo>
                    <a:pt x="243949" y="1114219"/>
                  </a:moveTo>
                  <a:lnTo>
                    <a:pt x="226891" y="1114219"/>
                  </a:lnTo>
                  <a:lnTo>
                    <a:pt x="228833" y="1114978"/>
                  </a:lnTo>
                  <a:lnTo>
                    <a:pt x="231621" y="1118016"/>
                  </a:lnTo>
                  <a:lnTo>
                    <a:pt x="232185" y="1119746"/>
                  </a:lnTo>
                  <a:lnTo>
                    <a:pt x="232294" y="1148884"/>
                  </a:lnTo>
                  <a:lnTo>
                    <a:pt x="244580" y="1148884"/>
                  </a:lnTo>
                  <a:lnTo>
                    <a:pt x="244560" y="1117035"/>
                  </a:lnTo>
                  <a:lnTo>
                    <a:pt x="243949" y="1114219"/>
                  </a:lnTo>
                  <a:close/>
                </a:path>
                <a:path w="547369" h="1633220">
                  <a:moveTo>
                    <a:pt x="232342" y="1104009"/>
                  </a:moveTo>
                  <a:lnTo>
                    <a:pt x="225901" y="1104009"/>
                  </a:lnTo>
                  <a:lnTo>
                    <a:pt x="223103" y="1104759"/>
                  </a:lnTo>
                  <a:lnTo>
                    <a:pt x="218643" y="1107739"/>
                  </a:lnTo>
                  <a:lnTo>
                    <a:pt x="217028" y="1109787"/>
                  </a:lnTo>
                  <a:lnTo>
                    <a:pt x="216028" y="1112402"/>
                  </a:lnTo>
                  <a:lnTo>
                    <a:pt x="243006" y="1112402"/>
                  </a:lnTo>
                  <a:lnTo>
                    <a:pt x="241407" y="1109268"/>
                  </a:lnTo>
                  <a:lnTo>
                    <a:pt x="239619" y="1107355"/>
                  </a:lnTo>
                  <a:lnTo>
                    <a:pt x="237312" y="1106028"/>
                  </a:lnTo>
                  <a:lnTo>
                    <a:pt x="235024" y="1104682"/>
                  </a:lnTo>
                  <a:lnTo>
                    <a:pt x="232342" y="1104009"/>
                  </a:lnTo>
                  <a:close/>
                </a:path>
                <a:path w="547369" h="1633220">
                  <a:moveTo>
                    <a:pt x="275082" y="1104009"/>
                  </a:moveTo>
                  <a:lnTo>
                    <a:pt x="267814" y="1104009"/>
                  </a:lnTo>
                  <a:lnTo>
                    <a:pt x="264026" y="1104971"/>
                  </a:lnTo>
                  <a:lnTo>
                    <a:pt x="257585" y="1108816"/>
                  </a:lnTo>
                  <a:lnTo>
                    <a:pt x="255096" y="1111498"/>
                  </a:lnTo>
                  <a:lnTo>
                    <a:pt x="251558" y="1118381"/>
                  </a:lnTo>
                  <a:lnTo>
                    <a:pt x="250699" y="1122265"/>
                  </a:lnTo>
                  <a:lnTo>
                    <a:pt x="250781" y="1132100"/>
                  </a:lnTo>
                  <a:lnTo>
                    <a:pt x="268093" y="1149750"/>
                  </a:lnTo>
                  <a:lnTo>
                    <a:pt x="276303" y="1149750"/>
                  </a:lnTo>
                  <a:lnTo>
                    <a:pt x="291325" y="1140578"/>
                  </a:lnTo>
                  <a:lnTo>
                    <a:pt x="270794" y="1140578"/>
                  </a:lnTo>
                  <a:lnTo>
                    <a:pt x="269016" y="1140146"/>
                  </a:lnTo>
                  <a:lnTo>
                    <a:pt x="266016" y="1138416"/>
                  </a:lnTo>
                  <a:lnTo>
                    <a:pt x="264853" y="1137185"/>
                  </a:lnTo>
                  <a:lnTo>
                    <a:pt x="263219" y="1133993"/>
                  </a:lnTo>
                  <a:lnTo>
                    <a:pt x="262815" y="1132100"/>
                  </a:lnTo>
                  <a:lnTo>
                    <a:pt x="262815" y="1129879"/>
                  </a:lnTo>
                  <a:lnTo>
                    <a:pt x="255576" y="1129879"/>
                  </a:lnTo>
                  <a:lnTo>
                    <a:pt x="255576" y="1122265"/>
                  </a:lnTo>
                  <a:lnTo>
                    <a:pt x="262820" y="1122265"/>
                  </a:lnTo>
                  <a:lnTo>
                    <a:pt x="262945" y="1120496"/>
                  </a:lnTo>
                  <a:lnTo>
                    <a:pt x="270496" y="1113180"/>
                  </a:lnTo>
                  <a:lnTo>
                    <a:pt x="289938" y="1113180"/>
                  </a:lnTo>
                  <a:lnTo>
                    <a:pt x="288858" y="1111469"/>
                  </a:lnTo>
                  <a:lnTo>
                    <a:pt x="285070" y="1107739"/>
                  </a:lnTo>
                  <a:lnTo>
                    <a:pt x="282859" y="1106345"/>
                  </a:lnTo>
                  <a:lnTo>
                    <a:pt x="277802" y="1104480"/>
                  </a:lnTo>
                  <a:lnTo>
                    <a:pt x="275082" y="1104009"/>
                  </a:lnTo>
                  <a:close/>
                </a:path>
                <a:path w="547369" h="1633220">
                  <a:moveTo>
                    <a:pt x="281359" y="1135445"/>
                  </a:moveTo>
                  <a:lnTo>
                    <a:pt x="274217" y="1140578"/>
                  </a:lnTo>
                  <a:lnTo>
                    <a:pt x="291325" y="1140578"/>
                  </a:lnTo>
                  <a:lnTo>
                    <a:pt x="292145" y="1138925"/>
                  </a:lnTo>
                  <a:lnTo>
                    <a:pt x="292722" y="1136195"/>
                  </a:lnTo>
                  <a:lnTo>
                    <a:pt x="281359" y="1135445"/>
                  </a:lnTo>
                  <a:close/>
                </a:path>
                <a:path w="547369" h="1633220">
                  <a:moveTo>
                    <a:pt x="262820" y="1122265"/>
                  </a:moveTo>
                  <a:lnTo>
                    <a:pt x="255576" y="1122265"/>
                  </a:lnTo>
                  <a:lnTo>
                    <a:pt x="255576" y="1129879"/>
                  </a:lnTo>
                  <a:lnTo>
                    <a:pt x="262815" y="1129879"/>
                  </a:lnTo>
                  <a:lnTo>
                    <a:pt x="262820" y="1122265"/>
                  </a:lnTo>
                  <a:close/>
                </a:path>
                <a:path w="547369" h="1633220">
                  <a:moveTo>
                    <a:pt x="289938" y="1113180"/>
                  </a:moveTo>
                  <a:lnTo>
                    <a:pt x="274149" y="1113180"/>
                  </a:lnTo>
                  <a:lnTo>
                    <a:pt x="275716" y="1113575"/>
                  </a:lnTo>
                  <a:lnTo>
                    <a:pt x="277062" y="1114363"/>
                  </a:lnTo>
                  <a:lnTo>
                    <a:pt x="278427" y="1115132"/>
                  </a:lnTo>
                  <a:lnTo>
                    <a:pt x="279494" y="1116199"/>
                  </a:lnTo>
                  <a:lnTo>
                    <a:pt x="281032" y="1118929"/>
                  </a:lnTo>
                  <a:lnTo>
                    <a:pt x="281417" y="1120496"/>
                  </a:lnTo>
                  <a:lnTo>
                    <a:pt x="281417" y="1122265"/>
                  </a:lnTo>
                  <a:lnTo>
                    <a:pt x="262820" y="1122265"/>
                  </a:lnTo>
                  <a:lnTo>
                    <a:pt x="262815" y="1129879"/>
                  </a:lnTo>
                  <a:lnTo>
                    <a:pt x="292982" y="1129879"/>
                  </a:lnTo>
                  <a:lnTo>
                    <a:pt x="292906" y="1122265"/>
                  </a:lnTo>
                  <a:lnTo>
                    <a:pt x="292453" y="1119448"/>
                  </a:lnTo>
                  <a:lnTo>
                    <a:pt x="290338" y="1113815"/>
                  </a:lnTo>
                  <a:lnTo>
                    <a:pt x="289938" y="1113180"/>
                  </a:lnTo>
                  <a:close/>
                </a:path>
                <a:path w="547369" h="1633220">
                  <a:moveTo>
                    <a:pt x="340717" y="1104009"/>
                  </a:moveTo>
                  <a:lnTo>
                    <a:pt x="331758" y="1104009"/>
                  </a:lnTo>
                  <a:lnTo>
                    <a:pt x="327883" y="1104971"/>
                  </a:lnTo>
                  <a:lnTo>
                    <a:pt x="314490" y="1131696"/>
                  </a:lnTo>
                  <a:lnTo>
                    <a:pt x="315319" y="1135435"/>
                  </a:lnTo>
                  <a:lnTo>
                    <a:pt x="318856" y="1142299"/>
                  </a:lnTo>
                  <a:lnTo>
                    <a:pt x="321366" y="1144972"/>
                  </a:lnTo>
                  <a:lnTo>
                    <a:pt x="327883" y="1148798"/>
                  </a:lnTo>
                  <a:lnTo>
                    <a:pt x="331758" y="1149750"/>
                  </a:lnTo>
                  <a:lnTo>
                    <a:pt x="340717" y="1149750"/>
                  </a:lnTo>
                  <a:lnTo>
                    <a:pt x="344582" y="1148798"/>
                  </a:lnTo>
                  <a:lnTo>
                    <a:pt x="351100" y="1144972"/>
                  </a:lnTo>
                  <a:lnTo>
                    <a:pt x="353618" y="1142299"/>
                  </a:lnTo>
                  <a:lnTo>
                    <a:pt x="354684" y="1140232"/>
                  </a:lnTo>
                  <a:lnTo>
                    <a:pt x="334238" y="1140232"/>
                  </a:lnTo>
                  <a:lnTo>
                    <a:pt x="332507" y="1139656"/>
                  </a:lnTo>
                  <a:lnTo>
                    <a:pt x="326922" y="1129398"/>
                  </a:lnTo>
                  <a:lnTo>
                    <a:pt x="326922" y="1124245"/>
                  </a:lnTo>
                  <a:lnTo>
                    <a:pt x="334238" y="1113382"/>
                  </a:lnTo>
                  <a:lnTo>
                    <a:pt x="354604" y="1113382"/>
                  </a:lnTo>
                  <a:lnTo>
                    <a:pt x="353618" y="1111469"/>
                  </a:lnTo>
                  <a:lnTo>
                    <a:pt x="351100" y="1108797"/>
                  </a:lnTo>
                  <a:lnTo>
                    <a:pt x="344582" y="1104971"/>
                  </a:lnTo>
                  <a:lnTo>
                    <a:pt x="340717" y="1104009"/>
                  </a:lnTo>
                  <a:close/>
                </a:path>
                <a:path w="547369" h="1633220">
                  <a:moveTo>
                    <a:pt x="354604" y="1113382"/>
                  </a:moveTo>
                  <a:lnTo>
                    <a:pt x="338333" y="1113382"/>
                  </a:lnTo>
                  <a:lnTo>
                    <a:pt x="340035" y="1113969"/>
                  </a:lnTo>
                  <a:lnTo>
                    <a:pt x="342765" y="1116314"/>
                  </a:lnTo>
                  <a:lnTo>
                    <a:pt x="343794" y="1117910"/>
                  </a:lnTo>
                  <a:lnTo>
                    <a:pt x="345197" y="1121948"/>
                  </a:lnTo>
                  <a:lnTo>
                    <a:pt x="345553" y="1124245"/>
                  </a:lnTo>
                  <a:lnTo>
                    <a:pt x="345553" y="1129398"/>
                  </a:lnTo>
                  <a:lnTo>
                    <a:pt x="338333" y="1140232"/>
                  </a:lnTo>
                  <a:lnTo>
                    <a:pt x="354684" y="1140232"/>
                  </a:lnTo>
                  <a:lnTo>
                    <a:pt x="357156" y="1135435"/>
                  </a:lnTo>
                  <a:lnTo>
                    <a:pt x="357985" y="1131696"/>
                  </a:lnTo>
                  <a:lnTo>
                    <a:pt x="357955" y="1121948"/>
                  </a:lnTo>
                  <a:lnTo>
                    <a:pt x="357156" y="1118333"/>
                  </a:lnTo>
                  <a:lnTo>
                    <a:pt x="354604" y="1113382"/>
                  </a:lnTo>
                  <a:close/>
                </a:path>
                <a:path w="547369" h="1633220">
                  <a:moveTo>
                    <a:pt x="379470" y="1093973"/>
                  </a:moveTo>
                  <a:lnTo>
                    <a:pt x="367184" y="1093973"/>
                  </a:lnTo>
                  <a:lnTo>
                    <a:pt x="367165" y="1139790"/>
                  </a:lnTo>
                  <a:lnTo>
                    <a:pt x="378989" y="1149605"/>
                  </a:lnTo>
                  <a:lnTo>
                    <a:pt x="383546" y="1149432"/>
                  </a:lnTo>
                  <a:lnTo>
                    <a:pt x="384902" y="1149269"/>
                  </a:lnTo>
                  <a:lnTo>
                    <a:pt x="387132" y="1148750"/>
                  </a:lnTo>
                  <a:lnTo>
                    <a:pt x="387997" y="1148529"/>
                  </a:lnTo>
                  <a:lnTo>
                    <a:pt x="388612" y="1148336"/>
                  </a:lnTo>
                  <a:lnTo>
                    <a:pt x="386765" y="1139598"/>
                  </a:lnTo>
                  <a:lnTo>
                    <a:pt x="382796" y="1139598"/>
                  </a:lnTo>
                  <a:lnTo>
                    <a:pt x="382066" y="1139473"/>
                  </a:lnTo>
                  <a:lnTo>
                    <a:pt x="380816" y="1138973"/>
                  </a:lnTo>
                  <a:lnTo>
                    <a:pt x="380335" y="1138540"/>
                  </a:lnTo>
                  <a:lnTo>
                    <a:pt x="379643" y="1137291"/>
                  </a:lnTo>
                  <a:lnTo>
                    <a:pt x="379564" y="1136887"/>
                  </a:lnTo>
                  <a:lnTo>
                    <a:pt x="379470" y="1093973"/>
                  </a:lnTo>
                  <a:close/>
                </a:path>
                <a:path w="547369" h="1633220">
                  <a:moveTo>
                    <a:pt x="386680" y="1139194"/>
                  </a:moveTo>
                  <a:lnTo>
                    <a:pt x="384777" y="1139550"/>
                  </a:lnTo>
                  <a:lnTo>
                    <a:pt x="384200" y="1139598"/>
                  </a:lnTo>
                  <a:lnTo>
                    <a:pt x="386765" y="1139598"/>
                  </a:lnTo>
                  <a:lnTo>
                    <a:pt x="386680" y="1139194"/>
                  </a:lnTo>
                  <a:close/>
                </a:path>
                <a:path w="547369" h="1633220">
                  <a:moveTo>
                    <a:pt x="367184" y="1104586"/>
                  </a:moveTo>
                  <a:lnTo>
                    <a:pt x="361128" y="1104586"/>
                  </a:lnTo>
                  <a:lnTo>
                    <a:pt x="361128" y="1113815"/>
                  </a:lnTo>
                  <a:lnTo>
                    <a:pt x="367184" y="1113815"/>
                  </a:lnTo>
                  <a:lnTo>
                    <a:pt x="367184" y="1104586"/>
                  </a:lnTo>
                  <a:close/>
                </a:path>
                <a:path w="547369" h="1633220">
                  <a:moveTo>
                    <a:pt x="387805" y="1104586"/>
                  </a:moveTo>
                  <a:lnTo>
                    <a:pt x="379470" y="1104586"/>
                  </a:lnTo>
                  <a:lnTo>
                    <a:pt x="379470" y="1113815"/>
                  </a:lnTo>
                  <a:lnTo>
                    <a:pt x="387805" y="1113815"/>
                  </a:lnTo>
                  <a:lnTo>
                    <a:pt x="387805" y="1104586"/>
                  </a:lnTo>
                  <a:close/>
                </a:path>
                <a:path w="547369" h="1633220">
                  <a:moveTo>
                    <a:pt x="406913" y="1089820"/>
                  </a:moveTo>
                  <a:lnTo>
                    <a:pt x="394973" y="1089820"/>
                  </a:lnTo>
                  <a:lnTo>
                    <a:pt x="394973" y="1148884"/>
                  </a:lnTo>
                  <a:lnTo>
                    <a:pt x="407259" y="1148884"/>
                  </a:lnTo>
                  <a:lnTo>
                    <a:pt x="407278" y="1121371"/>
                  </a:lnTo>
                  <a:lnTo>
                    <a:pt x="407643" y="1119746"/>
                  </a:lnTo>
                  <a:lnTo>
                    <a:pt x="409085" y="1117035"/>
                  </a:lnTo>
                  <a:lnTo>
                    <a:pt x="410085" y="1115997"/>
                  </a:lnTo>
                  <a:lnTo>
                    <a:pt x="412642" y="1114574"/>
                  </a:lnTo>
                  <a:lnTo>
                    <a:pt x="414123" y="1114219"/>
                  </a:lnTo>
                  <a:lnTo>
                    <a:pt x="435353" y="1114219"/>
                  </a:lnTo>
                  <a:lnTo>
                    <a:pt x="434410" y="1112402"/>
                  </a:lnTo>
                  <a:lnTo>
                    <a:pt x="406913" y="1112402"/>
                  </a:lnTo>
                  <a:lnTo>
                    <a:pt x="406913" y="1089820"/>
                  </a:lnTo>
                  <a:close/>
                </a:path>
                <a:path w="547369" h="1633220">
                  <a:moveTo>
                    <a:pt x="435353" y="1114219"/>
                  </a:moveTo>
                  <a:lnTo>
                    <a:pt x="418295" y="1114219"/>
                  </a:lnTo>
                  <a:lnTo>
                    <a:pt x="420237" y="1114978"/>
                  </a:lnTo>
                  <a:lnTo>
                    <a:pt x="423025" y="1118016"/>
                  </a:lnTo>
                  <a:lnTo>
                    <a:pt x="423589" y="1119746"/>
                  </a:lnTo>
                  <a:lnTo>
                    <a:pt x="423698" y="1148884"/>
                  </a:lnTo>
                  <a:lnTo>
                    <a:pt x="435984" y="1148884"/>
                  </a:lnTo>
                  <a:lnTo>
                    <a:pt x="435964" y="1117035"/>
                  </a:lnTo>
                  <a:lnTo>
                    <a:pt x="435353" y="1114219"/>
                  </a:lnTo>
                  <a:close/>
                </a:path>
                <a:path w="547369" h="1633220">
                  <a:moveTo>
                    <a:pt x="423746" y="1104009"/>
                  </a:moveTo>
                  <a:lnTo>
                    <a:pt x="417305" y="1104009"/>
                  </a:lnTo>
                  <a:lnTo>
                    <a:pt x="414507" y="1104759"/>
                  </a:lnTo>
                  <a:lnTo>
                    <a:pt x="410047" y="1107739"/>
                  </a:lnTo>
                  <a:lnTo>
                    <a:pt x="408432" y="1109787"/>
                  </a:lnTo>
                  <a:lnTo>
                    <a:pt x="407432" y="1112402"/>
                  </a:lnTo>
                  <a:lnTo>
                    <a:pt x="434410" y="1112402"/>
                  </a:lnTo>
                  <a:lnTo>
                    <a:pt x="432811" y="1109268"/>
                  </a:lnTo>
                  <a:lnTo>
                    <a:pt x="431023" y="1107355"/>
                  </a:lnTo>
                  <a:lnTo>
                    <a:pt x="428716" y="1106028"/>
                  </a:lnTo>
                  <a:lnTo>
                    <a:pt x="426428" y="1104682"/>
                  </a:lnTo>
                  <a:lnTo>
                    <a:pt x="423746" y="1104009"/>
                  </a:lnTo>
                  <a:close/>
                </a:path>
                <a:path w="547369" h="1633220">
                  <a:moveTo>
                    <a:pt x="466486" y="1104009"/>
                  </a:moveTo>
                  <a:lnTo>
                    <a:pt x="459218" y="1104009"/>
                  </a:lnTo>
                  <a:lnTo>
                    <a:pt x="455430" y="1104971"/>
                  </a:lnTo>
                  <a:lnTo>
                    <a:pt x="448989" y="1108816"/>
                  </a:lnTo>
                  <a:lnTo>
                    <a:pt x="446500" y="1111498"/>
                  </a:lnTo>
                  <a:lnTo>
                    <a:pt x="442962" y="1118381"/>
                  </a:lnTo>
                  <a:lnTo>
                    <a:pt x="442103" y="1122265"/>
                  </a:lnTo>
                  <a:lnTo>
                    <a:pt x="442185" y="1132100"/>
                  </a:lnTo>
                  <a:lnTo>
                    <a:pt x="459497" y="1149750"/>
                  </a:lnTo>
                  <a:lnTo>
                    <a:pt x="467707" y="1149750"/>
                  </a:lnTo>
                  <a:lnTo>
                    <a:pt x="482729" y="1140578"/>
                  </a:lnTo>
                  <a:lnTo>
                    <a:pt x="462198" y="1140578"/>
                  </a:lnTo>
                  <a:lnTo>
                    <a:pt x="460420" y="1140146"/>
                  </a:lnTo>
                  <a:lnTo>
                    <a:pt x="457420" y="1138416"/>
                  </a:lnTo>
                  <a:lnTo>
                    <a:pt x="456257" y="1137185"/>
                  </a:lnTo>
                  <a:lnTo>
                    <a:pt x="454623" y="1133993"/>
                  </a:lnTo>
                  <a:lnTo>
                    <a:pt x="454219" y="1132100"/>
                  </a:lnTo>
                  <a:lnTo>
                    <a:pt x="454219" y="1129879"/>
                  </a:lnTo>
                  <a:lnTo>
                    <a:pt x="446980" y="1129879"/>
                  </a:lnTo>
                  <a:lnTo>
                    <a:pt x="446980" y="1122265"/>
                  </a:lnTo>
                  <a:lnTo>
                    <a:pt x="454224" y="1122265"/>
                  </a:lnTo>
                  <a:lnTo>
                    <a:pt x="454349" y="1120496"/>
                  </a:lnTo>
                  <a:lnTo>
                    <a:pt x="461900" y="1113180"/>
                  </a:lnTo>
                  <a:lnTo>
                    <a:pt x="481342" y="1113180"/>
                  </a:lnTo>
                  <a:lnTo>
                    <a:pt x="480262" y="1111469"/>
                  </a:lnTo>
                  <a:lnTo>
                    <a:pt x="476474" y="1107739"/>
                  </a:lnTo>
                  <a:lnTo>
                    <a:pt x="474263" y="1106345"/>
                  </a:lnTo>
                  <a:lnTo>
                    <a:pt x="469206" y="1104480"/>
                  </a:lnTo>
                  <a:lnTo>
                    <a:pt x="466486" y="1104009"/>
                  </a:lnTo>
                  <a:close/>
                </a:path>
                <a:path w="547369" h="1633220">
                  <a:moveTo>
                    <a:pt x="472763" y="1135445"/>
                  </a:moveTo>
                  <a:lnTo>
                    <a:pt x="465621" y="1140578"/>
                  </a:lnTo>
                  <a:lnTo>
                    <a:pt x="482729" y="1140578"/>
                  </a:lnTo>
                  <a:lnTo>
                    <a:pt x="483549" y="1138925"/>
                  </a:lnTo>
                  <a:lnTo>
                    <a:pt x="484126" y="1136195"/>
                  </a:lnTo>
                  <a:lnTo>
                    <a:pt x="472763" y="1135445"/>
                  </a:lnTo>
                  <a:close/>
                </a:path>
                <a:path w="547369" h="1633220">
                  <a:moveTo>
                    <a:pt x="454224" y="1122265"/>
                  </a:moveTo>
                  <a:lnTo>
                    <a:pt x="446980" y="1122265"/>
                  </a:lnTo>
                  <a:lnTo>
                    <a:pt x="446980" y="1129879"/>
                  </a:lnTo>
                  <a:lnTo>
                    <a:pt x="454219" y="1129879"/>
                  </a:lnTo>
                  <a:lnTo>
                    <a:pt x="454224" y="1122265"/>
                  </a:lnTo>
                  <a:close/>
                </a:path>
                <a:path w="547369" h="1633220">
                  <a:moveTo>
                    <a:pt x="481342" y="1113180"/>
                  </a:moveTo>
                  <a:lnTo>
                    <a:pt x="465553" y="1113180"/>
                  </a:lnTo>
                  <a:lnTo>
                    <a:pt x="467120" y="1113575"/>
                  </a:lnTo>
                  <a:lnTo>
                    <a:pt x="468466" y="1114363"/>
                  </a:lnTo>
                  <a:lnTo>
                    <a:pt x="469831" y="1115132"/>
                  </a:lnTo>
                  <a:lnTo>
                    <a:pt x="470898" y="1116199"/>
                  </a:lnTo>
                  <a:lnTo>
                    <a:pt x="472436" y="1118929"/>
                  </a:lnTo>
                  <a:lnTo>
                    <a:pt x="472821" y="1120496"/>
                  </a:lnTo>
                  <a:lnTo>
                    <a:pt x="472821" y="1122265"/>
                  </a:lnTo>
                  <a:lnTo>
                    <a:pt x="454224" y="1122265"/>
                  </a:lnTo>
                  <a:lnTo>
                    <a:pt x="454219" y="1129879"/>
                  </a:lnTo>
                  <a:lnTo>
                    <a:pt x="484386" y="1129879"/>
                  </a:lnTo>
                  <a:lnTo>
                    <a:pt x="484310" y="1122265"/>
                  </a:lnTo>
                  <a:lnTo>
                    <a:pt x="483857" y="1119448"/>
                  </a:lnTo>
                  <a:lnTo>
                    <a:pt x="481742" y="1113815"/>
                  </a:lnTo>
                  <a:lnTo>
                    <a:pt x="481342" y="1113180"/>
                  </a:lnTo>
                  <a:close/>
                </a:path>
                <a:path w="547369" h="1633220">
                  <a:moveTo>
                    <a:pt x="502528" y="1104586"/>
                  </a:moveTo>
                  <a:lnTo>
                    <a:pt x="490617" y="1104586"/>
                  </a:lnTo>
                  <a:lnTo>
                    <a:pt x="490617" y="1148884"/>
                  </a:lnTo>
                  <a:lnTo>
                    <a:pt x="502902" y="1148884"/>
                  </a:lnTo>
                  <a:lnTo>
                    <a:pt x="502902" y="1122015"/>
                  </a:lnTo>
                  <a:lnTo>
                    <a:pt x="503306" y="1120419"/>
                  </a:lnTo>
                  <a:lnTo>
                    <a:pt x="504941" y="1117651"/>
                  </a:lnTo>
                  <a:lnTo>
                    <a:pt x="506056" y="1116574"/>
                  </a:lnTo>
                  <a:lnTo>
                    <a:pt x="508882" y="1115017"/>
                  </a:lnTo>
                  <a:lnTo>
                    <a:pt x="510497" y="1114622"/>
                  </a:lnTo>
                  <a:lnTo>
                    <a:pt x="517496" y="1114622"/>
                  </a:lnTo>
                  <a:lnTo>
                    <a:pt x="517496" y="1112315"/>
                  </a:lnTo>
                  <a:lnTo>
                    <a:pt x="502528" y="1112315"/>
                  </a:lnTo>
                  <a:lnTo>
                    <a:pt x="502528" y="1104586"/>
                  </a:lnTo>
                  <a:close/>
                </a:path>
                <a:path w="547369" h="1633220">
                  <a:moveTo>
                    <a:pt x="517496" y="1114622"/>
                  </a:moveTo>
                  <a:lnTo>
                    <a:pt x="513150" y="1114622"/>
                  </a:lnTo>
                  <a:lnTo>
                    <a:pt x="514083" y="1114690"/>
                  </a:lnTo>
                  <a:lnTo>
                    <a:pt x="516121" y="1114959"/>
                  </a:lnTo>
                  <a:lnTo>
                    <a:pt x="516919" y="1115113"/>
                  </a:lnTo>
                  <a:lnTo>
                    <a:pt x="517496" y="1115286"/>
                  </a:lnTo>
                  <a:lnTo>
                    <a:pt x="517496" y="1114622"/>
                  </a:lnTo>
                  <a:close/>
                </a:path>
                <a:path w="547369" h="1633220">
                  <a:moveTo>
                    <a:pt x="514246" y="1103952"/>
                  </a:moveTo>
                  <a:lnTo>
                    <a:pt x="511151" y="1103952"/>
                  </a:lnTo>
                  <a:lnTo>
                    <a:pt x="508959" y="1104663"/>
                  </a:lnTo>
                  <a:lnTo>
                    <a:pt x="505152" y="1107489"/>
                  </a:lnTo>
                  <a:lnTo>
                    <a:pt x="503796" y="1109566"/>
                  </a:lnTo>
                  <a:lnTo>
                    <a:pt x="502989" y="1112315"/>
                  </a:lnTo>
                  <a:lnTo>
                    <a:pt x="517496" y="1112315"/>
                  </a:lnTo>
                  <a:lnTo>
                    <a:pt x="517496" y="1104384"/>
                  </a:lnTo>
                  <a:lnTo>
                    <a:pt x="516957" y="1104250"/>
                  </a:lnTo>
                  <a:lnTo>
                    <a:pt x="516332" y="1104144"/>
                  </a:lnTo>
                  <a:lnTo>
                    <a:pt x="514910" y="1103990"/>
                  </a:lnTo>
                  <a:lnTo>
                    <a:pt x="514246" y="1103952"/>
                  </a:lnTo>
                  <a:close/>
                </a:path>
                <a:path w="547369" h="1633220">
                  <a:moveTo>
                    <a:pt x="90792" y="1225370"/>
                  </a:moveTo>
                  <a:lnTo>
                    <a:pt x="78506" y="1225370"/>
                  </a:lnTo>
                  <a:lnTo>
                    <a:pt x="78548" y="1257142"/>
                  </a:lnTo>
                  <a:lnTo>
                    <a:pt x="90542" y="1270245"/>
                  </a:lnTo>
                  <a:lnTo>
                    <a:pt x="96829" y="1270245"/>
                  </a:lnTo>
                  <a:lnTo>
                    <a:pt x="99646" y="1269456"/>
                  </a:lnTo>
                  <a:lnTo>
                    <a:pt x="104279" y="1266303"/>
                  </a:lnTo>
                  <a:lnTo>
                    <a:pt x="105942" y="1264217"/>
                  </a:lnTo>
                  <a:lnTo>
                    <a:pt x="106942" y="1261622"/>
                  </a:lnTo>
                  <a:lnTo>
                    <a:pt x="119199" y="1261622"/>
                  </a:lnTo>
                  <a:lnTo>
                    <a:pt x="119199" y="1259862"/>
                  </a:lnTo>
                  <a:lnTo>
                    <a:pt x="96137" y="1259862"/>
                  </a:lnTo>
                  <a:lnTo>
                    <a:pt x="94281" y="1259103"/>
                  </a:lnTo>
                  <a:lnTo>
                    <a:pt x="91513" y="1256065"/>
                  </a:lnTo>
                  <a:lnTo>
                    <a:pt x="90811" y="1253998"/>
                  </a:lnTo>
                  <a:lnTo>
                    <a:pt x="90792" y="1225370"/>
                  </a:lnTo>
                  <a:close/>
                </a:path>
                <a:path w="547369" h="1633220">
                  <a:moveTo>
                    <a:pt x="119199" y="1261622"/>
                  </a:moveTo>
                  <a:lnTo>
                    <a:pt x="107403" y="1261622"/>
                  </a:lnTo>
                  <a:lnTo>
                    <a:pt x="107403" y="1269668"/>
                  </a:lnTo>
                  <a:lnTo>
                    <a:pt x="119199" y="1269668"/>
                  </a:lnTo>
                  <a:lnTo>
                    <a:pt x="119199" y="1261622"/>
                  </a:lnTo>
                  <a:close/>
                </a:path>
                <a:path w="547369" h="1633220">
                  <a:moveTo>
                    <a:pt x="119199" y="1225370"/>
                  </a:moveTo>
                  <a:lnTo>
                    <a:pt x="106913" y="1225370"/>
                  </a:lnTo>
                  <a:lnTo>
                    <a:pt x="106932" y="1252787"/>
                  </a:lnTo>
                  <a:lnTo>
                    <a:pt x="106538" y="1254450"/>
                  </a:lnTo>
                  <a:lnTo>
                    <a:pt x="104942" y="1257142"/>
                  </a:lnTo>
                  <a:lnTo>
                    <a:pt x="103904" y="1258161"/>
                  </a:lnTo>
                  <a:lnTo>
                    <a:pt x="101328" y="1259526"/>
                  </a:lnTo>
                  <a:lnTo>
                    <a:pt x="99944" y="1259862"/>
                  </a:lnTo>
                  <a:lnTo>
                    <a:pt x="119199" y="1259862"/>
                  </a:lnTo>
                  <a:lnTo>
                    <a:pt x="119199" y="1225370"/>
                  </a:lnTo>
                  <a:close/>
                </a:path>
                <a:path w="547369" h="1633220">
                  <a:moveTo>
                    <a:pt x="137362" y="1256200"/>
                  </a:moveTo>
                  <a:lnTo>
                    <a:pt x="125279" y="1256834"/>
                  </a:lnTo>
                  <a:lnTo>
                    <a:pt x="125875" y="1261064"/>
                  </a:lnTo>
                  <a:lnTo>
                    <a:pt x="127903" y="1264409"/>
                  </a:lnTo>
                  <a:lnTo>
                    <a:pt x="134844" y="1269312"/>
                  </a:lnTo>
                  <a:lnTo>
                    <a:pt x="139516" y="1270533"/>
                  </a:lnTo>
                  <a:lnTo>
                    <a:pt x="149225" y="1270533"/>
                  </a:lnTo>
                  <a:lnTo>
                    <a:pt x="152619" y="1269927"/>
                  </a:lnTo>
                  <a:lnTo>
                    <a:pt x="158521" y="1267486"/>
                  </a:lnTo>
                  <a:lnTo>
                    <a:pt x="160848" y="1265775"/>
                  </a:lnTo>
                  <a:lnTo>
                    <a:pt x="164027" y="1261679"/>
                  </a:lnTo>
                  <a:lnTo>
                    <a:pt x="143217" y="1261679"/>
                  </a:lnTo>
                  <a:lnTo>
                    <a:pt x="141419" y="1261218"/>
                  </a:lnTo>
                  <a:lnTo>
                    <a:pt x="138612" y="1259353"/>
                  </a:lnTo>
                  <a:lnTo>
                    <a:pt x="137728" y="1257988"/>
                  </a:lnTo>
                  <a:lnTo>
                    <a:pt x="137362" y="1256200"/>
                  </a:lnTo>
                  <a:close/>
                </a:path>
                <a:path w="547369" h="1633220">
                  <a:moveTo>
                    <a:pt x="150831" y="1224793"/>
                  </a:moveTo>
                  <a:lnTo>
                    <a:pt x="141448" y="1224793"/>
                  </a:lnTo>
                  <a:lnTo>
                    <a:pt x="138141" y="1225350"/>
                  </a:lnTo>
                  <a:lnTo>
                    <a:pt x="126461" y="1241885"/>
                  </a:lnTo>
                  <a:lnTo>
                    <a:pt x="127509" y="1244606"/>
                  </a:lnTo>
                  <a:lnTo>
                    <a:pt x="131719" y="1248874"/>
                  </a:lnTo>
                  <a:lnTo>
                    <a:pt x="134940" y="1250374"/>
                  </a:lnTo>
                  <a:lnTo>
                    <a:pt x="148860" y="1253152"/>
                  </a:lnTo>
                  <a:lnTo>
                    <a:pt x="150283" y="1253710"/>
                  </a:lnTo>
                  <a:lnTo>
                    <a:pt x="152129" y="1255152"/>
                  </a:lnTo>
                  <a:lnTo>
                    <a:pt x="152600" y="1256065"/>
                  </a:lnTo>
                  <a:lnTo>
                    <a:pt x="152600" y="1258507"/>
                  </a:lnTo>
                  <a:lnTo>
                    <a:pt x="151927" y="1259593"/>
                  </a:lnTo>
                  <a:lnTo>
                    <a:pt x="149293" y="1261266"/>
                  </a:lnTo>
                  <a:lnTo>
                    <a:pt x="147562" y="1261679"/>
                  </a:lnTo>
                  <a:lnTo>
                    <a:pt x="164027" y="1261679"/>
                  </a:lnTo>
                  <a:lnTo>
                    <a:pt x="164251" y="1261391"/>
                  </a:lnTo>
                  <a:lnTo>
                    <a:pt x="165107" y="1258843"/>
                  </a:lnTo>
                  <a:lnTo>
                    <a:pt x="165107" y="1252748"/>
                  </a:lnTo>
                  <a:lnTo>
                    <a:pt x="164049" y="1250172"/>
                  </a:lnTo>
                  <a:lnTo>
                    <a:pt x="159819" y="1246250"/>
                  </a:lnTo>
                  <a:lnTo>
                    <a:pt x="156608" y="1244827"/>
                  </a:lnTo>
                  <a:lnTo>
                    <a:pt x="144284" y="1242328"/>
                  </a:lnTo>
                  <a:lnTo>
                    <a:pt x="142227" y="1241885"/>
                  </a:lnTo>
                  <a:lnTo>
                    <a:pt x="140775" y="1241299"/>
                  </a:lnTo>
                  <a:lnTo>
                    <a:pt x="139083" y="1239838"/>
                  </a:lnTo>
                  <a:lnTo>
                    <a:pt x="138660" y="1238944"/>
                  </a:lnTo>
                  <a:lnTo>
                    <a:pt x="138660" y="1236559"/>
                  </a:lnTo>
                  <a:lnTo>
                    <a:pt x="139314" y="1235502"/>
                  </a:lnTo>
                  <a:lnTo>
                    <a:pt x="141929" y="1233906"/>
                  </a:lnTo>
                  <a:lnTo>
                    <a:pt x="143534" y="1233503"/>
                  </a:lnTo>
                  <a:lnTo>
                    <a:pt x="163311" y="1233503"/>
                  </a:lnTo>
                  <a:lnTo>
                    <a:pt x="161675" y="1230705"/>
                  </a:lnTo>
                  <a:lnTo>
                    <a:pt x="155234" y="1225975"/>
                  </a:lnTo>
                  <a:lnTo>
                    <a:pt x="150831" y="1224793"/>
                  </a:lnTo>
                  <a:close/>
                </a:path>
                <a:path w="547369" h="1633220">
                  <a:moveTo>
                    <a:pt x="163311" y="1233503"/>
                  </a:moveTo>
                  <a:lnTo>
                    <a:pt x="146860" y="1233503"/>
                  </a:lnTo>
                  <a:lnTo>
                    <a:pt x="148081" y="1233743"/>
                  </a:lnTo>
                  <a:lnTo>
                    <a:pt x="149100" y="1234223"/>
                  </a:lnTo>
                  <a:lnTo>
                    <a:pt x="152850" y="1238694"/>
                  </a:lnTo>
                  <a:lnTo>
                    <a:pt x="164097" y="1238002"/>
                  </a:lnTo>
                  <a:lnTo>
                    <a:pt x="163548" y="1233906"/>
                  </a:lnTo>
                  <a:lnTo>
                    <a:pt x="163311" y="1233503"/>
                  </a:lnTo>
                  <a:close/>
                </a:path>
                <a:path w="547369" h="1633220">
                  <a:moveTo>
                    <a:pt x="193677" y="1224793"/>
                  </a:moveTo>
                  <a:lnTo>
                    <a:pt x="186409" y="1224793"/>
                  </a:lnTo>
                  <a:lnTo>
                    <a:pt x="182621" y="1225754"/>
                  </a:lnTo>
                  <a:lnTo>
                    <a:pt x="176180" y="1229599"/>
                  </a:lnTo>
                  <a:lnTo>
                    <a:pt x="173690" y="1232282"/>
                  </a:lnTo>
                  <a:lnTo>
                    <a:pt x="170153" y="1239165"/>
                  </a:lnTo>
                  <a:lnTo>
                    <a:pt x="169294" y="1243049"/>
                  </a:lnTo>
                  <a:lnTo>
                    <a:pt x="169375" y="1252883"/>
                  </a:lnTo>
                  <a:lnTo>
                    <a:pt x="186688" y="1270533"/>
                  </a:lnTo>
                  <a:lnTo>
                    <a:pt x="194897" y="1270533"/>
                  </a:lnTo>
                  <a:lnTo>
                    <a:pt x="209920" y="1261362"/>
                  </a:lnTo>
                  <a:lnTo>
                    <a:pt x="189389" y="1261362"/>
                  </a:lnTo>
                  <a:lnTo>
                    <a:pt x="187610" y="1260929"/>
                  </a:lnTo>
                  <a:lnTo>
                    <a:pt x="184611" y="1259199"/>
                  </a:lnTo>
                  <a:lnTo>
                    <a:pt x="183448" y="1257968"/>
                  </a:lnTo>
                  <a:lnTo>
                    <a:pt x="181814" y="1254777"/>
                  </a:lnTo>
                  <a:lnTo>
                    <a:pt x="181410" y="1252883"/>
                  </a:lnTo>
                  <a:lnTo>
                    <a:pt x="181410" y="1250662"/>
                  </a:lnTo>
                  <a:lnTo>
                    <a:pt x="174171" y="1250662"/>
                  </a:lnTo>
                  <a:lnTo>
                    <a:pt x="174171" y="1243049"/>
                  </a:lnTo>
                  <a:lnTo>
                    <a:pt x="181414" y="1243049"/>
                  </a:lnTo>
                  <a:lnTo>
                    <a:pt x="181539" y="1241280"/>
                  </a:lnTo>
                  <a:lnTo>
                    <a:pt x="189091" y="1233964"/>
                  </a:lnTo>
                  <a:lnTo>
                    <a:pt x="208532" y="1233964"/>
                  </a:lnTo>
                  <a:lnTo>
                    <a:pt x="207452" y="1232253"/>
                  </a:lnTo>
                  <a:lnTo>
                    <a:pt x="203665" y="1228523"/>
                  </a:lnTo>
                  <a:lnTo>
                    <a:pt x="201454" y="1227129"/>
                  </a:lnTo>
                  <a:lnTo>
                    <a:pt x="196397" y="1225264"/>
                  </a:lnTo>
                  <a:lnTo>
                    <a:pt x="193677" y="1224793"/>
                  </a:lnTo>
                  <a:close/>
                </a:path>
                <a:path w="547369" h="1633220">
                  <a:moveTo>
                    <a:pt x="199954" y="1256228"/>
                  </a:moveTo>
                  <a:lnTo>
                    <a:pt x="192811" y="1261362"/>
                  </a:lnTo>
                  <a:lnTo>
                    <a:pt x="209920" y="1261362"/>
                  </a:lnTo>
                  <a:lnTo>
                    <a:pt x="210740" y="1259708"/>
                  </a:lnTo>
                  <a:lnTo>
                    <a:pt x="211317" y="1256978"/>
                  </a:lnTo>
                  <a:lnTo>
                    <a:pt x="199954" y="1256228"/>
                  </a:lnTo>
                  <a:close/>
                </a:path>
                <a:path w="547369" h="1633220">
                  <a:moveTo>
                    <a:pt x="181414" y="1243049"/>
                  </a:moveTo>
                  <a:lnTo>
                    <a:pt x="174171" y="1243049"/>
                  </a:lnTo>
                  <a:lnTo>
                    <a:pt x="174171" y="1250662"/>
                  </a:lnTo>
                  <a:lnTo>
                    <a:pt x="181410" y="1250662"/>
                  </a:lnTo>
                  <a:lnTo>
                    <a:pt x="181414" y="1243049"/>
                  </a:lnTo>
                  <a:close/>
                </a:path>
                <a:path w="547369" h="1633220">
                  <a:moveTo>
                    <a:pt x="208532" y="1233964"/>
                  </a:moveTo>
                  <a:lnTo>
                    <a:pt x="192744" y="1233964"/>
                  </a:lnTo>
                  <a:lnTo>
                    <a:pt x="194311" y="1234358"/>
                  </a:lnTo>
                  <a:lnTo>
                    <a:pt x="195657" y="1235146"/>
                  </a:lnTo>
                  <a:lnTo>
                    <a:pt x="197022" y="1235915"/>
                  </a:lnTo>
                  <a:lnTo>
                    <a:pt x="198089" y="1236983"/>
                  </a:lnTo>
                  <a:lnTo>
                    <a:pt x="199627" y="1239713"/>
                  </a:lnTo>
                  <a:lnTo>
                    <a:pt x="200012" y="1241280"/>
                  </a:lnTo>
                  <a:lnTo>
                    <a:pt x="200012" y="1243049"/>
                  </a:lnTo>
                  <a:lnTo>
                    <a:pt x="181414" y="1243049"/>
                  </a:lnTo>
                  <a:lnTo>
                    <a:pt x="181410" y="1250662"/>
                  </a:lnTo>
                  <a:lnTo>
                    <a:pt x="211577" y="1250662"/>
                  </a:lnTo>
                  <a:lnTo>
                    <a:pt x="211501" y="1243049"/>
                  </a:lnTo>
                  <a:lnTo>
                    <a:pt x="211048" y="1240232"/>
                  </a:lnTo>
                  <a:lnTo>
                    <a:pt x="208933" y="1234598"/>
                  </a:lnTo>
                  <a:lnTo>
                    <a:pt x="208532" y="1233964"/>
                  </a:lnTo>
                  <a:close/>
                </a:path>
                <a:path w="547369" h="1633220">
                  <a:moveTo>
                    <a:pt x="229718" y="1225370"/>
                  </a:moveTo>
                  <a:lnTo>
                    <a:pt x="217807" y="1225370"/>
                  </a:lnTo>
                  <a:lnTo>
                    <a:pt x="217807" y="1269668"/>
                  </a:lnTo>
                  <a:lnTo>
                    <a:pt x="230093" y="1269668"/>
                  </a:lnTo>
                  <a:lnTo>
                    <a:pt x="230093" y="1242799"/>
                  </a:lnTo>
                  <a:lnTo>
                    <a:pt x="230497" y="1241203"/>
                  </a:lnTo>
                  <a:lnTo>
                    <a:pt x="232131" y="1238434"/>
                  </a:lnTo>
                  <a:lnTo>
                    <a:pt x="233246" y="1237357"/>
                  </a:lnTo>
                  <a:lnTo>
                    <a:pt x="236073" y="1235800"/>
                  </a:lnTo>
                  <a:lnTo>
                    <a:pt x="237688" y="1235406"/>
                  </a:lnTo>
                  <a:lnTo>
                    <a:pt x="244686" y="1235406"/>
                  </a:lnTo>
                  <a:lnTo>
                    <a:pt x="244686" y="1233099"/>
                  </a:lnTo>
                  <a:lnTo>
                    <a:pt x="229718" y="1233099"/>
                  </a:lnTo>
                  <a:lnTo>
                    <a:pt x="229718" y="1225370"/>
                  </a:lnTo>
                  <a:close/>
                </a:path>
                <a:path w="547369" h="1633220">
                  <a:moveTo>
                    <a:pt x="244686" y="1235406"/>
                  </a:moveTo>
                  <a:lnTo>
                    <a:pt x="240341" y="1235406"/>
                  </a:lnTo>
                  <a:lnTo>
                    <a:pt x="241274" y="1235473"/>
                  </a:lnTo>
                  <a:lnTo>
                    <a:pt x="243312" y="1235742"/>
                  </a:lnTo>
                  <a:lnTo>
                    <a:pt x="244110" y="1235896"/>
                  </a:lnTo>
                  <a:lnTo>
                    <a:pt x="244686" y="1236069"/>
                  </a:lnTo>
                  <a:lnTo>
                    <a:pt x="244686" y="1235406"/>
                  </a:lnTo>
                  <a:close/>
                </a:path>
                <a:path w="547369" h="1633220">
                  <a:moveTo>
                    <a:pt x="241437" y="1224735"/>
                  </a:moveTo>
                  <a:lnTo>
                    <a:pt x="238342" y="1224735"/>
                  </a:lnTo>
                  <a:lnTo>
                    <a:pt x="236150" y="1225447"/>
                  </a:lnTo>
                  <a:lnTo>
                    <a:pt x="232343" y="1228273"/>
                  </a:lnTo>
                  <a:lnTo>
                    <a:pt x="230987" y="1230349"/>
                  </a:lnTo>
                  <a:lnTo>
                    <a:pt x="230180" y="1233099"/>
                  </a:lnTo>
                  <a:lnTo>
                    <a:pt x="244686" y="1233099"/>
                  </a:lnTo>
                  <a:lnTo>
                    <a:pt x="244686" y="1225168"/>
                  </a:lnTo>
                  <a:lnTo>
                    <a:pt x="244148" y="1225033"/>
                  </a:lnTo>
                  <a:lnTo>
                    <a:pt x="243523" y="1224927"/>
                  </a:lnTo>
                  <a:lnTo>
                    <a:pt x="242100" y="1224774"/>
                  </a:lnTo>
                  <a:lnTo>
                    <a:pt x="241437" y="1224735"/>
                  </a:lnTo>
                  <a:close/>
                </a:path>
                <a:path w="547369" h="1633220">
                  <a:moveTo>
                    <a:pt x="302720" y="1233762"/>
                  </a:moveTo>
                  <a:lnTo>
                    <a:pt x="287074" y="1233762"/>
                  </a:lnTo>
                  <a:lnTo>
                    <a:pt x="288689" y="1234262"/>
                  </a:lnTo>
                  <a:lnTo>
                    <a:pt x="290977" y="1236262"/>
                  </a:lnTo>
                  <a:lnTo>
                    <a:pt x="291444" y="1237406"/>
                  </a:lnTo>
                  <a:lnTo>
                    <a:pt x="291554" y="1240616"/>
                  </a:lnTo>
                  <a:lnTo>
                    <a:pt x="291199" y="1241328"/>
                  </a:lnTo>
                  <a:lnTo>
                    <a:pt x="278634" y="1243866"/>
                  </a:lnTo>
                  <a:lnTo>
                    <a:pt x="276538" y="1244231"/>
                  </a:lnTo>
                  <a:lnTo>
                    <a:pt x="264187" y="1260228"/>
                  </a:lnTo>
                  <a:lnTo>
                    <a:pt x="264819" y="1262660"/>
                  </a:lnTo>
                  <a:lnTo>
                    <a:pt x="276067" y="1270504"/>
                  </a:lnTo>
                  <a:lnTo>
                    <a:pt x="281085" y="1270504"/>
                  </a:lnTo>
                  <a:lnTo>
                    <a:pt x="291843" y="1263525"/>
                  </a:lnTo>
                  <a:lnTo>
                    <a:pt x="303840" y="1263525"/>
                  </a:lnTo>
                  <a:lnTo>
                    <a:pt x="303840" y="1262025"/>
                  </a:lnTo>
                  <a:lnTo>
                    <a:pt x="280528" y="1262025"/>
                  </a:lnTo>
                  <a:lnTo>
                    <a:pt x="278970" y="1261593"/>
                  </a:lnTo>
                  <a:lnTo>
                    <a:pt x="276529" y="1259843"/>
                  </a:lnTo>
                  <a:lnTo>
                    <a:pt x="275923" y="1258565"/>
                  </a:lnTo>
                  <a:lnTo>
                    <a:pt x="276030" y="1255392"/>
                  </a:lnTo>
                  <a:lnTo>
                    <a:pt x="286180" y="1250672"/>
                  </a:lnTo>
                  <a:lnTo>
                    <a:pt x="288661" y="1250201"/>
                  </a:lnTo>
                  <a:lnTo>
                    <a:pt x="289401" y="1250018"/>
                  </a:lnTo>
                  <a:lnTo>
                    <a:pt x="290727" y="1249614"/>
                  </a:lnTo>
                  <a:lnTo>
                    <a:pt x="291256" y="1249384"/>
                  </a:lnTo>
                  <a:lnTo>
                    <a:pt x="291641" y="1249134"/>
                  </a:lnTo>
                  <a:lnTo>
                    <a:pt x="303840" y="1249134"/>
                  </a:lnTo>
                  <a:lnTo>
                    <a:pt x="303840" y="1237156"/>
                  </a:lnTo>
                  <a:lnTo>
                    <a:pt x="303331" y="1234896"/>
                  </a:lnTo>
                  <a:lnTo>
                    <a:pt x="302720" y="1233762"/>
                  </a:lnTo>
                  <a:close/>
                </a:path>
                <a:path w="547369" h="1633220">
                  <a:moveTo>
                    <a:pt x="303840" y="1263525"/>
                  </a:moveTo>
                  <a:lnTo>
                    <a:pt x="292189" y="1263525"/>
                  </a:lnTo>
                  <a:lnTo>
                    <a:pt x="292189" y="1269668"/>
                  </a:lnTo>
                  <a:lnTo>
                    <a:pt x="303840" y="1269668"/>
                  </a:lnTo>
                  <a:lnTo>
                    <a:pt x="303840" y="1263525"/>
                  </a:lnTo>
                  <a:close/>
                </a:path>
                <a:path w="547369" h="1633220">
                  <a:moveTo>
                    <a:pt x="303840" y="1249134"/>
                  </a:moveTo>
                  <a:lnTo>
                    <a:pt x="291641" y="1249134"/>
                  </a:lnTo>
                  <a:lnTo>
                    <a:pt x="291543" y="1255738"/>
                  </a:lnTo>
                  <a:lnTo>
                    <a:pt x="291247" y="1256786"/>
                  </a:lnTo>
                  <a:lnTo>
                    <a:pt x="289670" y="1259247"/>
                  </a:lnTo>
                  <a:lnTo>
                    <a:pt x="288584" y="1260228"/>
                  </a:lnTo>
                  <a:lnTo>
                    <a:pt x="285815" y="1261670"/>
                  </a:lnTo>
                  <a:lnTo>
                    <a:pt x="284219" y="1262025"/>
                  </a:lnTo>
                  <a:lnTo>
                    <a:pt x="303840" y="1262025"/>
                  </a:lnTo>
                  <a:lnTo>
                    <a:pt x="303840" y="1249134"/>
                  </a:lnTo>
                  <a:close/>
                </a:path>
                <a:path w="547369" h="1633220">
                  <a:moveTo>
                    <a:pt x="287497" y="1224793"/>
                  </a:moveTo>
                  <a:lnTo>
                    <a:pt x="281499" y="1224793"/>
                  </a:lnTo>
                  <a:lnTo>
                    <a:pt x="278384" y="1225331"/>
                  </a:lnTo>
                  <a:lnTo>
                    <a:pt x="265742" y="1237944"/>
                  </a:lnTo>
                  <a:lnTo>
                    <a:pt x="277105" y="1238867"/>
                  </a:lnTo>
                  <a:lnTo>
                    <a:pt x="277528" y="1237406"/>
                  </a:lnTo>
                  <a:lnTo>
                    <a:pt x="278394" y="1236194"/>
                  </a:lnTo>
                  <a:lnTo>
                    <a:pt x="281008" y="1234252"/>
                  </a:lnTo>
                  <a:lnTo>
                    <a:pt x="282768" y="1233762"/>
                  </a:lnTo>
                  <a:lnTo>
                    <a:pt x="302720" y="1233762"/>
                  </a:lnTo>
                  <a:lnTo>
                    <a:pt x="301293" y="1231109"/>
                  </a:lnTo>
                  <a:lnTo>
                    <a:pt x="299899" y="1229551"/>
                  </a:lnTo>
                  <a:lnTo>
                    <a:pt x="296380" y="1227129"/>
                  </a:lnTo>
                  <a:lnTo>
                    <a:pt x="294371" y="1226235"/>
                  </a:lnTo>
                  <a:lnTo>
                    <a:pt x="289853" y="1225081"/>
                  </a:lnTo>
                  <a:lnTo>
                    <a:pt x="287497" y="1224793"/>
                  </a:lnTo>
                  <a:close/>
                </a:path>
                <a:path w="547369" h="1633220">
                  <a:moveTo>
                    <a:pt x="323294" y="1225370"/>
                  </a:moveTo>
                  <a:lnTo>
                    <a:pt x="311585" y="1225370"/>
                  </a:lnTo>
                  <a:lnTo>
                    <a:pt x="311585" y="1269668"/>
                  </a:lnTo>
                  <a:lnTo>
                    <a:pt x="323871" y="1269668"/>
                  </a:lnTo>
                  <a:lnTo>
                    <a:pt x="323890" y="1242154"/>
                  </a:lnTo>
                  <a:lnTo>
                    <a:pt x="324246" y="1240530"/>
                  </a:lnTo>
                  <a:lnTo>
                    <a:pt x="325649" y="1237819"/>
                  </a:lnTo>
                  <a:lnTo>
                    <a:pt x="326630" y="1236781"/>
                  </a:lnTo>
                  <a:lnTo>
                    <a:pt x="329149" y="1235358"/>
                  </a:lnTo>
                  <a:lnTo>
                    <a:pt x="330610" y="1235002"/>
                  </a:lnTo>
                  <a:lnTo>
                    <a:pt x="351759" y="1235002"/>
                  </a:lnTo>
                  <a:lnTo>
                    <a:pt x="350833" y="1233185"/>
                  </a:lnTo>
                  <a:lnTo>
                    <a:pt x="323294" y="1233185"/>
                  </a:lnTo>
                  <a:lnTo>
                    <a:pt x="323294" y="1225370"/>
                  </a:lnTo>
                  <a:close/>
                </a:path>
                <a:path w="547369" h="1633220">
                  <a:moveTo>
                    <a:pt x="351759" y="1235002"/>
                  </a:moveTo>
                  <a:lnTo>
                    <a:pt x="334724" y="1235002"/>
                  </a:lnTo>
                  <a:lnTo>
                    <a:pt x="336657" y="1235771"/>
                  </a:lnTo>
                  <a:lnTo>
                    <a:pt x="339464" y="1238828"/>
                  </a:lnTo>
                  <a:lnTo>
                    <a:pt x="340021" y="1240530"/>
                  </a:lnTo>
                  <a:lnTo>
                    <a:pt x="340137" y="1269668"/>
                  </a:lnTo>
                  <a:lnTo>
                    <a:pt x="352423" y="1269668"/>
                  </a:lnTo>
                  <a:lnTo>
                    <a:pt x="352379" y="1237819"/>
                  </a:lnTo>
                  <a:lnTo>
                    <a:pt x="351852" y="1235358"/>
                  </a:lnTo>
                  <a:lnTo>
                    <a:pt x="351759" y="1235002"/>
                  </a:lnTo>
                  <a:close/>
                </a:path>
                <a:path w="547369" h="1633220">
                  <a:moveTo>
                    <a:pt x="340214" y="1224793"/>
                  </a:moveTo>
                  <a:lnTo>
                    <a:pt x="333850" y="1224793"/>
                  </a:lnTo>
                  <a:lnTo>
                    <a:pt x="331052" y="1225552"/>
                  </a:lnTo>
                  <a:lnTo>
                    <a:pt x="326438" y="1228571"/>
                  </a:lnTo>
                  <a:lnTo>
                    <a:pt x="324794" y="1230609"/>
                  </a:lnTo>
                  <a:lnTo>
                    <a:pt x="323813" y="1233185"/>
                  </a:lnTo>
                  <a:lnTo>
                    <a:pt x="350833" y="1233185"/>
                  </a:lnTo>
                  <a:lnTo>
                    <a:pt x="349250" y="1230080"/>
                  </a:lnTo>
                  <a:lnTo>
                    <a:pt x="347472" y="1228157"/>
                  </a:lnTo>
                  <a:lnTo>
                    <a:pt x="342896" y="1225466"/>
                  </a:lnTo>
                  <a:lnTo>
                    <a:pt x="340214" y="1224793"/>
                  </a:lnTo>
                  <a:close/>
                </a:path>
                <a:path w="547369" h="1633220">
                  <a:moveTo>
                    <a:pt x="379094" y="1224793"/>
                  </a:moveTo>
                  <a:lnTo>
                    <a:pt x="373364" y="1224793"/>
                  </a:lnTo>
                  <a:lnTo>
                    <a:pt x="370374" y="1225639"/>
                  </a:lnTo>
                  <a:lnTo>
                    <a:pt x="364933" y="1229003"/>
                  </a:lnTo>
                  <a:lnTo>
                    <a:pt x="362761" y="1231532"/>
                  </a:lnTo>
                  <a:lnTo>
                    <a:pt x="359492" y="1238280"/>
                  </a:lnTo>
                  <a:lnTo>
                    <a:pt x="358675" y="1242501"/>
                  </a:lnTo>
                  <a:lnTo>
                    <a:pt x="358675" y="1252518"/>
                  </a:lnTo>
                  <a:lnTo>
                    <a:pt x="373278" y="1270389"/>
                  </a:lnTo>
                  <a:lnTo>
                    <a:pt x="379026" y="1270389"/>
                  </a:lnTo>
                  <a:lnTo>
                    <a:pt x="389217" y="1262573"/>
                  </a:lnTo>
                  <a:lnTo>
                    <a:pt x="401849" y="1262573"/>
                  </a:lnTo>
                  <a:lnTo>
                    <a:pt x="401849" y="1260612"/>
                  </a:lnTo>
                  <a:lnTo>
                    <a:pt x="378517" y="1260612"/>
                  </a:lnTo>
                  <a:lnTo>
                    <a:pt x="376815" y="1260064"/>
                  </a:lnTo>
                  <a:lnTo>
                    <a:pt x="371229" y="1250153"/>
                  </a:lnTo>
                  <a:lnTo>
                    <a:pt x="371233" y="1244885"/>
                  </a:lnTo>
                  <a:lnTo>
                    <a:pt x="378517" y="1234570"/>
                  </a:lnTo>
                  <a:lnTo>
                    <a:pt x="401849" y="1234570"/>
                  </a:lnTo>
                  <a:lnTo>
                    <a:pt x="401849" y="1232810"/>
                  </a:lnTo>
                  <a:lnTo>
                    <a:pt x="389217" y="1232810"/>
                  </a:lnTo>
                  <a:lnTo>
                    <a:pt x="388678" y="1231618"/>
                  </a:lnTo>
                  <a:lnTo>
                    <a:pt x="387890" y="1230407"/>
                  </a:lnTo>
                  <a:lnTo>
                    <a:pt x="386852" y="1229176"/>
                  </a:lnTo>
                  <a:lnTo>
                    <a:pt x="385833" y="1227927"/>
                  </a:lnTo>
                  <a:lnTo>
                    <a:pt x="384487" y="1226888"/>
                  </a:lnTo>
                  <a:lnTo>
                    <a:pt x="382814" y="1226062"/>
                  </a:lnTo>
                  <a:lnTo>
                    <a:pt x="381161" y="1225216"/>
                  </a:lnTo>
                  <a:lnTo>
                    <a:pt x="379094" y="1224793"/>
                  </a:lnTo>
                  <a:close/>
                </a:path>
                <a:path w="547369" h="1633220">
                  <a:moveTo>
                    <a:pt x="401849" y="1262573"/>
                  </a:moveTo>
                  <a:lnTo>
                    <a:pt x="389736" y="1262573"/>
                  </a:lnTo>
                  <a:lnTo>
                    <a:pt x="389736" y="1269668"/>
                  </a:lnTo>
                  <a:lnTo>
                    <a:pt x="401849" y="1269668"/>
                  </a:lnTo>
                  <a:lnTo>
                    <a:pt x="401849" y="1262573"/>
                  </a:lnTo>
                  <a:close/>
                </a:path>
                <a:path w="547369" h="1633220">
                  <a:moveTo>
                    <a:pt x="401849" y="1234570"/>
                  </a:moveTo>
                  <a:lnTo>
                    <a:pt x="382516" y="1234570"/>
                  </a:lnTo>
                  <a:lnTo>
                    <a:pt x="384224" y="1235117"/>
                  </a:lnTo>
                  <a:lnTo>
                    <a:pt x="386967" y="1237213"/>
                  </a:lnTo>
                  <a:lnTo>
                    <a:pt x="388025" y="1238713"/>
                  </a:lnTo>
                  <a:lnTo>
                    <a:pt x="389450" y="1242501"/>
                  </a:lnTo>
                  <a:lnTo>
                    <a:pt x="389504" y="1242712"/>
                  </a:lnTo>
                  <a:lnTo>
                    <a:pt x="389851" y="1244885"/>
                  </a:lnTo>
                  <a:lnTo>
                    <a:pt x="389851" y="1250153"/>
                  </a:lnTo>
                  <a:lnTo>
                    <a:pt x="382516" y="1260612"/>
                  </a:lnTo>
                  <a:lnTo>
                    <a:pt x="401849" y="1260612"/>
                  </a:lnTo>
                  <a:lnTo>
                    <a:pt x="401849" y="1234570"/>
                  </a:lnTo>
                  <a:close/>
                </a:path>
                <a:path w="547369" h="1633220">
                  <a:moveTo>
                    <a:pt x="401849" y="1210604"/>
                  </a:moveTo>
                  <a:lnTo>
                    <a:pt x="389592" y="1210604"/>
                  </a:lnTo>
                  <a:lnTo>
                    <a:pt x="389592" y="1232810"/>
                  </a:lnTo>
                  <a:lnTo>
                    <a:pt x="401849" y="1232810"/>
                  </a:lnTo>
                  <a:lnTo>
                    <a:pt x="401849" y="1210604"/>
                  </a:lnTo>
                  <a:close/>
                </a:path>
                <a:path w="547369" h="1633220">
                  <a:moveTo>
                    <a:pt x="442400" y="1214756"/>
                  </a:moveTo>
                  <a:lnTo>
                    <a:pt x="430115" y="1214756"/>
                  </a:lnTo>
                  <a:lnTo>
                    <a:pt x="430095" y="1260574"/>
                  </a:lnTo>
                  <a:lnTo>
                    <a:pt x="441920" y="1270389"/>
                  </a:lnTo>
                  <a:lnTo>
                    <a:pt x="446476" y="1270216"/>
                  </a:lnTo>
                  <a:lnTo>
                    <a:pt x="447832" y="1270052"/>
                  </a:lnTo>
                  <a:lnTo>
                    <a:pt x="450062" y="1269533"/>
                  </a:lnTo>
                  <a:lnTo>
                    <a:pt x="450928" y="1269312"/>
                  </a:lnTo>
                  <a:lnTo>
                    <a:pt x="451543" y="1269120"/>
                  </a:lnTo>
                  <a:lnTo>
                    <a:pt x="449696" y="1260381"/>
                  </a:lnTo>
                  <a:lnTo>
                    <a:pt x="445727" y="1260381"/>
                  </a:lnTo>
                  <a:lnTo>
                    <a:pt x="444996" y="1260256"/>
                  </a:lnTo>
                  <a:lnTo>
                    <a:pt x="443746" y="1259756"/>
                  </a:lnTo>
                  <a:lnTo>
                    <a:pt x="443266" y="1259324"/>
                  </a:lnTo>
                  <a:lnTo>
                    <a:pt x="442574" y="1258074"/>
                  </a:lnTo>
                  <a:lnTo>
                    <a:pt x="442495" y="1257670"/>
                  </a:lnTo>
                  <a:lnTo>
                    <a:pt x="442400" y="1214756"/>
                  </a:lnTo>
                  <a:close/>
                </a:path>
                <a:path w="547369" h="1633220">
                  <a:moveTo>
                    <a:pt x="449610" y="1259978"/>
                  </a:moveTo>
                  <a:lnTo>
                    <a:pt x="447707" y="1260333"/>
                  </a:lnTo>
                  <a:lnTo>
                    <a:pt x="447130" y="1260381"/>
                  </a:lnTo>
                  <a:lnTo>
                    <a:pt x="449696" y="1260381"/>
                  </a:lnTo>
                  <a:lnTo>
                    <a:pt x="449610" y="1259978"/>
                  </a:lnTo>
                  <a:close/>
                </a:path>
                <a:path w="547369" h="1633220">
                  <a:moveTo>
                    <a:pt x="430115" y="1225370"/>
                  </a:moveTo>
                  <a:lnTo>
                    <a:pt x="424058" y="1225370"/>
                  </a:lnTo>
                  <a:lnTo>
                    <a:pt x="424058" y="1234598"/>
                  </a:lnTo>
                  <a:lnTo>
                    <a:pt x="430115" y="1234598"/>
                  </a:lnTo>
                  <a:lnTo>
                    <a:pt x="430115" y="1225370"/>
                  </a:lnTo>
                  <a:close/>
                </a:path>
                <a:path w="547369" h="1633220">
                  <a:moveTo>
                    <a:pt x="450735" y="1225370"/>
                  </a:moveTo>
                  <a:lnTo>
                    <a:pt x="442400" y="1225370"/>
                  </a:lnTo>
                  <a:lnTo>
                    <a:pt x="442400" y="1234598"/>
                  </a:lnTo>
                  <a:lnTo>
                    <a:pt x="450735" y="1234598"/>
                  </a:lnTo>
                  <a:lnTo>
                    <a:pt x="450735" y="1225370"/>
                  </a:lnTo>
                  <a:close/>
                </a:path>
                <a:path w="547369" h="1633220">
                  <a:moveTo>
                    <a:pt x="469843" y="1210604"/>
                  </a:moveTo>
                  <a:lnTo>
                    <a:pt x="457903" y="1210604"/>
                  </a:lnTo>
                  <a:lnTo>
                    <a:pt x="457903" y="1269668"/>
                  </a:lnTo>
                  <a:lnTo>
                    <a:pt x="470189" y="1269668"/>
                  </a:lnTo>
                  <a:lnTo>
                    <a:pt x="470208" y="1242154"/>
                  </a:lnTo>
                  <a:lnTo>
                    <a:pt x="470574" y="1240530"/>
                  </a:lnTo>
                  <a:lnTo>
                    <a:pt x="472016" y="1237819"/>
                  </a:lnTo>
                  <a:lnTo>
                    <a:pt x="473016" y="1236781"/>
                  </a:lnTo>
                  <a:lnTo>
                    <a:pt x="475573" y="1235358"/>
                  </a:lnTo>
                  <a:lnTo>
                    <a:pt x="477053" y="1235002"/>
                  </a:lnTo>
                  <a:lnTo>
                    <a:pt x="498284" y="1235002"/>
                  </a:lnTo>
                  <a:lnTo>
                    <a:pt x="497340" y="1233185"/>
                  </a:lnTo>
                  <a:lnTo>
                    <a:pt x="469843" y="1233185"/>
                  </a:lnTo>
                  <a:lnTo>
                    <a:pt x="469843" y="1210604"/>
                  </a:lnTo>
                  <a:close/>
                </a:path>
                <a:path w="547369" h="1633220">
                  <a:moveTo>
                    <a:pt x="498284" y="1235002"/>
                  </a:moveTo>
                  <a:lnTo>
                    <a:pt x="481225" y="1235002"/>
                  </a:lnTo>
                  <a:lnTo>
                    <a:pt x="483167" y="1235762"/>
                  </a:lnTo>
                  <a:lnTo>
                    <a:pt x="485955" y="1238799"/>
                  </a:lnTo>
                  <a:lnTo>
                    <a:pt x="486519" y="1240530"/>
                  </a:lnTo>
                  <a:lnTo>
                    <a:pt x="486628" y="1269668"/>
                  </a:lnTo>
                  <a:lnTo>
                    <a:pt x="498914" y="1269668"/>
                  </a:lnTo>
                  <a:lnTo>
                    <a:pt x="498894" y="1237819"/>
                  </a:lnTo>
                  <a:lnTo>
                    <a:pt x="498284" y="1235002"/>
                  </a:lnTo>
                  <a:close/>
                </a:path>
                <a:path w="547369" h="1633220">
                  <a:moveTo>
                    <a:pt x="486676" y="1224793"/>
                  </a:moveTo>
                  <a:lnTo>
                    <a:pt x="480235" y="1224793"/>
                  </a:lnTo>
                  <a:lnTo>
                    <a:pt x="477438" y="1225543"/>
                  </a:lnTo>
                  <a:lnTo>
                    <a:pt x="472977" y="1228523"/>
                  </a:lnTo>
                  <a:lnTo>
                    <a:pt x="471362" y="1230570"/>
                  </a:lnTo>
                  <a:lnTo>
                    <a:pt x="470362" y="1233185"/>
                  </a:lnTo>
                  <a:lnTo>
                    <a:pt x="497340" y="1233185"/>
                  </a:lnTo>
                  <a:lnTo>
                    <a:pt x="495742" y="1230051"/>
                  </a:lnTo>
                  <a:lnTo>
                    <a:pt x="493953" y="1228138"/>
                  </a:lnTo>
                  <a:lnTo>
                    <a:pt x="491646" y="1226812"/>
                  </a:lnTo>
                  <a:lnTo>
                    <a:pt x="489358" y="1225466"/>
                  </a:lnTo>
                  <a:lnTo>
                    <a:pt x="486676" y="1224793"/>
                  </a:lnTo>
                  <a:close/>
                </a:path>
                <a:path w="547369" h="1633220">
                  <a:moveTo>
                    <a:pt x="529416" y="1224793"/>
                  </a:moveTo>
                  <a:lnTo>
                    <a:pt x="522148" y="1224793"/>
                  </a:lnTo>
                  <a:lnTo>
                    <a:pt x="518361" y="1225754"/>
                  </a:lnTo>
                  <a:lnTo>
                    <a:pt x="511920" y="1229599"/>
                  </a:lnTo>
                  <a:lnTo>
                    <a:pt x="509430" y="1232282"/>
                  </a:lnTo>
                  <a:lnTo>
                    <a:pt x="505892" y="1239165"/>
                  </a:lnTo>
                  <a:lnTo>
                    <a:pt x="505033" y="1243049"/>
                  </a:lnTo>
                  <a:lnTo>
                    <a:pt x="505115" y="1252883"/>
                  </a:lnTo>
                  <a:lnTo>
                    <a:pt x="522427" y="1270533"/>
                  </a:lnTo>
                  <a:lnTo>
                    <a:pt x="530637" y="1270533"/>
                  </a:lnTo>
                  <a:lnTo>
                    <a:pt x="545660" y="1261362"/>
                  </a:lnTo>
                  <a:lnTo>
                    <a:pt x="525129" y="1261362"/>
                  </a:lnTo>
                  <a:lnTo>
                    <a:pt x="523350" y="1260929"/>
                  </a:lnTo>
                  <a:lnTo>
                    <a:pt x="520351" y="1259199"/>
                  </a:lnTo>
                  <a:lnTo>
                    <a:pt x="519188" y="1257968"/>
                  </a:lnTo>
                  <a:lnTo>
                    <a:pt x="517553" y="1254777"/>
                  </a:lnTo>
                  <a:lnTo>
                    <a:pt x="517149" y="1252883"/>
                  </a:lnTo>
                  <a:lnTo>
                    <a:pt x="517149" y="1250662"/>
                  </a:lnTo>
                  <a:lnTo>
                    <a:pt x="509911" y="1250662"/>
                  </a:lnTo>
                  <a:lnTo>
                    <a:pt x="509911" y="1243049"/>
                  </a:lnTo>
                  <a:lnTo>
                    <a:pt x="517154" y="1243049"/>
                  </a:lnTo>
                  <a:lnTo>
                    <a:pt x="517279" y="1241280"/>
                  </a:lnTo>
                  <a:lnTo>
                    <a:pt x="524831" y="1233964"/>
                  </a:lnTo>
                  <a:lnTo>
                    <a:pt x="544272" y="1233964"/>
                  </a:lnTo>
                  <a:lnTo>
                    <a:pt x="543192" y="1232253"/>
                  </a:lnTo>
                  <a:lnTo>
                    <a:pt x="539404" y="1228523"/>
                  </a:lnTo>
                  <a:lnTo>
                    <a:pt x="537193" y="1227129"/>
                  </a:lnTo>
                  <a:lnTo>
                    <a:pt x="532137" y="1225264"/>
                  </a:lnTo>
                  <a:lnTo>
                    <a:pt x="529416" y="1224793"/>
                  </a:lnTo>
                  <a:close/>
                </a:path>
                <a:path w="547369" h="1633220">
                  <a:moveTo>
                    <a:pt x="535694" y="1256228"/>
                  </a:moveTo>
                  <a:lnTo>
                    <a:pt x="528551" y="1261362"/>
                  </a:lnTo>
                  <a:lnTo>
                    <a:pt x="545660" y="1261362"/>
                  </a:lnTo>
                  <a:lnTo>
                    <a:pt x="546480" y="1259708"/>
                  </a:lnTo>
                  <a:lnTo>
                    <a:pt x="547057" y="1256978"/>
                  </a:lnTo>
                  <a:lnTo>
                    <a:pt x="535694" y="1256228"/>
                  </a:lnTo>
                  <a:close/>
                </a:path>
                <a:path w="547369" h="1633220">
                  <a:moveTo>
                    <a:pt x="517154" y="1243049"/>
                  </a:moveTo>
                  <a:lnTo>
                    <a:pt x="509911" y="1243049"/>
                  </a:lnTo>
                  <a:lnTo>
                    <a:pt x="509911" y="1250662"/>
                  </a:lnTo>
                  <a:lnTo>
                    <a:pt x="517149" y="1250662"/>
                  </a:lnTo>
                  <a:lnTo>
                    <a:pt x="517154" y="1243049"/>
                  </a:lnTo>
                  <a:close/>
                </a:path>
                <a:path w="547369" h="1633220">
                  <a:moveTo>
                    <a:pt x="544272" y="1233964"/>
                  </a:moveTo>
                  <a:lnTo>
                    <a:pt x="528484" y="1233964"/>
                  </a:lnTo>
                  <a:lnTo>
                    <a:pt x="530051" y="1234358"/>
                  </a:lnTo>
                  <a:lnTo>
                    <a:pt x="531397" y="1235146"/>
                  </a:lnTo>
                  <a:lnTo>
                    <a:pt x="532762" y="1235915"/>
                  </a:lnTo>
                  <a:lnTo>
                    <a:pt x="533829" y="1236983"/>
                  </a:lnTo>
                  <a:lnTo>
                    <a:pt x="535367" y="1239713"/>
                  </a:lnTo>
                  <a:lnTo>
                    <a:pt x="535751" y="1241280"/>
                  </a:lnTo>
                  <a:lnTo>
                    <a:pt x="535751" y="1243049"/>
                  </a:lnTo>
                  <a:lnTo>
                    <a:pt x="517154" y="1243049"/>
                  </a:lnTo>
                  <a:lnTo>
                    <a:pt x="517149" y="1250662"/>
                  </a:lnTo>
                  <a:lnTo>
                    <a:pt x="547316" y="1250662"/>
                  </a:lnTo>
                  <a:lnTo>
                    <a:pt x="547240" y="1243049"/>
                  </a:lnTo>
                  <a:lnTo>
                    <a:pt x="546787" y="1240232"/>
                  </a:lnTo>
                  <a:lnTo>
                    <a:pt x="544673" y="1234598"/>
                  </a:lnTo>
                  <a:lnTo>
                    <a:pt x="544272" y="1233964"/>
                  </a:lnTo>
                  <a:close/>
                </a:path>
                <a:path w="547369" h="1633220">
                  <a:moveTo>
                    <a:pt x="97281" y="1345576"/>
                  </a:moveTo>
                  <a:lnTo>
                    <a:pt x="91551" y="1345576"/>
                  </a:lnTo>
                  <a:lnTo>
                    <a:pt x="88561" y="1346422"/>
                  </a:lnTo>
                  <a:lnTo>
                    <a:pt x="83120" y="1349787"/>
                  </a:lnTo>
                  <a:lnTo>
                    <a:pt x="80948" y="1352315"/>
                  </a:lnTo>
                  <a:lnTo>
                    <a:pt x="77679" y="1359064"/>
                  </a:lnTo>
                  <a:lnTo>
                    <a:pt x="76862" y="1363284"/>
                  </a:lnTo>
                  <a:lnTo>
                    <a:pt x="76862" y="1373301"/>
                  </a:lnTo>
                  <a:lnTo>
                    <a:pt x="91465" y="1391172"/>
                  </a:lnTo>
                  <a:lnTo>
                    <a:pt x="97213" y="1391172"/>
                  </a:lnTo>
                  <a:lnTo>
                    <a:pt x="107403" y="1383357"/>
                  </a:lnTo>
                  <a:lnTo>
                    <a:pt x="120035" y="1383357"/>
                  </a:lnTo>
                  <a:lnTo>
                    <a:pt x="120035" y="1381396"/>
                  </a:lnTo>
                  <a:lnTo>
                    <a:pt x="96704" y="1381396"/>
                  </a:lnTo>
                  <a:lnTo>
                    <a:pt x="95002" y="1380848"/>
                  </a:lnTo>
                  <a:lnTo>
                    <a:pt x="89416" y="1370936"/>
                  </a:lnTo>
                  <a:lnTo>
                    <a:pt x="89419" y="1365668"/>
                  </a:lnTo>
                  <a:lnTo>
                    <a:pt x="96704" y="1355353"/>
                  </a:lnTo>
                  <a:lnTo>
                    <a:pt x="120035" y="1355353"/>
                  </a:lnTo>
                  <a:lnTo>
                    <a:pt x="120035" y="1353594"/>
                  </a:lnTo>
                  <a:lnTo>
                    <a:pt x="107403" y="1353594"/>
                  </a:lnTo>
                  <a:lnTo>
                    <a:pt x="106865" y="1352402"/>
                  </a:lnTo>
                  <a:lnTo>
                    <a:pt x="106077" y="1351190"/>
                  </a:lnTo>
                  <a:lnTo>
                    <a:pt x="105039" y="1349960"/>
                  </a:lnTo>
                  <a:lnTo>
                    <a:pt x="104020" y="1348710"/>
                  </a:lnTo>
                  <a:lnTo>
                    <a:pt x="102674" y="1347672"/>
                  </a:lnTo>
                  <a:lnTo>
                    <a:pt x="101001" y="1346845"/>
                  </a:lnTo>
                  <a:lnTo>
                    <a:pt x="99348" y="1345999"/>
                  </a:lnTo>
                  <a:lnTo>
                    <a:pt x="97281" y="1345576"/>
                  </a:lnTo>
                  <a:close/>
                </a:path>
                <a:path w="547369" h="1633220">
                  <a:moveTo>
                    <a:pt x="120035" y="1383357"/>
                  </a:moveTo>
                  <a:lnTo>
                    <a:pt x="107923" y="1383357"/>
                  </a:lnTo>
                  <a:lnTo>
                    <a:pt x="107923" y="1390451"/>
                  </a:lnTo>
                  <a:lnTo>
                    <a:pt x="120035" y="1390451"/>
                  </a:lnTo>
                  <a:lnTo>
                    <a:pt x="120035" y="1383357"/>
                  </a:lnTo>
                  <a:close/>
                </a:path>
                <a:path w="547369" h="1633220">
                  <a:moveTo>
                    <a:pt x="120035" y="1355353"/>
                  </a:moveTo>
                  <a:lnTo>
                    <a:pt x="100703" y="1355353"/>
                  </a:lnTo>
                  <a:lnTo>
                    <a:pt x="102410" y="1355901"/>
                  </a:lnTo>
                  <a:lnTo>
                    <a:pt x="105154" y="1357997"/>
                  </a:lnTo>
                  <a:lnTo>
                    <a:pt x="106211" y="1359496"/>
                  </a:lnTo>
                  <a:lnTo>
                    <a:pt x="107637" y="1363284"/>
                  </a:lnTo>
                  <a:lnTo>
                    <a:pt x="107691" y="1363496"/>
                  </a:lnTo>
                  <a:lnTo>
                    <a:pt x="108038" y="1365668"/>
                  </a:lnTo>
                  <a:lnTo>
                    <a:pt x="108038" y="1370936"/>
                  </a:lnTo>
                  <a:lnTo>
                    <a:pt x="100703" y="1381396"/>
                  </a:lnTo>
                  <a:lnTo>
                    <a:pt x="120035" y="1381396"/>
                  </a:lnTo>
                  <a:lnTo>
                    <a:pt x="120035" y="1355353"/>
                  </a:lnTo>
                  <a:close/>
                </a:path>
                <a:path w="547369" h="1633220">
                  <a:moveTo>
                    <a:pt x="120035" y="1331387"/>
                  </a:moveTo>
                  <a:lnTo>
                    <a:pt x="107778" y="1331387"/>
                  </a:lnTo>
                  <a:lnTo>
                    <a:pt x="107778" y="1353594"/>
                  </a:lnTo>
                  <a:lnTo>
                    <a:pt x="120035" y="1353594"/>
                  </a:lnTo>
                  <a:lnTo>
                    <a:pt x="120035" y="1331387"/>
                  </a:lnTo>
                  <a:close/>
                </a:path>
                <a:path w="547369" h="1633220">
                  <a:moveTo>
                    <a:pt x="150970" y="1345576"/>
                  </a:moveTo>
                  <a:lnTo>
                    <a:pt x="143702" y="1345576"/>
                  </a:lnTo>
                  <a:lnTo>
                    <a:pt x="139915" y="1346538"/>
                  </a:lnTo>
                  <a:lnTo>
                    <a:pt x="133474" y="1350383"/>
                  </a:lnTo>
                  <a:lnTo>
                    <a:pt x="130984" y="1353065"/>
                  </a:lnTo>
                  <a:lnTo>
                    <a:pt x="127446" y="1359948"/>
                  </a:lnTo>
                  <a:lnTo>
                    <a:pt x="126587" y="1363832"/>
                  </a:lnTo>
                  <a:lnTo>
                    <a:pt x="126669" y="1373667"/>
                  </a:lnTo>
                  <a:lnTo>
                    <a:pt x="143981" y="1391317"/>
                  </a:lnTo>
                  <a:lnTo>
                    <a:pt x="152191" y="1391317"/>
                  </a:lnTo>
                  <a:lnTo>
                    <a:pt x="167214" y="1382145"/>
                  </a:lnTo>
                  <a:lnTo>
                    <a:pt x="146683" y="1382145"/>
                  </a:lnTo>
                  <a:lnTo>
                    <a:pt x="144904" y="1381713"/>
                  </a:lnTo>
                  <a:lnTo>
                    <a:pt x="141905" y="1379983"/>
                  </a:lnTo>
                  <a:lnTo>
                    <a:pt x="140742" y="1378752"/>
                  </a:lnTo>
                  <a:lnTo>
                    <a:pt x="139107" y="1375560"/>
                  </a:lnTo>
                  <a:lnTo>
                    <a:pt x="138704" y="1373667"/>
                  </a:lnTo>
                  <a:lnTo>
                    <a:pt x="138704" y="1371446"/>
                  </a:lnTo>
                  <a:lnTo>
                    <a:pt x="131465" y="1371446"/>
                  </a:lnTo>
                  <a:lnTo>
                    <a:pt x="131465" y="1363832"/>
                  </a:lnTo>
                  <a:lnTo>
                    <a:pt x="138708" y="1363832"/>
                  </a:lnTo>
                  <a:lnTo>
                    <a:pt x="138833" y="1362063"/>
                  </a:lnTo>
                  <a:lnTo>
                    <a:pt x="146385" y="1354747"/>
                  </a:lnTo>
                  <a:lnTo>
                    <a:pt x="165826" y="1354747"/>
                  </a:lnTo>
                  <a:lnTo>
                    <a:pt x="164746" y="1353036"/>
                  </a:lnTo>
                  <a:lnTo>
                    <a:pt x="160958" y="1349306"/>
                  </a:lnTo>
                  <a:lnTo>
                    <a:pt x="158747" y="1347912"/>
                  </a:lnTo>
                  <a:lnTo>
                    <a:pt x="153691" y="1346047"/>
                  </a:lnTo>
                  <a:lnTo>
                    <a:pt x="150970" y="1345576"/>
                  </a:lnTo>
                  <a:close/>
                </a:path>
                <a:path w="547369" h="1633220">
                  <a:moveTo>
                    <a:pt x="157248" y="1377012"/>
                  </a:moveTo>
                  <a:lnTo>
                    <a:pt x="150105" y="1382145"/>
                  </a:lnTo>
                  <a:lnTo>
                    <a:pt x="167214" y="1382145"/>
                  </a:lnTo>
                  <a:lnTo>
                    <a:pt x="168034" y="1380492"/>
                  </a:lnTo>
                  <a:lnTo>
                    <a:pt x="168611" y="1377762"/>
                  </a:lnTo>
                  <a:lnTo>
                    <a:pt x="157248" y="1377012"/>
                  </a:lnTo>
                  <a:close/>
                </a:path>
                <a:path w="547369" h="1633220">
                  <a:moveTo>
                    <a:pt x="138708" y="1363832"/>
                  </a:moveTo>
                  <a:lnTo>
                    <a:pt x="131465" y="1363832"/>
                  </a:lnTo>
                  <a:lnTo>
                    <a:pt x="131465" y="1371446"/>
                  </a:lnTo>
                  <a:lnTo>
                    <a:pt x="138704" y="1371446"/>
                  </a:lnTo>
                  <a:lnTo>
                    <a:pt x="138708" y="1363832"/>
                  </a:lnTo>
                  <a:close/>
                </a:path>
                <a:path w="547369" h="1633220">
                  <a:moveTo>
                    <a:pt x="165826" y="1354747"/>
                  </a:moveTo>
                  <a:lnTo>
                    <a:pt x="150038" y="1354747"/>
                  </a:lnTo>
                  <a:lnTo>
                    <a:pt x="151605" y="1355142"/>
                  </a:lnTo>
                  <a:lnTo>
                    <a:pt x="152951" y="1355930"/>
                  </a:lnTo>
                  <a:lnTo>
                    <a:pt x="154316" y="1356699"/>
                  </a:lnTo>
                  <a:lnTo>
                    <a:pt x="155383" y="1357766"/>
                  </a:lnTo>
                  <a:lnTo>
                    <a:pt x="156921" y="1360496"/>
                  </a:lnTo>
                  <a:lnTo>
                    <a:pt x="157305" y="1362063"/>
                  </a:lnTo>
                  <a:lnTo>
                    <a:pt x="157305" y="1363832"/>
                  </a:lnTo>
                  <a:lnTo>
                    <a:pt x="138708" y="1363832"/>
                  </a:lnTo>
                  <a:lnTo>
                    <a:pt x="138704" y="1371446"/>
                  </a:lnTo>
                  <a:lnTo>
                    <a:pt x="168870" y="1371446"/>
                  </a:lnTo>
                  <a:lnTo>
                    <a:pt x="168795" y="1363832"/>
                  </a:lnTo>
                  <a:lnTo>
                    <a:pt x="168342" y="1361015"/>
                  </a:lnTo>
                  <a:lnTo>
                    <a:pt x="166227" y="1355382"/>
                  </a:lnTo>
                  <a:lnTo>
                    <a:pt x="165826" y="1354747"/>
                  </a:lnTo>
                  <a:close/>
                </a:path>
                <a:path w="547369" h="1633220">
                  <a:moveTo>
                    <a:pt x="190329" y="1335540"/>
                  </a:moveTo>
                  <a:lnTo>
                    <a:pt x="178043" y="1335540"/>
                  </a:lnTo>
                  <a:lnTo>
                    <a:pt x="178024" y="1381357"/>
                  </a:lnTo>
                  <a:lnTo>
                    <a:pt x="189848" y="1391172"/>
                  </a:lnTo>
                  <a:lnTo>
                    <a:pt x="194405" y="1390999"/>
                  </a:lnTo>
                  <a:lnTo>
                    <a:pt x="195760" y="1390836"/>
                  </a:lnTo>
                  <a:lnTo>
                    <a:pt x="197991" y="1390317"/>
                  </a:lnTo>
                  <a:lnTo>
                    <a:pt x="198856" y="1390096"/>
                  </a:lnTo>
                  <a:lnTo>
                    <a:pt x="199471" y="1389903"/>
                  </a:lnTo>
                  <a:lnTo>
                    <a:pt x="197624" y="1381165"/>
                  </a:lnTo>
                  <a:lnTo>
                    <a:pt x="193655" y="1381165"/>
                  </a:lnTo>
                  <a:lnTo>
                    <a:pt x="192924" y="1381040"/>
                  </a:lnTo>
                  <a:lnTo>
                    <a:pt x="191675" y="1380540"/>
                  </a:lnTo>
                  <a:lnTo>
                    <a:pt x="191194" y="1380107"/>
                  </a:lnTo>
                  <a:lnTo>
                    <a:pt x="190502" y="1378858"/>
                  </a:lnTo>
                  <a:lnTo>
                    <a:pt x="190423" y="1378454"/>
                  </a:lnTo>
                  <a:lnTo>
                    <a:pt x="190329" y="1335540"/>
                  </a:lnTo>
                  <a:close/>
                </a:path>
                <a:path w="547369" h="1633220">
                  <a:moveTo>
                    <a:pt x="197539" y="1380761"/>
                  </a:moveTo>
                  <a:lnTo>
                    <a:pt x="195635" y="1381117"/>
                  </a:lnTo>
                  <a:lnTo>
                    <a:pt x="195058" y="1381165"/>
                  </a:lnTo>
                  <a:lnTo>
                    <a:pt x="197624" y="1381165"/>
                  </a:lnTo>
                  <a:lnTo>
                    <a:pt x="197539" y="1380761"/>
                  </a:lnTo>
                  <a:close/>
                </a:path>
                <a:path w="547369" h="1633220">
                  <a:moveTo>
                    <a:pt x="178043" y="1346153"/>
                  </a:moveTo>
                  <a:lnTo>
                    <a:pt x="171986" y="1346153"/>
                  </a:lnTo>
                  <a:lnTo>
                    <a:pt x="171986" y="1355382"/>
                  </a:lnTo>
                  <a:lnTo>
                    <a:pt x="178043" y="1355382"/>
                  </a:lnTo>
                  <a:lnTo>
                    <a:pt x="178043" y="1346153"/>
                  </a:lnTo>
                  <a:close/>
                </a:path>
                <a:path w="547369" h="1633220">
                  <a:moveTo>
                    <a:pt x="198663" y="1346153"/>
                  </a:moveTo>
                  <a:lnTo>
                    <a:pt x="190329" y="1346153"/>
                  </a:lnTo>
                  <a:lnTo>
                    <a:pt x="190329" y="1355382"/>
                  </a:lnTo>
                  <a:lnTo>
                    <a:pt x="198663" y="1355382"/>
                  </a:lnTo>
                  <a:lnTo>
                    <a:pt x="198663" y="1346153"/>
                  </a:lnTo>
                  <a:close/>
                </a:path>
                <a:path w="547369" h="1633220">
                  <a:moveTo>
                    <a:pt x="241339" y="1354546"/>
                  </a:moveTo>
                  <a:lnTo>
                    <a:pt x="225693" y="1354546"/>
                  </a:lnTo>
                  <a:lnTo>
                    <a:pt x="227308" y="1355045"/>
                  </a:lnTo>
                  <a:lnTo>
                    <a:pt x="229596" y="1357045"/>
                  </a:lnTo>
                  <a:lnTo>
                    <a:pt x="230063" y="1358189"/>
                  </a:lnTo>
                  <a:lnTo>
                    <a:pt x="230173" y="1361400"/>
                  </a:lnTo>
                  <a:lnTo>
                    <a:pt x="229817" y="1362111"/>
                  </a:lnTo>
                  <a:lnTo>
                    <a:pt x="217252" y="1364649"/>
                  </a:lnTo>
                  <a:lnTo>
                    <a:pt x="215157" y="1365015"/>
                  </a:lnTo>
                  <a:lnTo>
                    <a:pt x="202806" y="1381011"/>
                  </a:lnTo>
                  <a:lnTo>
                    <a:pt x="203438" y="1383443"/>
                  </a:lnTo>
                  <a:lnTo>
                    <a:pt x="214685" y="1391288"/>
                  </a:lnTo>
                  <a:lnTo>
                    <a:pt x="219704" y="1391288"/>
                  </a:lnTo>
                  <a:lnTo>
                    <a:pt x="230461" y="1384308"/>
                  </a:lnTo>
                  <a:lnTo>
                    <a:pt x="242458" y="1384308"/>
                  </a:lnTo>
                  <a:lnTo>
                    <a:pt x="242458" y="1382809"/>
                  </a:lnTo>
                  <a:lnTo>
                    <a:pt x="219146" y="1382809"/>
                  </a:lnTo>
                  <a:lnTo>
                    <a:pt x="217589" y="1382376"/>
                  </a:lnTo>
                  <a:lnTo>
                    <a:pt x="215147" y="1380627"/>
                  </a:lnTo>
                  <a:lnTo>
                    <a:pt x="214541" y="1379348"/>
                  </a:lnTo>
                  <a:lnTo>
                    <a:pt x="214649" y="1376176"/>
                  </a:lnTo>
                  <a:lnTo>
                    <a:pt x="224799" y="1371455"/>
                  </a:lnTo>
                  <a:lnTo>
                    <a:pt x="227279" y="1370984"/>
                  </a:lnTo>
                  <a:lnTo>
                    <a:pt x="228019" y="1370802"/>
                  </a:lnTo>
                  <a:lnTo>
                    <a:pt x="229346" y="1370398"/>
                  </a:lnTo>
                  <a:lnTo>
                    <a:pt x="229875" y="1370167"/>
                  </a:lnTo>
                  <a:lnTo>
                    <a:pt x="230259" y="1369917"/>
                  </a:lnTo>
                  <a:lnTo>
                    <a:pt x="242458" y="1369917"/>
                  </a:lnTo>
                  <a:lnTo>
                    <a:pt x="242458" y="1357939"/>
                  </a:lnTo>
                  <a:lnTo>
                    <a:pt x="241949" y="1355680"/>
                  </a:lnTo>
                  <a:lnTo>
                    <a:pt x="241339" y="1354546"/>
                  </a:lnTo>
                  <a:close/>
                </a:path>
                <a:path w="547369" h="1633220">
                  <a:moveTo>
                    <a:pt x="242458" y="1384308"/>
                  </a:moveTo>
                  <a:lnTo>
                    <a:pt x="230807" y="1384308"/>
                  </a:lnTo>
                  <a:lnTo>
                    <a:pt x="230807" y="1390451"/>
                  </a:lnTo>
                  <a:lnTo>
                    <a:pt x="242458" y="1390451"/>
                  </a:lnTo>
                  <a:lnTo>
                    <a:pt x="242458" y="1384308"/>
                  </a:lnTo>
                  <a:close/>
                </a:path>
                <a:path w="547369" h="1633220">
                  <a:moveTo>
                    <a:pt x="242458" y="1369917"/>
                  </a:moveTo>
                  <a:lnTo>
                    <a:pt x="230259" y="1369917"/>
                  </a:lnTo>
                  <a:lnTo>
                    <a:pt x="230161" y="1376522"/>
                  </a:lnTo>
                  <a:lnTo>
                    <a:pt x="229865" y="1377570"/>
                  </a:lnTo>
                  <a:lnTo>
                    <a:pt x="228288" y="1380031"/>
                  </a:lnTo>
                  <a:lnTo>
                    <a:pt x="227202" y="1381011"/>
                  </a:lnTo>
                  <a:lnTo>
                    <a:pt x="224433" y="1382453"/>
                  </a:lnTo>
                  <a:lnTo>
                    <a:pt x="222838" y="1382809"/>
                  </a:lnTo>
                  <a:lnTo>
                    <a:pt x="242458" y="1382809"/>
                  </a:lnTo>
                  <a:lnTo>
                    <a:pt x="242458" y="1369917"/>
                  </a:lnTo>
                  <a:close/>
                </a:path>
                <a:path w="547369" h="1633220">
                  <a:moveTo>
                    <a:pt x="226116" y="1345576"/>
                  </a:moveTo>
                  <a:lnTo>
                    <a:pt x="220117" y="1345576"/>
                  </a:lnTo>
                  <a:lnTo>
                    <a:pt x="217002" y="1346115"/>
                  </a:lnTo>
                  <a:lnTo>
                    <a:pt x="204361" y="1358727"/>
                  </a:lnTo>
                  <a:lnTo>
                    <a:pt x="215724" y="1359650"/>
                  </a:lnTo>
                  <a:lnTo>
                    <a:pt x="216147" y="1358189"/>
                  </a:lnTo>
                  <a:lnTo>
                    <a:pt x="217012" y="1356978"/>
                  </a:lnTo>
                  <a:lnTo>
                    <a:pt x="219627" y="1355036"/>
                  </a:lnTo>
                  <a:lnTo>
                    <a:pt x="221386" y="1354546"/>
                  </a:lnTo>
                  <a:lnTo>
                    <a:pt x="241339" y="1354546"/>
                  </a:lnTo>
                  <a:lnTo>
                    <a:pt x="239911" y="1351892"/>
                  </a:lnTo>
                  <a:lnTo>
                    <a:pt x="238517" y="1350335"/>
                  </a:lnTo>
                  <a:lnTo>
                    <a:pt x="234998" y="1347912"/>
                  </a:lnTo>
                  <a:lnTo>
                    <a:pt x="232989" y="1347018"/>
                  </a:lnTo>
                  <a:lnTo>
                    <a:pt x="228471" y="1345865"/>
                  </a:lnTo>
                  <a:lnTo>
                    <a:pt x="226116" y="1345576"/>
                  </a:lnTo>
                  <a:close/>
                </a:path>
                <a:path w="547369" h="1633220">
                  <a:moveTo>
                    <a:pt x="262489" y="1346153"/>
                  </a:moveTo>
                  <a:lnTo>
                    <a:pt x="250203" y="1346153"/>
                  </a:lnTo>
                  <a:lnTo>
                    <a:pt x="250203" y="1390451"/>
                  </a:lnTo>
                  <a:lnTo>
                    <a:pt x="262489" y="1390451"/>
                  </a:lnTo>
                  <a:lnTo>
                    <a:pt x="262489" y="1346153"/>
                  </a:lnTo>
                  <a:close/>
                </a:path>
                <a:path w="547369" h="1633220">
                  <a:moveTo>
                    <a:pt x="258202" y="1328013"/>
                  </a:moveTo>
                  <a:lnTo>
                    <a:pt x="254549" y="1328013"/>
                  </a:lnTo>
                  <a:lnTo>
                    <a:pt x="252982" y="1328628"/>
                  </a:lnTo>
                  <a:lnTo>
                    <a:pt x="250386" y="1331070"/>
                  </a:lnTo>
                  <a:lnTo>
                    <a:pt x="249742" y="1332521"/>
                  </a:lnTo>
                  <a:lnTo>
                    <a:pt x="249742" y="1335925"/>
                  </a:lnTo>
                  <a:lnTo>
                    <a:pt x="250386" y="1337395"/>
                  </a:lnTo>
                  <a:lnTo>
                    <a:pt x="251674" y="1338626"/>
                  </a:lnTo>
                  <a:lnTo>
                    <a:pt x="252982" y="1339837"/>
                  </a:lnTo>
                  <a:lnTo>
                    <a:pt x="254549" y="1340443"/>
                  </a:lnTo>
                  <a:lnTo>
                    <a:pt x="258202" y="1340443"/>
                  </a:lnTo>
                  <a:lnTo>
                    <a:pt x="259759" y="1339837"/>
                  </a:lnTo>
                  <a:lnTo>
                    <a:pt x="262355" y="1337395"/>
                  </a:lnTo>
                  <a:lnTo>
                    <a:pt x="263008" y="1335925"/>
                  </a:lnTo>
                  <a:lnTo>
                    <a:pt x="263008" y="1332521"/>
                  </a:lnTo>
                  <a:lnTo>
                    <a:pt x="262355" y="1331070"/>
                  </a:lnTo>
                  <a:lnTo>
                    <a:pt x="261047" y="1329859"/>
                  </a:lnTo>
                  <a:lnTo>
                    <a:pt x="259759" y="1328628"/>
                  </a:lnTo>
                  <a:lnTo>
                    <a:pt x="258202" y="1328013"/>
                  </a:lnTo>
                  <a:close/>
                </a:path>
                <a:path w="547369" h="1633220">
                  <a:moveTo>
                    <a:pt x="282830" y="1331387"/>
                  </a:moveTo>
                  <a:lnTo>
                    <a:pt x="270544" y="1331387"/>
                  </a:lnTo>
                  <a:lnTo>
                    <a:pt x="270544" y="1390451"/>
                  </a:lnTo>
                  <a:lnTo>
                    <a:pt x="282830" y="1390451"/>
                  </a:lnTo>
                  <a:lnTo>
                    <a:pt x="282830" y="1331387"/>
                  </a:lnTo>
                  <a:close/>
                </a:path>
                <a:path w="547369" h="1633220">
                  <a:moveTo>
                    <a:pt x="301008" y="1376983"/>
                  </a:moveTo>
                  <a:lnTo>
                    <a:pt x="288924" y="1377618"/>
                  </a:lnTo>
                  <a:lnTo>
                    <a:pt x="289520" y="1381847"/>
                  </a:lnTo>
                  <a:lnTo>
                    <a:pt x="291548" y="1385193"/>
                  </a:lnTo>
                  <a:lnTo>
                    <a:pt x="298489" y="1390096"/>
                  </a:lnTo>
                  <a:lnTo>
                    <a:pt x="303161" y="1391317"/>
                  </a:lnTo>
                  <a:lnTo>
                    <a:pt x="312871" y="1391317"/>
                  </a:lnTo>
                  <a:lnTo>
                    <a:pt x="316264" y="1390711"/>
                  </a:lnTo>
                  <a:lnTo>
                    <a:pt x="322167" y="1388269"/>
                  </a:lnTo>
                  <a:lnTo>
                    <a:pt x="324493" y="1386558"/>
                  </a:lnTo>
                  <a:lnTo>
                    <a:pt x="327673" y="1382463"/>
                  </a:lnTo>
                  <a:lnTo>
                    <a:pt x="306862" y="1382463"/>
                  </a:lnTo>
                  <a:lnTo>
                    <a:pt x="305065" y="1382001"/>
                  </a:lnTo>
                  <a:lnTo>
                    <a:pt x="302258" y="1380136"/>
                  </a:lnTo>
                  <a:lnTo>
                    <a:pt x="301373" y="1378771"/>
                  </a:lnTo>
                  <a:lnTo>
                    <a:pt x="301008" y="1376983"/>
                  </a:lnTo>
                  <a:close/>
                </a:path>
                <a:path w="547369" h="1633220">
                  <a:moveTo>
                    <a:pt x="314476" y="1345576"/>
                  </a:moveTo>
                  <a:lnTo>
                    <a:pt x="305094" y="1345576"/>
                  </a:lnTo>
                  <a:lnTo>
                    <a:pt x="301787" y="1346134"/>
                  </a:lnTo>
                  <a:lnTo>
                    <a:pt x="290106" y="1362669"/>
                  </a:lnTo>
                  <a:lnTo>
                    <a:pt x="291154" y="1365389"/>
                  </a:lnTo>
                  <a:lnTo>
                    <a:pt x="295365" y="1369658"/>
                  </a:lnTo>
                  <a:lnTo>
                    <a:pt x="298585" y="1371157"/>
                  </a:lnTo>
                  <a:lnTo>
                    <a:pt x="312505" y="1373936"/>
                  </a:lnTo>
                  <a:lnTo>
                    <a:pt x="313928" y="1374493"/>
                  </a:lnTo>
                  <a:lnTo>
                    <a:pt x="315774" y="1375935"/>
                  </a:lnTo>
                  <a:lnTo>
                    <a:pt x="316245" y="1376849"/>
                  </a:lnTo>
                  <a:lnTo>
                    <a:pt x="316245" y="1379290"/>
                  </a:lnTo>
                  <a:lnTo>
                    <a:pt x="315572" y="1380377"/>
                  </a:lnTo>
                  <a:lnTo>
                    <a:pt x="312938" y="1382049"/>
                  </a:lnTo>
                  <a:lnTo>
                    <a:pt x="311208" y="1382463"/>
                  </a:lnTo>
                  <a:lnTo>
                    <a:pt x="327673" y="1382463"/>
                  </a:lnTo>
                  <a:lnTo>
                    <a:pt x="327896" y="1382174"/>
                  </a:lnTo>
                  <a:lnTo>
                    <a:pt x="328752" y="1379627"/>
                  </a:lnTo>
                  <a:lnTo>
                    <a:pt x="328752" y="1373532"/>
                  </a:lnTo>
                  <a:lnTo>
                    <a:pt x="327695" y="1370955"/>
                  </a:lnTo>
                  <a:lnTo>
                    <a:pt x="323465" y="1367033"/>
                  </a:lnTo>
                  <a:lnTo>
                    <a:pt x="320254" y="1365611"/>
                  </a:lnTo>
                  <a:lnTo>
                    <a:pt x="307930" y="1363111"/>
                  </a:lnTo>
                  <a:lnTo>
                    <a:pt x="305872" y="1362669"/>
                  </a:lnTo>
                  <a:lnTo>
                    <a:pt x="304421" y="1362082"/>
                  </a:lnTo>
                  <a:lnTo>
                    <a:pt x="302729" y="1360621"/>
                  </a:lnTo>
                  <a:lnTo>
                    <a:pt x="302306" y="1359727"/>
                  </a:lnTo>
                  <a:lnTo>
                    <a:pt x="302306" y="1357343"/>
                  </a:lnTo>
                  <a:lnTo>
                    <a:pt x="302959" y="1356286"/>
                  </a:lnTo>
                  <a:lnTo>
                    <a:pt x="305574" y="1354690"/>
                  </a:lnTo>
                  <a:lnTo>
                    <a:pt x="307180" y="1354286"/>
                  </a:lnTo>
                  <a:lnTo>
                    <a:pt x="326957" y="1354286"/>
                  </a:lnTo>
                  <a:lnTo>
                    <a:pt x="325320" y="1351489"/>
                  </a:lnTo>
                  <a:lnTo>
                    <a:pt x="318879" y="1346759"/>
                  </a:lnTo>
                  <a:lnTo>
                    <a:pt x="314476" y="1345576"/>
                  </a:lnTo>
                  <a:close/>
                </a:path>
                <a:path w="547369" h="1633220">
                  <a:moveTo>
                    <a:pt x="326957" y="1354286"/>
                  </a:moveTo>
                  <a:lnTo>
                    <a:pt x="310506" y="1354286"/>
                  </a:lnTo>
                  <a:lnTo>
                    <a:pt x="311727" y="1354526"/>
                  </a:lnTo>
                  <a:lnTo>
                    <a:pt x="312746" y="1355007"/>
                  </a:lnTo>
                  <a:lnTo>
                    <a:pt x="316495" y="1359477"/>
                  </a:lnTo>
                  <a:lnTo>
                    <a:pt x="327743" y="1358785"/>
                  </a:lnTo>
                  <a:lnTo>
                    <a:pt x="327193" y="1354690"/>
                  </a:lnTo>
                  <a:lnTo>
                    <a:pt x="326957" y="1354286"/>
                  </a:lnTo>
                  <a:close/>
                </a:path>
                <a:path w="547369" h="1633220">
                  <a:moveTo>
                    <a:pt x="360825" y="1346153"/>
                  </a:moveTo>
                  <a:lnTo>
                    <a:pt x="348395" y="1346153"/>
                  </a:lnTo>
                  <a:lnTo>
                    <a:pt x="360450" y="1390451"/>
                  </a:lnTo>
                  <a:lnTo>
                    <a:pt x="373428" y="1390451"/>
                  </a:lnTo>
                  <a:lnTo>
                    <a:pt x="377401" y="1375916"/>
                  </a:lnTo>
                  <a:lnTo>
                    <a:pt x="367689" y="1375916"/>
                  </a:lnTo>
                  <a:lnTo>
                    <a:pt x="360825" y="1346153"/>
                  </a:lnTo>
                  <a:close/>
                </a:path>
                <a:path w="547369" h="1633220">
                  <a:moveTo>
                    <a:pt x="391482" y="1362592"/>
                  </a:moveTo>
                  <a:lnTo>
                    <a:pt x="381590" y="1362592"/>
                  </a:lnTo>
                  <a:lnTo>
                    <a:pt x="389204" y="1390451"/>
                  </a:lnTo>
                  <a:lnTo>
                    <a:pt x="402210" y="1390451"/>
                  </a:lnTo>
                  <a:lnTo>
                    <a:pt x="406204" y="1375743"/>
                  </a:lnTo>
                  <a:lnTo>
                    <a:pt x="394712" y="1375743"/>
                  </a:lnTo>
                  <a:lnTo>
                    <a:pt x="391482" y="1362592"/>
                  </a:lnTo>
                  <a:close/>
                </a:path>
                <a:path w="547369" h="1633220">
                  <a:moveTo>
                    <a:pt x="387444" y="1346153"/>
                  </a:moveTo>
                  <a:lnTo>
                    <a:pt x="375245" y="1346153"/>
                  </a:lnTo>
                  <a:lnTo>
                    <a:pt x="368093" y="1375916"/>
                  </a:lnTo>
                  <a:lnTo>
                    <a:pt x="377401" y="1375916"/>
                  </a:lnTo>
                  <a:lnTo>
                    <a:pt x="381042" y="1362592"/>
                  </a:lnTo>
                  <a:lnTo>
                    <a:pt x="391482" y="1362592"/>
                  </a:lnTo>
                  <a:lnTo>
                    <a:pt x="387444" y="1346153"/>
                  </a:lnTo>
                  <a:close/>
                </a:path>
                <a:path w="547369" h="1633220">
                  <a:moveTo>
                    <a:pt x="414237" y="1346153"/>
                  </a:moveTo>
                  <a:lnTo>
                    <a:pt x="401836" y="1346153"/>
                  </a:lnTo>
                  <a:lnTo>
                    <a:pt x="395087" y="1375743"/>
                  </a:lnTo>
                  <a:lnTo>
                    <a:pt x="406204" y="1375743"/>
                  </a:lnTo>
                  <a:lnTo>
                    <a:pt x="414237" y="1346153"/>
                  </a:lnTo>
                  <a:close/>
                </a:path>
                <a:path w="547369" h="1633220">
                  <a:moveTo>
                    <a:pt x="431290" y="1346153"/>
                  </a:moveTo>
                  <a:lnTo>
                    <a:pt x="419004" y="1346153"/>
                  </a:lnTo>
                  <a:lnTo>
                    <a:pt x="419004" y="1390451"/>
                  </a:lnTo>
                  <a:lnTo>
                    <a:pt x="431290" y="1390451"/>
                  </a:lnTo>
                  <a:lnTo>
                    <a:pt x="431290" y="1346153"/>
                  </a:lnTo>
                  <a:close/>
                </a:path>
                <a:path w="547369" h="1633220">
                  <a:moveTo>
                    <a:pt x="427002" y="1328013"/>
                  </a:moveTo>
                  <a:lnTo>
                    <a:pt x="423349" y="1328013"/>
                  </a:lnTo>
                  <a:lnTo>
                    <a:pt x="421782" y="1328628"/>
                  </a:lnTo>
                  <a:lnTo>
                    <a:pt x="419187" y="1331070"/>
                  </a:lnTo>
                  <a:lnTo>
                    <a:pt x="418543" y="1332521"/>
                  </a:lnTo>
                  <a:lnTo>
                    <a:pt x="418543" y="1335925"/>
                  </a:lnTo>
                  <a:lnTo>
                    <a:pt x="419187" y="1337395"/>
                  </a:lnTo>
                  <a:lnTo>
                    <a:pt x="420475" y="1338626"/>
                  </a:lnTo>
                  <a:lnTo>
                    <a:pt x="421782" y="1339837"/>
                  </a:lnTo>
                  <a:lnTo>
                    <a:pt x="423349" y="1340443"/>
                  </a:lnTo>
                  <a:lnTo>
                    <a:pt x="427002" y="1340443"/>
                  </a:lnTo>
                  <a:lnTo>
                    <a:pt x="428560" y="1339837"/>
                  </a:lnTo>
                  <a:lnTo>
                    <a:pt x="431155" y="1337395"/>
                  </a:lnTo>
                  <a:lnTo>
                    <a:pt x="431809" y="1335925"/>
                  </a:lnTo>
                  <a:lnTo>
                    <a:pt x="431809" y="1332521"/>
                  </a:lnTo>
                  <a:lnTo>
                    <a:pt x="431155" y="1331070"/>
                  </a:lnTo>
                  <a:lnTo>
                    <a:pt x="429848" y="1329859"/>
                  </a:lnTo>
                  <a:lnTo>
                    <a:pt x="428560" y="1328628"/>
                  </a:lnTo>
                  <a:lnTo>
                    <a:pt x="427002" y="1328013"/>
                  </a:lnTo>
                  <a:close/>
                </a:path>
                <a:path w="547369" h="1633220">
                  <a:moveTo>
                    <a:pt x="451631" y="1331387"/>
                  </a:moveTo>
                  <a:lnTo>
                    <a:pt x="439345" y="1331387"/>
                  </a:lnTo>
                  <a:lnTo>
                    <a:pt x="439345" y="1390451"/>
                  </a:lnTo>
                  <a:lnTo>
                    <a:pt x="451631" y="1390451"/>
                  </a:lnTo>
                  <a:lnTo>
                    <a:pt x="451631" y="1331387"/>
                  </a:lnTo>
                  <a:close/>
                </a:path>
                <a:path w="547369" h="1633220">
                  <a:moveTo>
                    <a:pt x="471972" y="1331387"/>
                  </a:moveTo>
                  <a:lnTo>
                    <a:pt x="459686" y="1331387"/>
                  </a:lnTo>
                  <a:lnTo>
                    <a:pt x="459686" y="1390451"/>
                  </a:lnTo>
                  <a:lnTo>
                    <a:pt x="471972" y="1390451"/>
                  </a:lnTo>
                  <a:lnTo>
                    <a:pt x="471972" y="1331387"/>
                  </a:lnTo>
                  <a:close/>
                </a:path>
                <a:path w="547369" h="1633220">
                  <a:moveTo>
                    <a:pt x="88629" y="1497767"/>
                  </a:moveTo>
                  <a:lnTo>
                    <a:pt x="76545" y="1498401"/>
                  </a:lnTo>
                  <a:lnTo>
                    <a:pt x="77141" y="1502631"/>
                  </a:lnTo>
                  <a:lnTo>
                    <a:pt x="79169" y="1505976"/>
                  </a:lnTo>
                  <a:lnTo>
                    <a:pt x="86110" y="1510879"/>
                  </a:lnTo>
                  <a:lnTo>
                    <a:pt x="90782" y="1512100"/>
                  </a:lnTo>
                  <a:lnTo>
                    <a:pt x="100491" y="1512100"/>
                  </a:lnTo>
                  <a:lnTo>
                    <a:pt x="103885" y="1511495"/>
                  </a:lnTo>
                  <a:lnTo>
                    <a:pt x="109788" y="1509053"/>
                  </a:lnTo>
                  <a:lnTo>
                    <a:pt x="112114" y="1507342"/>
                  </a:lnTo>
                  <a:lnTo>
                    <a:pt x="115293" y="1503246"/>
                  </a:lnTo>
                  <a:lnTo>
                    <a:pt x="94483" y="1503246"/>
                  </a:lnTo>
                  <a:lnTo>
                    <a:pt x="92685" y="1502785"/>
                  </a:lnTo>
                  <a:lnTo>
                    <a:pt x="89878" y="1500920"/>
                  </a:lnTo>
                  <a:lnTo>
                    <a:pt x="88994" y="1499555"/>
                  </a:lnTo>
                  <a:lnTo>
                    <a:pt x="88629" y="1497767"/>
                  </a:lnTo>
                  <a:close/>
                </a:path>
                <a:path w="547369" h="1633220">
                  <a:moveTo>
                    <a:pt x="102097" y="1466360"/>
                  </a:moveTo>
                  <a:lnTo>
                    <a:pt x="92714" y="1466360"/>
                  </a:lnTo>
                  <a:lnTo>
                    <a:pt x="89407" y="1466917"/>
                  </a:lnTo>
                  <a:lnTo>
                    <a:pt x="77727" y="1483452"/>
                  </a:lnTo>
                  <a:lnTo>
                    <a:pt x="78775" y="1486173"/>
                  </a:lnTo>
                  <a:lnTo>
                    <a:pt x="82986" y="1490441"/>
                  </a:lnTo>
                  <a:lnTo>
                    <a:pt x="86206" y="1491941"/>
                  </a:lnTo>
                  <a:lnTo>
                    <a:pt x="100126" y="1494719"/>
                  </a:lnTo>
                  <a:lnTo>
                    <a:pt x="101549" y="1495277"/>
                  </a:lnTo>
                  <a:lnTo>
                    <a:pt x="103395" y="1496719"/>
                  </a:lnTo>
                  <a:lnTo>
                    <a:pt x="103866" y="1497632"/>
                  </a:lnTo>
                  <a:lnTo>
                    <a:pt x="103866" y="1500074"/>
                  </a:lnTo>
                  <a:lnTo>
                    <a:pt x="103193" y="1501160"/>
                  </a:lnTo>
                  <a:lnTo>
                    <a:pt x="100559" y="1502833"/>
                  </a:lnTo>
                  <a:lnTo>
                    <a:pt x="98828" y="1503246"/>
                  </a:lnTo>
                  <a:lnTo>
                    <a:pt x="115293" y="1503246"/>
                  </a:lnTo>
                  <a:lnTo>
                    <a:pt x="115517" y="1502958"/>
                  </a:lnTo>
                  <a:lnTo>
                    <a:pt x="116373" y="1500410"/>
                  </a:lnTo>
                  <a:lnTo>
                    <a:pt x="116373" y="1494315"/>
                  </a:lnTo>
                  <a:lnTo>
                    <a:pt x="115315" y="1491739"/>
                  </a:lnTo>
                  <a:lnTo>
                    <a:pt x="111085" y="1487817"/>
                  </a:lnTo>
                  <a:lnTo>
                    <a:pt x="107875" y="1486394"/>
                  </a:lnTo>
                  <a:lnTo>
                    <a:pt x="95550" y="1483895"/>
                  </a:lnTo>
                  <a:lnTo>
                    <a:pt x="93493" y="1483452"/>
                  </a:lnTo>
                  <a:lnTo>
                    <a:pt x="92041" y="1482866"/>
                  </a:lnTo>
                  <a:lnTo>
                    <a:pt x="90349" y="1481405"/>
                  </a:lnTo>
                  <a:lnTo>
                    <a:pt x="89926" y="1480511"/>
                  </a:lnTo>
                  <a:lnTo>
                    <a:pt x="89926" y="1478127"/>
                  </a:lnTo>
                  <a:lnTo>
                    <a:pt x="90580" y="1477069"/>
                  </a:lnTo>
                  <a:lnTo>
                    <a:pt x="93195" y="1475473"/>
                  </a:lnTo>
                  <a:lnTo>
                    <a:pt x="94800" y="1475070"/>
                  </a:lnTo>
                  <a:lnTo>
                    <a:pt x="114578" y="1475070"/>
                  </a:lnTo>
                  <a:lnTo>
                    <a:pt x="112941" y="1472272"/>
                  </a:lnTo>
                  <a:lnTo>
                    <a:pt x="106500" y="1467542"/>
                  </a:lnTo>
                  <a:lnTo>
                    <a:pt x="102097" y="1466360"/>
                  </a:lnTo>
                  <a:close/>
                </a:path>
                <a:path w="547369" h="1633220">
                  <a:moveTo>
                    <a:pt x="114578" y="1475070"/>
                  </a:moveTo>
                  <a:lnTo>
                    <a:pt x="98127" y="1475070"/>
                  </a:lnTo>
                  <a:lnTo>
                    <a:pt x="99348" y="1475310"/>
                  </a:lnTo>
                  <a:lnTo>
                    <a:pt x="100367" y="1475790"/>
                  </a:lnTo>
                  <a:lnTo>
                    <a:pt x="104116" y="1480261"/>
                  </a:lnTo>
                  <a:lnTo>
                    <a:pt x="115363" y="1479569"/>
                  </a:lnTo>
                  <a:lnTo>
                    <a:pt x="114814" y="1475473"/>
                  </a:lnTo>
                  <a:lnTo>
                    <a:pt x="114578" y="1475070"/>
                  </a:lnTo>
                  <a:close/>
                </a:path>
                <a:path w="547369" h="1633220">
                  <a:moveTo>
                    <a:pt x="158781" y="1475329"/>
                  </a:moveTo>
                  <a:lnTo>
                    <a:pt x="143135" y="1475329"/>
                  </a:lnTo>
                  <a:lnTo>
                    <a:pt x="144750" y="1475829"/>
                  </a:lnTo>
                  <a:lnTo>
                    <a:pt x="147038" y="1477829"/>
                  </a:lnTo>
                  <a:lnTo>
                    <a:pt x="147505" y="1478973"/>
                  </a:lnTo>
                  <a:lnTo>
                    <a:pt x="147615" y="1482183"/>
                  </a:lnTo>
                  <a:lnTo>
                    <a:pt x="147259" y="1482895"/>
                  </a:lnTo>
                  <a:lnTo>
                    <a:pt x="134695" y="1485433"/>
                  </a:lnTo>
                  <a:lnTo>
                    <a:pt x="132599" y="1485798"/>
                  </a:lnTo>
                  <a:lnTo>
                    <a:pt x="120248" y="1501795"/>
                  </a:lnTo>
                  <a:lnTo>
                    <a:pt x="120880" y="1504227"/>
                  </a:lnTo>
                  <a:lnTo>
                    <a:pt x="132128" y="1512071"/>
                  </a:lnTo>
                  <a:lnTo>
                    <a:pt x="137146" y="1512071"/>
                  </a:lnTo>
                  <a:lnTo>
                    <a:pt x="147904" y="1505092"/>
                  </a:lnTo>
                  <a:lnTo>
                    <a:pt x="159901" y="1505092"/>
                  </a:lnTo>
                  <a:lnTo>
                    <a:pt x="159901" y="1503592"/>
                  </a:lnTo>
                  <a:lnTo>
                    <a:pt x="136589" y="1503592"/>
                  </a:lnTo>
                  <a:lnTo>
                    <a:pt x="135031" y="1503160"/>
                  </a:lnTo>
                  <a:lnTo>
                    <a:pt x="132589" y="1501410"/>
                  </a:lnTo>
                  <a:lnTo>
                    <a:pt x="131984" y="1500132"/>
                  </a:lnTo>
                  <a:lnTo>
                    <a:pt x="132091" y="1496959"/>
                  </a:lnTo>
                  <a:lnTo>
                    <a:pt x="142241" y="1492239"/>
                  </a:lnTo>
                  <a:lnTo>
                    <a:pt x="144722" y="1491768"/>
                  </a:lnTo>
                  <a:lnTo>
                    <a:pt x="145462" y="1491585"/>
                  </a:lnTo>
                  <a:lnTo>
                    <a:pt x="146788" y="1491181"/>
                  </a:lnTo>
                  <a:lnTo>
                    <a:pt x="147317" y="1490951"/>
                  </a:lnTo>
                  <a:lnTo>
                    <a:pt x="147702" y="1490701"/>
                  </a:lnTo>
                  <a:lnTo>
                    <a:pt x="159901" y="1490701"/>
                  </a:lnTo>
                  <a:lnTo>
                    <a:pt x="159901" y="1478723"/>
                  </a:lnTo>
                  <a:lnTo>
                    <a:pt x="159391" y="1476463"/>
                  </a:lnTo>
                  <a:lnTo>
                    <a:pt x="158781" y="1475329"/>
                  </a:lnTo>
                  <a:close/>
                </a:path>
                <a:path w="547369" h="1633220">
                  <a:moveTo>
                    <a:pt x="159901" y="1505092"/>
                  </a:moveTo>
                  <a:lnTo>
                    <a:pt x="148250" y="1505092"/>
                  </a:lnTo>
                  <a:lnTo>
                    <a:pt x="148250" y="1511235"/>
                  </a:lnTo>
                  <a:lnTo>
                    <a:pt x="159901" y="1511235"/>
                  </a:lnTo>
                  <a:lnTo>
                    <a:pt x="159901" y="1505092"/>
                  </a:lnTo>
                  <a:close/>
                </a:path>
                <a:path w="547369" h="1633220">
                  <a:moveTo>
                    <a:pt x="159901" y="1490701"/>
                  </a:moveTo>
                  <a:lnTo>
                    <a:pt x="147702" y="1490701"/>
                  </a:lnTo>
                  <a:lnTo>
                    <a:pt x="147604" y="1497305"/>
                  </a:lnTo>
                  <a:lnTo>
                    <a:pt x="147308" y="1498353"/>
                  </a:lnTo>
                  <a:lnTo>
                    <a:pt x="145731" y="1500814"/>
                  </a:lnTo>
                  <a:lnTo>
                    <a:pt x="144645" y="1501795"/>
                  </a:lnTo>
                  <a:lnTo>
                    <a:pt x="141876" y="1503237"/>
                  </a:lnTo>
                  <a:lnTo>
                    <a:pt x="140280" y="1503592"/>
                  </a:lnTo>
                  <a:lnTo>
                    <a:pt x="159901" y="1503592"/>
                  </a:lnTo>
                  <a:lnTo>
                    <a:pt x="159901" y="1490701"/>
                  </a:lnTo>
                  <a:close/>
                </a:path>
                <a:path w="547369" h="1633220">
                  <a:moveTo>
                    <a:pt x="143558" y="1466360"/>
                  </a:moveTo>
                  <a:lnTo>
                    <a:pt x="137560" y="1466360"/>
                  </a:lnTo>
                  <a:lnTo>
                    <a:pt x="134445" y="1466898"/>
                  </a:lnTo>
                  <a:lnTo>
                    <a:pt x="121803" y="1479511"/>
                  </a:lnTo>
                  <a:lnTo>
                    <a:pt x="133166" y="1480434"/>
                  </a:lnTo>
                  <a:lnTo>
                    <a:pt x="133589" y="1478973"/>
                  </a:lnTo>
                  <a:lnTo>
                    <a:pt x="134454" y="1477761"/>
                  </a:lnTo>
                  <a:lnTo>
                    <a:pt x="137069" y="1475819"/>
                  </a:lnTo>
                  <a:lnTo>
                    <a:pt x="138829" y="1475329"/>
                  </a:lnTo>
                  <a:lnTo>
                    <a:pt x="158781" y="1475329"/>
                  </a:lnTo>
                  <a:lnTo>
                    <a:pt x="157353" y="1472676"/>
                  </a:lnTo>
                  <a:lnTo>
                    <a:pt x="155960" y="1471118"/>
                  </a:lnTo>
                  <a:lnTo>
                    <a:pt x="152441" y="1468696"/>
                  </a:lnTo>
                  <a:lnTo>
                    <a:pt x="150432" y="1467802"/>
                  </a:lnTo>
                  <a:lnTo>
                    <a:pt x="145914" y="1466648"/>
                  </a:lnTo>
                  <a:lnTo>
                    <a:pt x="143558" y="1466360"/>
                  </a:lnTo>
                  <a:close/>
                </a:path>
                <a:path w="547369" h="1633220">
                  <a:moveTo>
                    <a:pt x="175519" y="1466937"/>
                  </a:moveTo>
                  <a:lnTo>
                    <a:pt x="162541" y="1466937"/>
                  </a:lnTo>
                  <a:lnTo>
                    <a:pt x="178028" y="1511235"/>
                  </a:lnTo>
                  <a:lnTo>
                    <a:pt x="191872" y="1511235"/>
                  </a:lnTo>
                  <a:lnTo>
                    <a:pt x="196278" y="1498632"/>
                  </a:lnTo>
                  <a:lnTo>
                    <a:pt x="184719" y="1498632"/>
                  </a:lnTo>
                  <a:lnTo>
                    <a:pt x="175519" y="1466937"/>
                  </a:lnTo>
                  <a:close/>
                </a:path>
                <a:path w="547369" h="1633220">
                  <a:moveTo>
                    <a:pt x="207359" y="1466937"/>
                  </a:moveTo>
                  <a:lnTo>
                    <a:pt x="194352" y="1466937"/>
                  </a:lnTo>
                  <a:lnTo>
                    <a:pt x="185181" y="1498632"/>
                  </a:lnTo>
                  <a:lnTo>
                    <a:pt x="196278" y="1498632"/>
                  </a:lnTo>
                  <a:lnTo>
                    <a:pt x="207359" y="1466937"/>
                  </a:lnTo>
                  <a:close/>
                </a:path>
                <a:path w="547369" h="1633220">
                  <a:moveTo>
                    <a:pt x="233052" y="1466360"/>
                  </a:moveTo>
                  <a:lnTo>
                    <a:pt x="225784" y="1466360"/>
                  </a:lnTo>
                  <a:lnTo>
                    <a:pt x="221996" y="1467321"/>
                  </a:lnTo>
                  <a:lnTo>
                    <a:pt x="215555" y="1471166"/>
                  </a:lnTo>
                  <a:lnTo>
                    <a:pt x="213066" y="1473849"/>
                  </a:lnTo>
                  <a:lnTo>
                    <a:pt x="209528" y="1480732"/>
                  </a:lnTo>
                  <a:lnTo>
                    <a:pt x="208669" y="1484616"/>
                  </a:lnTo>
                  <a:lnTo>
                    <a:pt x="208751" y="1494450"/>
                  </a:lnTo>
                  <a:lnTo>
                    <a:pt x="226063" y="1512100"/>
                  </a:lnTo>
                  <a:lnTo>
                    <a:pt x="234273" y="1512100"/>
                  </a:lnTo>
                  <a:lnTo>
                    <a:pt x="249295" y="1502929"/>
                  </a:lnTo>
                  <a:lnTo>
                    <a:pt x="228764" y="1502929"/>
                  </a:lnTo>
                  <a:lnTo>
                    <a:pt x="226986" y="1502496"/>
                  </a:lnTo>
                  <a:lnTo>
                    <a:pt x="223986" y="1500766"/>
                  </a:lnTo>
                  <a:lnTo>
                    <a:pt x="222823" y="1499536"/>
                  </a:lnTo>
                  <a:lnTo>
                    <a:pt x="221189" y="1496344"/>
                  </a:lnTo>
                  <a:lnTo>
                    <a:pt x="220785" y="1494450"/>
                  </a:lnTo>
                  <a:lnTo>
                    <a:pt x="220785" y="1492229"/>
                  </a:lnTo>
                  <a:lnTo>
                    <a:pt x="213546" y="1492229"/>
                  </a:lnTo>
                  <a:lnTo>
                    <a:pt x="213546" y="1484616"/>
                  </a:lnTo>
                  <a:lnTo>
                    <a:pt x="220790" y="1484616"/>
                  </a:lnTo>
                  <a:lnTo>
                    <a:pt x="220915" y="1482847"/>
                  </a:lnTo>
                  <a:lnTo>
                    <a:pt x="228466" y="1475531"/>
                  </a:lnTo>
                  <a:lnTo>
                    <a:pt x="247908" y="1475531"/>
                  </a:lnTo>
                  <a:lnTo>
                    <a:pt x="246828" y="1473820"/>
                  </a:lnTo>
                  <a:lnTo>
                    <a:pt x="243040" y="1470090"/>
                  </a:lnTo>
                  <a:lnTo>
                    <a:pt x="240829" y="1468696"/>
                  </a:lnTo>
                  <a:lnTo>
                    <a:pt x="235772" y="1466831"/>
                  </a:lnTo>
                  <a:lnTo>
                    <a:pt x="233052" y="1466360"/>
                  </a:lnTo>
                  <a:close/>
                </a:path>
                <a:path w="547369" h="1633220">
                  <a:moveTo>
                    <a:pt x="239329" y="1497796"/>
                  </a:moveTo>
                  <a:lnTo>
                    <a:pt x="232187" y="1502929"/>
                  </a:lnTo>
                  <a:lnTo>
                    <a:pt x="249295" y="1502929"/>
                  </a:lnTo>
                  <a:lnTo>
                    <a:pt x="250115" y="1501276"/>
                  </a:lnTo>
                  <a:lnTo>
                    <a:pt x="250692" y="1498545"/>
                  </a:lnTo>
                  <a:lnTo>
                    <a:pt x="239329" y="1497796"/>
                  </a:lnTo>
                  <a:close/>
                </a:path>
                <a:path w="547369" h="1633220">
                  <a:moveTo>
                    <a:pt x="220790" y="1484616"/>
                  </a:moveTo>
                  <a:lnTo>
                    <a:pt x="213546" y="1484616"/>
                  </a:lnTo>
                  <a:lnTo>
                    <a:pt x="213546" y="1492229"/>
                  </a:lnTo>
                  <a:lnTo>
                    <a:pt x="220785" y="1492229"/>
                  </a:lnTo>
                  <a:lnTo>
                    <a:pt x="220790" y="1484616"/>
                  </a:lnTo>
                  <a:close/>
                </a:path>
                <a:path w="547369" h="1633220">
                  <a:moveTo>
                    <a:pt x="247908" y="1475531"/>
                  </a:moveTo>
                  <a:lnTo>
                    <a:pt x="232119" y="1475531"/>
                  </a:lnTo>
                  <a:lnTo>
                    <a:pt x="233686" y="1475925"/>
                  </a:lnTo>
                  <a:lnTo>
                    <a:pt x="235032" y="1476713"/>
                  </a:lnTo>
                  <a:lnTo>
                    <a:pt x="236397" y="1477482"/>
                  </a:lnTo>
                  <a:lnTo>
                    <a:pt x="237464" y="1478550"/>
                  </a:lnTo>
                  <a:lnTo>
                    <a:pt x="239002" y="1481280"/>
                  </a:lnTo>
                  <a:lnTo>
                    <a:pt x="239387" y="1482847"/>
                  </a:lnTo>
                  <a:lnTo>
                    <a:pt x="239387" y="1484616"/>
                  </a:lnTo>
                  <a:lnTo>
                    <a:pt x="220790" y="1484616"/>
                  </a:lnTo>
                  <a:lnTo>
                    <a:pt x="220785" y="1492229"/>
                  </a:lnTo>
                  <a:lnTo>
                    <a:pt x="250952" y="1492229"/>
                  </a:lnTo>
                  <a:lnTo>
                    <a:pt x="250876" y="1484616"/>
                  </a:lnTo>
                  <a:lnTo>
                    <a:pt x="250423" y="1481799"/>
                  </a:lnTo>
                  <a:lnTo>
                    <a:pt x="248308" y="1476165"/>
                  </a:lnTo>
                  <a:lnTo>
                    <a:pt x="247908" y="1475531"/>
                  </a:lnTo>
                  <a:close/>
                </a:path>
                <a:path w="547369" h="1633220">
                  <a:moveTo>
                    <a:pt x="293352" y="1449402"/>
                  </a:moveTo>
                  <a:lnTo>
                    <a:pt x="288680" y="1449402"/>
                  </a:lnTo>
                  <a:lnTo>
                    <a:pt x="286190" y="1449931"/>
                  </a:lnTo>
                  <a:lnTo>
                    <a:pt x="281806" y="1452046"/>
                  </a:lnTo>
                  <a:lnTo>
                    <a:pt x="280076" y="1453632"/>
                  </a:lnTo>
                  <a:lnTo>
                    <a:pt x="277557" y="1457862"/>
                  </a:lnTo>
                  <a:lnTo>
                    <a:pt x="276932" y="1460525"/>
                  </a:lnTo>
                  <a:lnTo>
                    <a:pt x="276932" y="1511235"/>
                  </a:lnTo>
                  <a:lnTo>
                    <a:pt x="289189" y="1511235"/>
                  </a:lnTo>
                  <a:lnTo>
                    <a:pt x="289189" y="1462466"/>
                  </a:lnTo>
                  <a:lnTo>
                    <a:pt x="289545" y="1461303"/>
                  </a:lnTo>
                  <a:lnTo>
                    <a:pt x="290968" y="1459630"/>
                  </a:lnTo>
                  <a:lnTo>
                    <a:pt x="292227" y="1459207"/>
                  </a:lnTo>
                  <a:lnTo>
                    <a:pt x="298107" y="1459207"/>
                  </a:lnTo>
                  <a:lnTo>
                    <a:pt x="300149" y="1450613"/>
                  </a:lnTo>
                  <a:lnTo>
                    <a:pt x="299379" y="1450382"/>
                  </a:lnTo>
                  <a:lnTo>
                    <a:pt x="298207" y="1450123"/>
                  </a:lnTo>
                  <a:lnTo>
                    <a:pt x="295073" y="1449546"/>
                  </a:lnTo>
                  <a:lnTo>
                    <a:pt x="293352" y="1449402"/>
                  </a:lnTo>
                  <a:close/>
                </a:path>
                <a:path w="547369" h="1633220">
                  <a:moveTo>
                    <a:pt x="276932" y="1466937"/>
                  </a:moveTo>
                  <a:lnTo>
                    <a:pt x="270674" y="1466937"/>
                  </a:lnTo>
                  <a:lnTo>
                    <a:pt x="270674" y="1476165"/>
                  </a:lnTo>
                  <a:lnTo>
                    <a:pt x="276932" y="1476165"/>
                  </a:lnTo>
                  <a:lnTo>
                    <a:pt x="276932" y="1466937"/>
                  </a:lnTo>
                  <a:close/>
                </a:path>
                <a:path w="547369" h="1633220">
                  <a:moveTo>
                    <a:pt x="298014" y="1466937"/>
                  </a:moveTo>
                  <a:lnTo>
                    <a:pt x="289189" y="1466937"/>
                  </a:lnTo>
                  <a:lnTo>
                    <a:pt x="289189" y="1476165"/>
                  </a:lnTo>
                  <a:lnTo>
                    <a:pt x="298014" y="1476165"/>
                  </a:lnTo>
                  <a:lnTo>
                    <a:pt x="298014" y="1466937"/>
                  </a:lnTo>
                  <a:close/>
                </a:path>
                <a:path w="547369" h="1633220">
                  <a:moveTo>
                    <a:pt x="298107" y="1459207"/>
                  </a:moveTo>
                  <a:lnTo>
                    <a:pt x="294765" y="1459207"/>
                  </a:lnTo>
                  <a:lnTo>
                    <a:pt x="295476" y="1459275"/>
                  </a:lnTo>
                  <a:lnTo>
                    <a:pt x="296880" y="1459544"/>
                  </a:lnTo>
                  <a:lnTo>
                    <a:pt x="297476" y="1459688"/>
                  </a:lnTo>
                  <a:lnTo>
                    <a:pt x="297957" y="1459842"/>
                  </a:lnTo>
                  <a:lnTo>
                    <a:pt x="298107" y="1459207"/>
                  </a:lnTo>
                  <a:close/>
                </a:path>
                <a:path w="547369" h="1633220">
                  <a:moveTo>
                    <a:pt x="326642" y="1466360"/>
                  </a:moveTo>
                  <a:lnTo>
                    <a:pt x="317682" y="1466360"/>
                  </a:lnTo>
                  <a:lnTo>
                    <a:pt x="313808" y="1467321"/>
                  </a:lnTo>
                  <a:lnTo>
                    <a:pt x="300414" y="1494046"/>
                  </a:lnTo>
                  <a:lnTo>
                    <a:pt x="301243" y="1497786"/>
                  </a:lnTo>
                  <a:lnTo>
                    <a:pt x="304781" y="1504650"/>
                  </a:lnTo>
                  <a:lnTo>
                    <a:pt x="307290" y="1507322"/>
                  </a:lnTo>
                  <a:lnTo>
                    <a:pt x="313808" y="1511148"/>
                  </a:lnTo>
                  <a:lnTo>
                    <a:pt x="317682" y="1512100"/>
                  </a:lnTo>
                  <a:lnTo>
                    <a:pt x="326642" y="1512100"/>
                  </a:lnTo>
                  <a:lnTo>
                    <a:pt x="330507" y="1511148"/>
                  </a:lnTo>
                  <a:lnTo>
                    <a:pt x="337024" y="1507322"/>
                  </a:lnTo>
                  <a:lnTo>
                    <a:pt x="339543" y="1504650"/>
                  </a:lnTo>
                  <a:lnTo>
                    <a:pt x="340608" y="1502583"/>
                  </a:lnTo>
                  <a:lnTo>
                    <a:pt x="320163" y="1502583"/>
                  </a:lnTo>
                  <a:lnTo>
                    <a:pt x="318432" y="1502006"/>
                  </a:lnTo>
                  <a:lnTo>
                    <a:pt x="312847" y="1491749"/>
                  </a:lnTo>
                  <a:lnTo>
                    <a:pt x="312847" y="1486596"/>
                  </a:lnTo>
                  <a:lnTo>
                    <a:pt x="320163" y="1475733"/>
                  </a:lnTo>
                  <a:lnTo>
                    <a:pt x="340529" y="1475733"/>
                  </a:lnTo>
                  <a:lnTo>
                    <a:pt x="339543" y="1473820"/>
                  </a:lnTo>
                  <a:lnTo>
                    <a:pt x="337024" y="1471147"/>
                  </a:lnTo>
                  <a:lnTo>
                    <a:pt x="330507" y="1467321"/>
                  </a:lnTo>
                  <a:lnTo>
                    <a:pt x="326642" y="1466360"/>
                  </a:lnTo>
                  <a:close/>
                </a:path>
                <a:path w="547369" h="1633220">
                  <a:moveTo>
                    <a:pt x="340529" y="1475733"/>
                  </a:moveTo>
                  <a:lnTo>
                    <a:pt x="324258" y="1475733"/>
                  </a:lnTo>
                  <a:lnTo>
                    <a:pt x="325959" y="1476319"/>
                  </a:lnTo>
                  <a:lnTo>
                    <a:pt x="328690" y="1478665"/>
                  </a:lnTo>
                  <a:lnTo>
                    <a:pt x="329718" y="1480261"/>
                  </a:lnTo>
                  <a:lnTo>
                    <a:pt x="331122" y="1484298"/>
                  </a:lnTo>
                  <a:lnTo>
                    <a:pt x="331477" y="1486596"/>
                  </a:lnTo>
                  <a:lnTo>
                    <a:pt x="331477" y="1491749"/>
                  </a:lnTo>
                  <a:lnTo>
                    <a:pt x="324258" y="1502583"/>
                  </a:lnTo>
                  <a:lnTo>
                    <a:pt x="340608" y="1502583"/>
                  </a:lnTo>
                  <a:lnTo>
                    <a:pt x="343081" y="1497786"/>
                  </a:lnTo>
                  <a:lnTo>
                    <a:pt x="343910" y="1494046"/>
                  </a:lnTo>
                  <a:lnTo>
                    <a:pt x="343880" y="1484298"/>
                  </a:lnTo>
                  <a:lnTo>
                    <a:pt x="343081" y="1480684"/>
                  </a:lnTo>
                  <a:lnTo>
                    <a:pt x="340529" y="1475733"/>
                  </a:lnTo>
                  <a:close/>
                </a:path>
                <a:path w="547369" h="1633220">
                  <a:moveTo>
                    <a:pt x="362078" y="1466937"/>
                  </a:moveTo>
                  <a:lnTo>
                    <a:pt x="350167" y="1466937"/>
                  </a:lnTo>
                  <a:lnTo>
                    <a:pt x="350167" y="1511235"/>
                  </a:lnTo>
                  <a:lnTo>
                    <a:pt x="362453" y="1511235"/>
                  </a:lnTo>
                  <a:lnTo>
                    <a:pt x="362453" y="1484366"/>
                  </a:lnTo>
                  <a:lnTo>
                    <a:pt x="362857" y="1482770"/>
                  </a:lnTo>
                  <a:lnTo>
                    <a:pt x="364491" y="1480001"/>
                  </a:lnTo>
                  <a:lnTo>
                    <a:pt x="365606" y="1478924"/>
                  </a:lnTo>
                  <a:lnTo>
                    <a:pt x="368433" y="1477367"/>
                  </a:lnTo>
                  <a:lnTo>
                    <a:pt x="370048" y="1476973"/>
                  </a:lnTo>
                  <a:lnTo>
                    <a:pt x="377046" y="1476973"/>
                  </a:lnTo>
                  <a:lnTo>
                    <a:pt x="377046" y="1474666"/>
                  </a:lnTo>
                  <a:lnTo>
                    <a:pt x="362078" y="1474666"/>
                  </a:lnTo>
                  <a:lnTo>
                    <a:pt x="362078" y="1466937"/>
                  </a:lnTo>
                  <a:close/>
                </a:path>
                <a:path w="547369" h="1633220">
                  <a:moveTo>
                    <a:pt x="377046" y="1476973"/>
                  </a:moveTo>
                  <a:lnTo>
                    <a:pt x="372701" y="1476973"/>
                  </a:lnTo>
                  <a:lnTo>
                    <a:pt x="373633" y="1477040"/>
                  </a:lnTo>
                  <a:lnTo>
                    <a:pt x="375671" y="1477309"/>
                  </a:lnTo>
                  <a:lnTo>
                    <a:pt x="376469" y="1477463"/>
                  </a:lnTo>
                  <a:lnTo>
                    <a:pt x="377046" y="1477636"/>
                  </a:lnTo>
                  <a:lnTo>
                    <a:pt x="377046" y="1476973"/>
                  </a:lnTo>
                  <a:close/>
                </a:path>
                <a:path w="547369" h="1633220">
                  <a:moveTo>
                    <a:pt x="373797" y="1466302"/>
                  </a:moveTo>
                  <a:lnTo>
                    <a:pt x="370701" y="1466302"/>
                  </a:lnTo>
                  <a:lnTo>
                    <a:pt x="368509" y="1467014"/>
                  </a:lnTo>
                  <a:lnTo>
                    <a:pt x="364703" y="1469840"/>
                  </a:lnTo>
                  <a:lnTo>
                    <a:pt x="363347" y="1471916"/>
                  </a:lnTo>
                  <a:lnTo>
                    <a:pt x="362540" y="1474666"/>
                  </a:lnTo>
                  <a:lnTo>
                    <a:pt x="377046" y="1474666"/>
                  </a:lnTo>
                  <a:lnTo>
                    <a:pt x="377046" y="1466735"/>
                  </a:lnTo>
                  <a:lnTo>
                    <a:pt x="376508" y="1466600"/>
                  </a:lnTo>
                  <a:lnTo>
                    <a:pt x="375883" y="1466494"/>
                  </a:lnTo>
                  <a:lnTo>
                    <a:pt x="374460" y="1466341"/>
                  </a:lnTo>
                  <a:lnTo>
                    <a:pt x="373797" y="1466302"/>
                  </a:lnTo>
                  <a:close/>
                </a:path>
                <a:path w="547369" h="1633220">
                  <a:moveTo>
                    <a:pt x="435080" y="1475329"/>
                  </a:moveTo>
                  <a:lnTo>
                    <a:pt x="419434" y="1475329"/>
                  </a:lnTo>
                  <a:lnTo>
                    <a:pt x="421049" y="1475829"/>
                  </a:lnTo>
                  <a:lnTo>
                    <a:pt x="423337" y="1477829"/>
                  </a:lnTo>
                  <a:lnTo>
                    <a:pt x="423804" y="1478973"/>
                  </a:lnTo>
                  <a:lnTo>
                    <a:pt x="423914" y="1482183"/>
                  </a:lnTo>
                  <a:lnTo>
                    <a:pt x="423558" y="1482895"/>
                  </a:lnTo>
                  <a:lnTo>
                    <a:pt x="410994" y="1485433"/>
                  </a:lnTo>
                  <a:lnTo>
                    <a:pt x="408898" y="1485798"/>
                  </a:lnTo>
                  <a:lnTo>
                    <a:pt x="396547" y="1501795"/>
                  </a:lnTo>
                  <a:lnTo>
                    <a:pt x="397179" y="1504227"/>
                  </a:lnTo>
                  <a:lnTo>
                    <a:pt x="408427" y="1512071"/>
                  </a:lnTo>
                  <a:lnTo>
                    <a:pt x="413445" y="1512071"/>
                  </a:lnTo>
                  <a:lnTo>
                    <a:pt x="424202" y="1505092"/>
                  </a:lnTo>
                  <a:lnTo>
                    <a:pt x="436200" y="1505092"/>
                  </a:lnTo>
                  <a:lnTo>
                    <a:pt x="436200" y="1503592"/>
                  </a:lnTo>
                  <a:lnTo>
                    <a:pt x="412887" y="1503592"/>
                  </a:lnTo>
                  <a:lnTo>
                    <a:pt x="411330" y="1503160"/>
                  </a:lnTo>
                  <a:lnTo>
                    <a:pt x="408888" y="1501410"/>
                  </a:lnTo>
                  <a:lnTo>
                    <a:pt x="408283" y="1500132"/>
                  </a:lnTo>
                  <a:lnTo>
                    <a:pt x="408390" y="1496959"/>
                  </a:lnTo>
                  <a:lnTo>
                    <a:pt x="418540" y="1492239"/>
                  </a:lnTo>
                  <a:lnTo>
                    <a:pt x="421020" y="1491768"/>
                  </a:lnTo>
                  <a:lnTo>
                    <a:pt x="421761" y="1491585"/>
                  </a:lnTo>
                  <a:lnTo>
                    <a:pt x="423087" y="1491181"/>
                  </a:lnTo>
                  <a:lnTo>
                    <a:pt x="423616" y="1490951"/>
                  </a:lnTo>
                  <a:lnTo>
                    <a:pt x="424000" y="1490701"/>
                  </a:lnTo>
                  <a:lnTo>
                    <a:pt x="436200" y="1490701"/>
                  </a:lnTo>
                  <a:lnTo>
                    <a:pt x="436200" y="1478723"/>
                  </a:lnTo>
                  <a:lnTo>
                    <a:pt x="435690" y="1476463"/>
                  </a:lnTo>
                  <a:lnTo>
                    <a:pt x="435080" y="1475329"/>
                  </a:lnTo>
                  <a:close/>
                </a:path>
                <a:path w="547369" h="1633220">
                  <a:moveTo>
                    <a:pt x="436200" y="1505092"/>
                  </a:moveTo>
                  <a:lnTo>
                    <a:pt x="424548" y="1505092"/>
                  </a:lnTo>
                  <a:lnTo>
                    <a:pt x="424548" y="1511235"/>
                  </a:lnTo>
                  <a:lnTo>
                    <a:pt x="436200" y="1511235"/>
                  </a:lnTo>
                  <a:lnTo>
                    <a:pt x="436200" y="1505092"/>
                  </a:lnTo>
                  <a:close/>
                </a:path>
                <a:path w="547369" h="1633220">
                  <a:moveTo>
                    <a:pt x="436200" y="1490701"/>
                  </a:moveTo>
                  <a:lnTo>
                    <a:pt x="424000" y="1490701"/>
                  </a:lnTo>
                  <a:lnTo>
                    <a:pt x="423903" y="1497305"/>
                  </a:lnTo>
                  <a:lnTo>
                    <a:pt x="423606" y="1498353"/>
                  </a:lnTo>
                  <a:lnTo>
                    <a:pt x="422030" y="1500814"/>
                  </a:lnTo>
                  <a:lnTo>
                    <a:pt x="420943" y="1501795"/>
                  </a:lnTo>
                  <a:lnTo>
                    <a:pt x="418175" y="1503237"/>
                  </a:lnTo>
                  <a:lnTo>
                    <a:pt x="416579" y="1503592"/>
                  </a:lnTo>
                  <a:lnTo>
                    <a:pt x="436200" y="1503592"/>
                  </a:lnTo>
                  <a:lnTo>
                    <a:pt x="436200" y="1490701"/>
                  </a:lnTo>
                  <a:close/>
                </a:path>
                <a:path w="547369" h="1633220">
                  <a:moveTo>
                    <a:pt x="419857" y="1466360"/>
                  </a:moveTo>
                  <a:lnTo>
                    <a:pt x="413858" y="1466360"/>
                  </a:lnTo>
                  <a:lnTo>
                    <a:pt x="410744" y="1466898"/>
                  </a:lnTo>
                  <a:lnTo>
                    <a:pt x="398102" y="1479511"/>
                  </a:lnTo>
                  <a:lnTo>
                    <a:pt x="409465" y="1480434"/>
                  </a:lnTo>
                  <a:lnTo>
                    <a:pt x="409888" y="1478973"/>
                  </a:lnTo>
                  <a:lnTo>
                    <a:pt x="410753" y="1477761"/>
                  </a:lnTo>
                  <a:lnTo>
                    <a:pt x="413368" y="1475819"/>
                  </a:lnTo>
                  <a:lnTo>
                    <a:pt x="415127" y="1475329"/>
                  </a:lnTo>
                  <a:lnTo>
                    <a:pt x="435080" y="1475329"/>
                  </a:lnTo>
                  <a:lnTo>
                    <a:pt x="433652" y="1472676"/>
                  </a:lnTo>
                  <a:lnTo>
                    <a:pt x="432258" y="1471118"/>
                  </a:lnTo>
                  <a:lnTo>
                    <a:pt x="428740" y="1468696"/>
                  </a:lnTo>
                  <a:lnTo>
                    <a:pt x="426731" y="1467802"/>
                  </a:lnTo>
                  <a:lnTo>
                    <a:pt x="422212" y="1466648"/>
                  </a:lnTo>
                  <a:lnTo>
                    <a:pt x="419857" y="1466360"/>
                  </a:lnTo>
                  <a:close/>
                </a:path>
                <a:path w="547369" h="1633220">
                  <a:moveTo>
                    <a:pt x="90215" y="1587720"/>
                  </a:moveTo>
                  <a:lnTo>
                    <a:pt x="78506" y="1587720"/>
                  </a:lnTo>
                  <a:lnTo>
                    <a:pt x="78506" y="1632019"/>
                  </a:lnTo>
                  <a:lnTo>
                    <a:pt x="90792" y="1632019"/>
                  </a:lnTo>
                  <a:lnTo>
                    <a:pt x="90792" y="1603794"/>
                  </a:lnTo>
                  <a:lnTo>
                    <a:pt x="91109" y="1602371"/>
                  </a:lnTo>
                  <a:lnTo>
                    <a:pt x="92378" y="1599929"/>
                  </a:lnTo>
                  <a:lnTo>
                    <a:pt x="93233" y="1598977"/>
                  </a:lnTo>
                  <a:lnTo>
                    <a:pt x="95406" y="1597612"/>
                  </a:lnTo>
                  <a:lnTo>
                    <a:pt x="96637" y="1597266"/>
                  </a:lnTo>
                  <a:lnTo>
                    <a:pt x="142823" y="1597266"/>
                  </a:lnTo>
                  <a:lnTo>
                    <a:pt x="142218" y="1595536"/>
                  </a:lnTo>
                  <a:lnTo>
                    <a:pt x="90215" y="1595536"/>
                  </a:lnTo>
                  <a:lnTo>
                    <a:pt x="90215" y="1587720"/>
                  </a:lnTo>
                  <a:close/>
                </a:path>
                <a:path w="547369" h="1633220">
                  <a:moveTo>
                    <a:pt x="121526" y="1597266"/>
                  </a:moveTo>
                  <a:lnTo>
                    <a:pt x="100020" y="1597266"/>
                  </a:lnTo>
                  <a:lnTo>
                    <a:pt x="101645" y="1597910"/>
                  </a:lnTo>
                  <a:lnTo>
                    <a:pt x="104125" y="1600487"/>
                  </a:lnTo>
                  <a:lnTo>
                    <a:pt x="104740" y="1602188"/>
                  </a:lnTo>
                  <a:lnTo>
                    <a:pt x="104750" y="1632019"/>
                  </a:lnTo>
                  <a:lnTo>
                    <a:pt x="116661" y="1632019"/>
                  </a:lnTo>
                  <a:lnTo>
                    <a:pt x="116758" y="1602371"/>
                  </a:lnTo>
                  <a:lnTo>
                    <a:pt x="117286" y="1600804"/>
                  </a:lnTo>
                  <a:lnTo>
                    <a:pt x="119785" y="1597978"/>
                  </a:lnTo>
                  <a:lnTo>
                    <a:pt x="121526" y="1597266"/>
                  </a:lnTo>
                  <a:close/>
                </a:path>
                <a:path w="547369" h="1633220">
                  <a:moveTo>
                    <a:pt x="142823" y="1597266"/>
                  </a:moveTo>
                  <a:lnTo>
                    <a:pt x="125717" y="1597266"/>
                  </a:lnTo>
                  <a:lnTo>
                    <a:pt x="127351" y="1597881"/>
                  </a:lnTo>
                  <a:lnTo>
                    <a:pt x="129966" y="1600343"/>
                  </a:lnTo>
                  <a:lnTo>
                    <a:pt x="130620" y="1602188"/>
                  </a:lnTo>
                  <a:lnTo>
                    <a:pt x="130620" y="1632019"/>
                  </a:lnTo>
                  <a:lnTo>
                    <a:pt x="142877" y="1632019"/>
                  </a:lnTo>
                  <a:lnTo>
                    <a:pt x="142823" y="1597266"/>
                  </a:lnTo>
                  <a:close/>
                </a:path>
                <a:path w="547369" h="1633220">
                  <a:moveTo>
                    <a:pt x="106115" y="1587143"/>
                  </a:moveTo>
                  <a:lnTo>
                    <a:pt x="100078" y="1587143"/>
                  </a:lnTo>
                  <a:lnTo>
                    <a:pt x="97474" y="1587912"/>
                  </a:lnTo>
                  <a:lnTo>
                    <a:pt x="93195" y="1590893"/>
                  </a:lnTo>
                  <a:lnTo>
                    <a:pt x="91657" y="1592940"/>
                  </a:lnTo>
                  <a:lnTo>
                    <a:pt x="90734" y="1595536"/>
                  </a:lnTo>
                  <a:lnTo>
                    <a:pt x="115104" y="1595536"/>
                  </a:lnTo>
                  <a:lnTo>
                    <a:pt x="114379" y="1592940"/>
                  </a:lnTo>
                  <a:lnTo>
                    <a:pt x="112970" y="1590921"/>
                  </a:lnTo>
                  <a:lnTo>
                    <a:pt x="108669" y="1587893"/>
                  </a:lnTo>
                  <a:lnTo>
                    <a:pt x="106115" y="1587143"/>
                  </a:lnTo>
                  <a:close/>
                </a:path>
                <a:path w="547369" h="1633220">
                  <a:moveTo>
                    <a:pt x="133052" y="1587143"/>
                  </a:moveTo>
                  <a:lnTo>
                    <a:pt x="125669" y="1587143"/>
                  </a:lnTo>
                  <a:lnTo>
                    <a:pt x="122852" y="1587912"/>
                  </a:lnTo>
                  <a:lnTo>
                    <a:pt x="118103" y="1590970"/>
                  </a:lnTo>
                  <a:lnTo>
                    <a:pt x="116469" y="1592998"/>
                  </a:lnTo>
                  <a:lnTo>
                    <a:pt x="115565" y="1595536"/>
                  </a:lnTo>
                  <a:lnTo>
                    <a:pt x="142218" y="1595536"/>
                  </a:lnTo>
                  <a:lnTo>
                    <a:pt x="141579" y="1593709"/>
                  </a:lnTo>
                  <a:lnTo>
                    <a:pt x="136407" y="1588460"/>
                  </a:lnTo>
                  <a:lnTo>
                    <a:pt x="133052" y="1587143"/>
                  </a:lnTo>
                  <a:close/>
                </a:path>
                <a:path w="547369" h="1633220">
                  <a:moveTo>
                    <a:pt x="175290" y="1587143"/>
                  </a:moveTo>
                  <a:lnTo>
                    <a:pt x="166330" y="1587143"/>
                  </a:lnTo>
                  <a:lnTo>
                    <a:pt x="162456" y="1588105"/>
                  </a:lnTo>
                  <a:lnTo>
                    <a:pt x="149062" y="1614830"/>
                  </a:lnTo>
                  <a:lnTo>
                    <a:pt x="149891" y="1618569"/>
                  </a:lnTo>
                  <a:lnTo>
                    <a:pt x="153429" y="1625433"/>
                  </a:lnTo>
                  <a:lnTo>
                    <a:pt x="155938" y="1628106"/>
                  </a:lnTo>
                  <a:lnTo>
                    <a:pt x="162456" y="1631932"/>
                  </a:lnTo>
                  <a:lnTo>
                    <a:pt x="166330" y="1632884"/>
                  </a:lnTo>
                  <a:lnTo>
                    <a:pt x="175290" y="1632884"/>
                  </a:lnTo>
                  <a:lnTo>
                    <a:pt x="179154" y="1631932"/>
                  </a:lnTo>
                  <a:lnTo>
                    <a:pt x="185672" y="1628106"/>
                  </a:lnTo>
                  <a:lnTo>
                    <a:pt x="188191" y="1625433"/>
                  </a:lnTo>
                  <a:lnTo>
                    <a:pt x="189256" y="1623366"/>
                  </a:lnTo>
                  <a:lnTo>
                    <a:pt x="168810" y="1623366"/>
                  </a:lnTo>
                  <a:lnTo>
                    <a:pt x="167080" y="1622790"/>
                  </a:lnTo>
                  <a:lnTo>
                    <a:pt x="161494" y="1612532"/>
                  </a:lnTo>
                  <a:lnTo>
                    <a:pt x="161494" y="1607379"/>
                  </a:lnTo>
                  <a:lnTo>
                    <a:pt x="168810" y="1596516"/>
                  </a:lnTo>
                  <a:lnTo>
                    <a:pt x="189177" y="1596516"/>
                  </a:lnTo>
                  <a:lnTo>
                    <a:pt x="188191" y="1594603"/>
                  </a:lnTo>
                  <a:lnTo>
                    <a:pt x="185672" y="1591931"/>
                  </a:lnTo>
                  <a:lnTo>
                    <a:pt x="179154" y="1588105"/>
                  </a:lnTo>
                  <a:lnTo>
                    <a:pt x="175290" y="1587143"/>
                  </a:lnTo>
                  <a:close/>
                </a:path>
                <a:path w="547369" h="1633220">
                  <a:moveTo>
                    <a:pt x="189177" y="1596516"/>
                  </a:moveTo>
                  <a:lnTo>
                    <a:pt x="172905" y="1596516"/>
                  </a:lnTo>
                  <a:lnTo>
                    <a:pt x="174607" y="1597103"/>
                  </a:lnTo>
                  <a:lnTo>
                    <a:pt x="177337" y="1599448"/>
                  </a:lnTo>
                  <a:lnTo>
                    <a:pt x="178366" y="1601044"/>
                  </a:lnTo>
                  <a:lnTo>
                    <a:pt x="179769" y="1605082"/>
                  </a:lnTo>
                  <a:lnTo>
                    <a:pt x="180125" y="1607379"/>
                  </a:lnTo>
                  <a:lnTo>
                    <a:pt x="180125" y="1612532"/>
                  </a:lnTo>
                  <a:lnTo>
                    <a:pt x="172905" y="1623366"/>
                  </a:lnTo>
                  <a:lnTo>
                    <a:pt x="189256" y="1623366"/>
                  </a:lnTo>
                  <a:lnTo>
                    <a:pt x="191728" y="1618569"/>
                  </a:lnTo>
                  <a:lnTo>
                    <a:pt x="192557" y="1614830"/>
                  </a:lnTo>
                  <a:lnTo>
                    <a:pt x="192528" y="1605082"/>
                  </a:lnTo>
                  <a:lnTo>
                    <a:pt x="191728" y="1601467"/>
                  </a:lnTo>
                  <a:lnTo>
                    <a:pt x="189177" y="1596516"/>
                  </a:lnTo>
                  <a:close/>
                </a:path>
                <a:path w="547369" h="1633220">
                  <a:moveTo>
                    <a:pt x="210524" y="1587720"/>
                  </a:moveTo>
                  <a:lnTo>
                    <a:pt x="198815" y="1587720"/>
                  </a:lnTo>
                  <a:lnTo>
                    <a:pt x="198815" y="1632019"/>
                  </a:lnTo>
                  <a:lnTo>
                    <a:pt x="211101" y="1632019"/>
                  </a:lnTo>
                  <a:lnTo>
                    <a:pt x="211120" y="1604505"/>
                  </a:lnTo>
                  <a:lnTo>
                    <a:pt x="211476" y="1602880"/>
                  </a:lnTo>
                  <a:lnTo>
                    <a:pt x="212879" y="1600169"/>
                  </a:lnTo>
                  <a:lnTo>
                    <a:pt x="213860" y="1599131"/>
                  </a:lnTo>
                  <a:lnTo>
                    <a:pt x="216378" y="1597708"/>
                  </a:lnTo>
                  <a:lnTo>
                    <a:pt x="217840" y="1597353"/>
                  </a:lnTo>
                  <a:lnTo>
                    <a:pt x="238989" y="1597353"/>
                  </a:lnTo>
                  <a:lnTo>
                    <a:pt x="238063" y="1595536"/>
                  </a:lnTo>
                  <a:lnTo>
                    <a:pt x="210524" y="1595536"/>
                  </a:lnTo>
                  <a:lnTo>
                    <a:pt x="210524" y="1587720"/>
                  </a:lnTo>
                  <a:close/>
                </a:path>
                <a:path w="547369" h="1633220">
                  <a:moveTo>
                    <a:pt x="238989" y="1597353"/>
                  </a:moveTo>
                  <a:lnTo>
                    <a:pt x="221954" y="1597353"/>
                  </a:lnTo>
                  <a:lnTo>
                    <a:pt x="223886" y="1598122"/>
                  </a:lnTo>
                  <a:lnTo>
                    <a:pt x="226694" y="1601179"/>
                  </a:lnTo>
                  <a:lnTo>
                    <a:pt x="227250" y="1602880"/>
                  </a:lnTo>
                  <a:lnTo>
                    <a:pt x="227366" y="1632019"/>
                  </a:lnTo>
                  <a:lnTo>
                    <a:pt x="239652" y="1632019"/>
                  </a:lnTo>
                  <a:lnTo>
                    <a:pt x="239609" y="1600169"/>
                  </a:lnTo>
                  <a:lnTo>
                    <a:pt x="239082" y="1597708"/>
                  </a:lnTo>
                  <a:lnTo>
                    <a:pt x="238989" y="1597353"/>
                  </a:lnTo>
                  <a:close/>
                </a:path>
                <a:path w="547369" h="1633220">
                  <a:moveTo>
                    <a:pt x="227443" y="1587143"/>
                  </a:moveTo>
                  <a:lnTo>
                    <a:pt x="221079" y="1587143"/>
                  </a:lnTo>
                  <a:lnTo>
                    <a:pt x="218282" y="1587903"/>
                  </a:lnTo>
                  <a:lnTo>
                    <a:pt x="213667" y="1590921"/>
                  </a:lnTo>
                  <a:lnTo>
                    <a:pt x="212024" y="1592959"/>
                  </a:lnTo>
                  <a:lnTo>
                    <a:pt x="211043" y="1595536"/>
                  </a:lnTo>
                  <a:lnTo>
                    <a:pt x="238063" y="1595536"/>
                  </a:lnTo>
                  <a:lnTo>
                    <a:pt x="236480" y="1592431"/>
                  </a:lnTo>
                  <a:lnTo>
                    <a:pt x="234701" y="1590508"/>
                  </a:lnTo>
                  <a:lnTo>
                    <a:pt x="230126" y="1587816"/>
                  </a:lnTo>
                  <a:lnTo>
                    <a:pt x="227443" y="1587143"/>
                  </a:lnTo>
                  <a:close/>
                </a:path>
                <a:path w="547369" h="1633220">
                  <a:moveTo>
                    <a:pt x="262776" y="1577107"/>
                  </a:moveTo>
                  <a:lnTo>
                    <a:pt x="250490" y="1577107"/>
                  </a:lnTo>
                  <a:lnTo>
                    <a:pt x="250471" y="1622924"/>
                  </a:lnTo>
                  <a:lnTo>
                    <a:pt x="262296" y="1632740"/>
                  </a:lnTo>
                  <a:lnTo>
                    <a:pt x="266852" y="1632567"/>
                  </a:lnTo>
                  <a:lnTo>
                    <a:pt x="268208" y="1632403"/>
                  </a:lnTo>
                  <a:lnTo>
                    <a:pt x="270438" y="1631884"/>
                  </a:lnTo>
                  <a:lnTo>
                    <a:pt x="271303" y="1631663"/>
                  </a:lnTo>
                  <a:lnTo>
                    <a:pt x="271919" y="1631470"/>
                  </a:lnTo>
                  <a:lnTo>
                    <a:pt x="270072" y="1622732"/>
                  </a:lnTo>
                  <a:lnTo>
                    <a:pt x="266102" y="1622732"/>
                  </a:lnTo>
                  <a:lnTo>
                    <a:pt x="265372" y="1622607"/>
                  </a:lnTo>
                  <a:lnTo>
                    <a:pt x="264122" y="1622107"/>
                  </a:lnTo>
                  <a:lnTo>
                    <a:pt x="263641" y="1621675"/>
                  </a:lnTo>
                  <a:lnTo>
                    <a:pt x="262949" y="1620425"/>
                  </a:lnTo>
                  <a:lnTo>
                    <a:pt x="262870" y="1620021"/>
                  </a:lnTo>
                  <a:lnTo>
                    <a:pt x="262776" y="1577107"/>
                  </a:lnTo>
                  <a:close/>
                </a:path>
                <a:path w="547369" h="1633220">
                  <a:moveTo>
                    <a:pt x="269986" y="1622328"/>
                  </a:moveTo>
                  <a:lnTo>
                    <a:pt x="268083" y="1622684"/>
                  </a:lnTo>
                  <a:lnTo>
                    <a:pt x="267506" y="1622732"/>
                  </a:lnTo>
                  <a:lnTo>
                    <a:pt x="270072" y="1622732"/>
                  </a:lnTo>
                  <a:lnTo>
                    <a:pt x="269986" y="1622328"/>
                  </a:lnTo>
                  <a:close/>
                </a:path>
                <a:path w="547369" h="1633220">
                  <a:moveTo>
                    <a:pt x="250490" y="1587720"/>
                  </a:moveTo>
                  <a:lnTo>
                    <a:pt x="244434" y="1587720"/>
                  </a:lnTo>
                  <a:lnTo>
                    <a:pt x="244434" y="1596949"/>
                  </a:lnTo>
                  <a:lnTo>
                    <a:pt x="250490" y="1596949"/>
                  </a:lnTo>
                  <a:lnTo>
                    <a:pt x="250490" y="1587720"/>
                  </a:lnTo>
                  <a:close/>
                </a:path>
                <a:path w="547369" h="1633220">
                  <a:moveTo>
                    <a:pt x="271111" y="1587720"/>
                  </a:moveTo>
                  <a:lnTo>
                    <a:pt x="262776" y="1587720"/>
                  </a:lnTo>
                  <a:lnTo>
                    <a:pt x="262776" y="1596949"/>
                  </a:lnTo>
                  <a:lnTo>
                    <a:pt x="271111" y="1596949"/>
                  </a:lnTo>
                  <a:lnTo>
                    <a:pt x="271111" y="1587720"/>
                  </a:lnTo>
                  <a:close/>
                </a:path>
                <a:path w="547369" h="1633220">
                  <a:moveTo>
                    <a:pt x="290219" y="1572954"/>
                  </a:moveTo>
                  <a:lnTo>
                    <a:pt x="278279" y="1572954"/>
                  </a:lnTo>
                  <a:lnTo>
                    <a:pt x="278279" y="1632019"/>
                  </a:lnTo>
                  <a:lnTo>
                    <a:pt x="290565" y="1632019"/>
                  </a:lnTo>
                  <a:lnTo>
                    <a:pt x="290584" y="1604505"/>
                  </a:lnTo>
                  <a:lnTo>
                    <a:pt x="290950" y="1602880"/>
                  </a:lnTo>
                  <a:lnTo>
                    <a:pt x="292392" y="1600169"/>
                  </a:lnTo>
                  <a:lnTo>
                    <a:pt x="293391" y="1599131"/>
                  </a:lnTo>
                  <a:lnTo>
                    <a:pt x="295949" y="1597708"/>
                  </a:lnTo>
                  <a:lnTo>
                    <a:pt x="297429" y="1597353"/>
                  </a:lnTo>
                  <a:lnTo>
                    <a:pt x="318660" y="1597353"/>
                  </a:lnTo>
                  <a:lnTo>
                    <a:pt x="317716" y="1595536"/>
                  </a:lnTo>
                  <a:lnTo>
                    <a:pt x="290219" y="1595536"/>
                  </a:lnTo>
                  <a:lnTo>
                    <a:pt x="290219" y="1572954"/>
                  </a:lnTo>
                  <a:close/>
                </a:path>
                <a:path w="547369" h="1633220">
                  <a:moveTo>
                    <a:pt x="318660" y="1597353"/>
                  </a:moveTo>
                  <a:lnTo>
                    <a:pt x="301601" y="1597353"/>
                  </a:lnTo>
                  <a:lnTo>
                    <a:pt x="303543" y="1598112"/>
                  </a:lnTo>
                  <a:lnTo>
                    <a:pt x="306331" y="1601150"/>
                  </a:lnTo>
                  <a:lnTo>
                    <a:pt x="306895" y="1602880"/>
                  </a:lnTo>
                  <a:lnTo>
                    <a:pt x="307004" y="1632019"/>
                  </a:lnTo>
                  <a:lnTo>
                    <a:pt x="319290" y="1632019"/>
                  </a:lnTo>
                  <a:lnTo>
                    <a:pt x="319270" y="1600169"/>
                  </a:lnTo>
                  <a:lnTo>
                    <a:pt x="318660" y="1597353"/>
                  </a:lnTo>
                  <a:close/>
                </a:path>
                <a:path w="547369" h="1633220">
                  <a:moveTo>
                    <a:pt x="307052" y="1587143"/>
                  </a:moveTo>
                  <a:lnTo>
                    <a:pt x="300611" y="1587143"/>
                  </a:lnTo>
                  <a:lnTo>
                    <a:pt x="297814" y="1587893"/>
                  </a:lnTo>
                  <a:lnTo>
                    <a:pt x="293353" y="1590873"/>
                  </a:lnTo>
                  <a:lnTo>
                    <a:pt x="291738" y="1592921"/>
                  </a:lnTo>
                  <a:lnTo>
                    <a:pt x="290738" y="1595536"/>
                  </a:lnTo>
                  <a:lnTo>
                    <a:pt x="317716" y="1595536"/>
                  </a:lnTo>
                  <a:lnTo>
                    <a:pt x="316117" y="1592402"/>
                  </a:lnTo>
                  <a:lnTo>
                    <a:pt x="314329" y="1590489"/>
                  </a:lnTo>
                  <a:lnTo>
                    <a:pt x="312022" y="1589162"/>
                  </a:lnTo>
                  <a:lnTo>
                    <a:pt x="309734" y="1587816"/>
                  </a:lnTo>
                  <a:lnTo>
                    <a:pt x="307052" y="1587143"/>
                  </a:lnTo>
                  <a:close/>
                </a:path>
                <a:path w="547369" h="1633220">
                  <a:moveTo>
                    <a:pt x="336199" y="1618983"/>
                  </a:moveTo>
                  <a:lnTo>
                    <a:pt x="332449" y="1618983"/>
                  </a:lnTo>
                  <a:lnTo>
                    <a:pt x="330815" y="1619656"/>
                  </a:lnTo>
                  <a:lnTo>
                    <a:pt x="328104" y="1622347"/>
                  </a:lnTo>
                  <a:lnTo>
                    <a:pt x="327431" y="1623962"/>
                  </a:lnTo>
                  <a:lnTo>
                    <a:pt x="327431" y="1627750"/>
                  </a:lnTo>
                  <a:lnTo>
                    <a:pt x="328104" y="1629384"/>
                  </a:lnTo>
                  <a:lnTo>
                    <a:pt x="329450" y="1630750"/>
                  </a:lnTo>
                  <a:lnTo>
                    <a:pt x="330815" y="1632095"/>
                  </a:lnTo>
                  <a:lnTo>
                    <a:pt x="332449" y="1632768"/>
                  </a:lnTo>
                  <a:lnTo>
                    <a:pt x="335603" y="1632768"/>
                  </a:lnTo>
                  <a:lnTo>
                    <a:pt x="341274" y="1627116"/>
                  </a:lnTo>
                  <a:lnTo>
                    <a:pt x="341274" y="1623962"/>
                  </a:lnTo>
                  <a:lnTo>
                    <a:pt x="340582" y="1622347"/>
                  </a:lnTo>
                  <a:lnTo>
                    <a:pt x="337814" y="1619656"/>
                  </a:lnTo>
                  <a:lnTo>
                    <a:pt x="336199" y="1618983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Gourang Dhote</dc:creator>
  <cp:lastModifiedBy>Gourang Dhote</cp:lastModifiedBy>
  <cp:revision>1</cp:revision>
  <dcterms:created xsi:type="dcterms:W3CDTF">2023-03-29T16:23:25Z</dcterms:created>
  <dcterms:modified xsi:type="dcterms:W3CDTF">2023-03-29T16:27:48Z</dcterms:modified>
</cp:coreProperties>
</file>