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cacao\flavors_of_cacao.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acao\flavors_of_cacao.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cacao\flavors_of_cacao.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[flavors_of_cacao.csv]Sheet4!PivotTable2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solidFill>
                  <a:schemeClr val="accent2">
                    <a:lumMod val="75000"/>
                  </a:schemeClr>
                </a:solidFill>
                <a:latin typeface="Arial Black" panose="020B0A04020102020204" pitchFamily="34" charset="0"/>
                <a:cs typeface="Aharoni" panose="020B0604020202020204" pitchFamily="2" charset="-79"/>
              </a:rPr>
              <a:t>TOP</a:t>
            </a:r>
            <a:r>
              <a:rPr lang="en-US" sz="1100" b="1" baseline="0" dirty="0">
                <a:solidFill>
                  <a:schemeClr val="accent2">
                    <a:lumMod val="75000"/>
                  </a:schemeClr>
                </a:solidFill>
                <a:latin typeface="Arial Black" panose="020B0A04020102020204" pitchFamily="34" charset="0"/>
                <a:cs typeface="Aharoni" panose="020B0604020202020204" pitchFamily="2" charset="-79"/>
              </a:rPr>
              <a:t> 5 COUNTRIES WITH HIGHEST RATED BARS (PRODUCTION)</a:t>
            </a:r>
            <a:endParaRPr lang="en-US" sz="1100" b="1" dirty="0">
              <a:solidFill>
                <a:schemeClr val="accent2">
                  <a:lumMod val="75000"/>
                </a:schemeClr>
              </a:solidFill>
              <a:latin typeface="Arial Black" panose="020B0A04020102020204" pitchFamily="34" charset="0"/>
              <a:cs typeface="Aharoni" panose="020B0604020202020204" pitchFamily="2" charset="-79"/>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a:glow rad="127000">
                <a:srgbClr val="FF0000"/>
              </a:glow>
              <a:softEdge rad="25400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w="19050">
            <a:solidFill>
              <a:schemeClr val="lt1"/>
            </a:solidFill>
          </a:ln>
          <a:effectLst/>
        </c:spPr>
      </c:pivotFmt>
      <c:pivotFmt>
        <c:idx val="2"/>
        <c:spPr>
          <a:solidFill>
            <a:schemeClr val="accent2">
              <a:lumMod val="40000"/>
              <a:lumOff val="60000"/>
            </a:schemeClr>
          </a:solidFill>
          <a:ln w="19050">
            <a:solidFill>
              <a:schemeClr val="lt1"/>
            </a:solidFill>
          </a:ln>
          <a:effectLst/>
        </c:spPr>
      </c:pivotFmt>
      <c:pivotFmt>
        <c:idx val="3"/>
        <c:spPr>
          <a:solidFill>
            <a:schemeClr val="accent3">
              <a:lumMod val="40000"/>
              <a:lumOff val="60000"/>
            </a:schemeClr>
          </a:solidFill>
          <a:ln w="19050">
            <a:solidFill>
              <a:schemeClr val="lt1"/>
            </a:solidFill>
          </a:ln>
          <a:effectLst/>
        </c:spPr>
      </c:pivotFmt>
      <c:pivotFmt>
        <c:idx val="4"/>
        <c:spPr>
          <a:solidFill>
            <a:schemeClr val="accent2">
              <a:lumMod val="20000"/>
              <a:lumOff val="80000"/>
            </a:schemeClr>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a:glow rad="127000">
                <a:srgbClr val="FF0000"/>
              </a:glow>
              <a:softEdge rad="25400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6"/>
        <c:spPr>
          <a:solidFill>
            <a:schemeClr val="accent2">
              <a:lumMod val="40000"/>
              <a:lumOff val="60000"/>
            </a:schemeClr>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2">
              <a:lumMod val="20000"/>
              <a:lumOff val="80000"/>
            </a:schemeClr>
          </a:solidFill>
          <a:ln w="19050">
            <a:solidFill>
              <a:schemeClr val="lt1"/>
            </a:solidFill>
          </a:ln>
          <a:effectLst/>
        </c:spPr>
      </c:pivotFmt>
      <c:pivotFmt>
        <c:idx val="9"/>
        <c:spPr>
          <a:solidFill>
            <a:schemeClr val="accent3">
              <a:lumMod val="40000"/>
              <a:lumOff val="60000"/>
            </a:schemeClr>
          </a:solidFill>
          <a:ln w="19050">
            <a:solidFill>
              <a:schemeClr val="lt1"/>
            </a:solidFill>
          </a:ln>
          <a:effectLst/>
        </c:spPr>
      </c:pivotFmt>
      <c:pivotFmt>
        <c:idx val="10"/>
        <c:spPr>
          <a:solidFill>
            <a:schemeClr val="accent2">
              <a:lumMod val="75000"/>
            </a:schemeClr>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a:glow rad="127000">
                <a:srgbClr val="FF0000"/>
              </a:glow>
              <a:softEdge rad="25400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extLst>
            <c:ext xmlns:c15="http://schemas.microsoft.com/office/drawing/2012/chart" uri="{CE6537A1-D6FC-4f65-9D91-7224C49458BB}"/>
          </c:extLst>
        </c:dLbl>
      </c:pivotFmt>
      <c:pivotFmt>
        <c:idx val="12"/>
        <c:spPr>
          <a:solidFill>
            <a:schemeClr val="accent2">
              <a:lumMod val="40000"/>
              <a:lumOff val="60000"/>
            </a:schemeClr>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2">
              <a:lumMod val="20000"/>
              <a:lumOff val="80000"/>
            </a:schemeClr>
          </a:solidFill>
          <a:ln w="19050">
            <a:solidFill>
              <a:schemeClr val="lt1"/>
            </a:solidFill>
          </a:ln>
          <a:effectLst/>
        </c:spPr>
      </c:pivotFmt>
      <c:pivotFmt>
        <c:idx val="15"/>
        <c:spPr>
          <a:solidFill>
            <a:schemeClr val="accent3">
              <a:lumMod val="40000"/>
              <a:lumOff val="60000"/>
            </a:schemeClr>
          </a:solidFill>
          <a:ln w="19050">
            <a:solidFill>
              <a:schemeClr val="lt1"/>
            </a:solidFill>
          </a:ln>
          <a:effectLst/>
        </c:spPr>
      </c:pivotFmt>
      <c:pivotFmt>
        <c:idx val="16"/>
        <c:spPr>
          <a:solidFill>
            <a:schemeClr val="accent2">
              <a:lumMod val="75000"/>
            </a:schemeClr>
          </a:solidFill>
          <a:ln w="19050">
            <a:solidFill>
              <a:schemeClr val="lt1"/>
            </a:solidFill>
          </a:ln>
          <a:effectLst/>
        </c:spPr>
      </c:pivotFmt>
    </c:pivotFmts>
    <c:plotArea>
      <c:layout>
        <c:manualLayout>
          <c:layoutTarget val="inner"/>
          <c:xMode val="edge"/>
          <c:yMode val="edge"/>
          <c:x val="0.24981843148564495"/>
          <c:y val="0.10925007643826387"/>
          <c:w val="0.49455620842903514"/>
          <c:h val="0.81738213672836457"/>
        </c:manualLayout>
      </c:layout>
      <c:doughnutChart>
        <c:varyColors val="1"/>
        <c:ser>
          <c:idx val="0"/>
          <c:order val="0"/>
          <c:tx>
            <c:strRef>
              <c:f>Sheet4!$B$3</c:f>
              <c:strCache>
                <c:ptCount val="1"/>
                <c:pt idx="0">
                  <c:v>Total</c:v>
                </c:pt>
              </c:strCache>
            </c:strRef>
          </c:tx>
          <c:explosion val="1"/>
          <c:dPt>
            <c:idx val="0"/>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909F-4F80-97F6-E7473D8421B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09F-4F80-97F6-E7473D8421B8}"/>
              </c:ext>
            </c:extLst>
          </c:dPt>
          <c:dPt>
            <c:idx val="2"/>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5-909F-4F80-97F6-E7473D8421B8}"/>
              </c:ext>
            </c:extLst>
          </c:dPt>
          <c:dPt>
            <c:idx val="3"/>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7-909F-4F80-97F6-E7473D8421B8}"/>
              </c:ext>
            </c:extLst>
          </c:dPt>
          <c:dPt>
            <c:idx val="4"/>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9-909F-4F80-97F6-E7473D8421B8}"/>
              </c:ext>
            </c:extLst>
          </c:dPt>
          <c:dLbls>
            <c:spPr>
              <a:noFill/>
              <a:ln>
                <a:noFill/>
              </a:ln>
              <a:effectLst>
                <a:glow rad="127000">
                  <a:srgbClr val="FF0000"/>
                </a:glow>
                <a:softEdge rad="254000"/>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Sheet4!$A$4:$A$9</c:f>
              <c:strCache>
                <c:ptCount val="5"/>
                <c:pt idx="0">
                  <c:v>Canada</c:v>
                </c:pt>
                <c:pt idx="1">
                  <c:v>France</c:v>
                </c:pt>
                <c:pt idx="2">
                  <c:v>Italy</c:v>
                </c:pt>
                <c:pt idx="3">
                  <c:v>U.K.</c:v>
                </c:pt>
                <c:pt idx="4">
                  <c:v>U.S.A.</c:v>
                </c:pt>
              </c:strCache>
            </c:strRef>
          </c:cat>
          <c:val>
            <c:numRef>
              <c:f>Sheet4!$B$4:$B$9</c:f>
              <c:numCache>
                <c:formatCode>General</c:formatCode>
                <c:ptCount val="5"/>
                <c:pt idx="0">
                  <c:v>125</c:v>
                </c:pt>
                <c:pt idx="1">
                  <c:v>156</c:v>
                </c:pt>
                <c:pt idx="2">
                  <c:v>63</c:v>
                </c:pt>
                <c:pt idx="3">
                  <c:v>96</c:v>
                </c:pt>
                <c:pt idx="4">
                  <c:v>764</c:v>
                </c:pt>
              </c:numCache>
            </c:numRef>
          </c:val>
          <c:extLst>
            <c:ext xmlns:c16="http://schemas.microsoft.com/office/drawing/2014/chart" uri="{C3380CC4-5D6E-409C-BE32-E72D297353CC}">
              <c16:uniqueId val="{0000000A-909F-4F80-97F6-E7473D8421B8}"/>
            </c:ext>
          </c:extLst>
        </c:ser>
        <c:dLbls>
          <c:showLegendKey val="0"/>
          <c:showVal val="0"/>
          <c:showCatName val="0"/>
          <c:showSerName val="0"/>
          <c:showPercent val="0"/>
          <c:showBubbleSize val="0"/>
          <c:showLeaderLines val="1"/>
        </c:dLbls>
        <c:firstSliceAng val="12"/>
        <c:holeSize val="5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[flavors_of_cacao.csv]Sheet3!PivotTable1</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solidFill>
                  <a:schemeClr val="accent2">
                    <a:lumMod val="75000"/>
                  </a:schemeClr>
                </a:solidFill>
                <a:latin typeface="Arial Black" panose="020B0A04020102020204" pitchFamily="34" charset="0"/>
              </a:rPr>
              <a:t>TOP</a:t>
            </a:r>
            <a:r>
              <a:rPr lang="en-US" sz="1200" b="1" baseline="0" dirty="0">
                <a:solidFill>
                  <a:schemeClr val="accent2">
                    <a:lumMod val="75000"/>
                  </a:schemeClr>
                </a:solidFill>
                <a:latin typeface="Arial Black" panose="020B0A04020102020204" pitchFamily="34" charset="0"/>
              </a:rPr>
              <a:t> 5 COCOA BEANS ORIGIN BY RATINGS </a:t>
            </a:r>
            <a:endParaRPr lang="en-US" sz="1200" b="1" dirty="0">
              <a:solidFill>
                <a:schemeClr val="accent2">
                  <a:lumMod val="75000"/>
                </a:schemeClr>
              </a:solidFill>
              <a:latin typeface="Arial Black" panose="020B0A040201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2"/>
          </a:solidFill>
          <a:ln>
            <a:noFill/>
          </a:ln>
          <a:effectLst/>
        </c:spPr>
      </c:pivotFmt>
      <c:pivotFmt>
        <c:idx val="5"/>
        <c:spPr>
          <a:solidFill>
            <a:schemeClr val="accent2"/>
          </a:solidFill>
          <a:ln>
            <a:noFill/>
          </a:ln>
          <a:effectLst/>
        </c:spPr>
      </c:pivotFmt>
      <c:pivotFmt>
        <c:idx val="6"/>
        <c:spPr>
          <a:solidFill>
            <a:schemeClr val="accent2"/>
          </a:solidFill>
          <a:ln>
            <a:noFill/>
          </a:ln>
          <a:effectLst/>
        </c:spPr>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2"/>
          </a:solidFill>
          <a:ln>
            <a:noFill/>
          </a:ln>
          <a:effectLst/>
        </c:spPr>
      </c:pivotFmt>
      <c:pivotFmt>
        <c:idx val="12"/>
        <c:spPr>
          <a:solidFill>
            <a:schemeClr val="accent2"/>
          </a:solidFill>
          <a:ln>
            <a:noFill/>
          </a:ln>
          <a:effectLst/>
        </c:spPr>
      </c:pivotFmt>
      <c:pivotFmt>
        <c:idx val="13"/>
        <c:spPr>
          <a:solidFill>
            <a:schemeClr val="accent2">
              <a:lumMod val="60000"/>
              <a:lumOff val="40000"/>
            </a:schemeClr>
          </a:solidFill>
          <a:ln>
            <a:noFill/>
          </a:ln>
          <a:effectLst/>
        </c:spPr>
      </c:pivotFmt>
      <c:pivotFmt>
        <c:idx val="14"/>
        <c:spPr>
          <a:solidFill>
            <a:schemeClr val="accent4">
              <a:lumMod val="20000"/>
              <a:lumOff val="80000"/>
            </a:schemeClr>
          </a:solidFill>
          <a:ln>
            <a:noFill/>
          </a:ln>
          <a:effectLst/>
        </c:spPr>
      </c:pivotFmt>
      <c:pivotFmt>
        <c:idx val="15"/>
        <c:spPr>
          <a:solidFill>
            <a:schemeClr val="accent3">
              <a:lumMod val="40000"/>
              <a:lumOff val="60000"/>
            </a:schemeClr>
          </a:solidFill>
          <a:ln>
            <a:noFill/>
          </a:ln>
          <a:effectLst/>
        </c:spPr>
      </c:pivotFmt>
      <c:pivotFmt>
        <c:idx val="16"/>
        <c:spPr>
          <a:solidFill>
            <a:schemeClr val="accent2">
              <a:lumMod val="75000"/>
            </a:schemeClr>
          </a:solidFill>
          <a:ln>
            <a:noFill/>
          </a:ln>
          <a:effectLst/>
        </c:spPr>
      </c:pivotFmt>
      <c:pivotFmt>
        <c:idx val="17"/>
        <c:spPr>
          <a:solidFill>
            <a:schemeClr val="accent2">
              <a:lumMod val="40000"/>
              <a:lumOff val="60000"/>
            </a:schemeClr>
          </a:solidFill>
          <a:ln>
            <a:noFill/>
          </a:ln>
          <a:effectLst/>
        </c:spPr>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lumMod val="40000"/>
              <a:lumOff val="60000"/>
            </a:schemeClr>
          </a:solidFill>
          <a:ln>
            <a:noFill/>
          </a:ln>
          <a:effectLst/>
        </c:spPr>
      </c:pivotFmt>
      <c:pivotFmt>
        <c:idx val="20"/>
        <c:spPr>
          <a:solidFill>
            <a:schemeClr val="accent2">
              <a:lumMod val="60000"/>
              <a:lumOff val="40000"/>
            </a:schemeClr>
          </a:solidFill>
          <a:ln>
            <a:noFill/>
          </a:ln>
          <a:effectLst/>
        </c:spPr>
      </c:pivotFmt>
      <c:pivotFmt>
        <c:idx val="21"/>
        <c:spPr>
          <a:solidFill>
            <a:schemeClr val="accent4">
              <a:lumMod val="20000"/>
              <a:lumOff val="80000"/>
            </a:schemeClr>
          </a:solidFill>
          <a:ln>
            <a:noFill/>
          </a:ln>
          <a:effectLst/>
        </c:spPr>
      </c:pivotFmt>
      <c:pivotFmt>
        <c:idx val="22"/>
        <c:spPr>
          <a:solidFill>
            <a:schemeClr val="accent3">
              <a:lumMod val="40000"/>
              <a:lumOff val="60000"/>
            </a:schemeClr>
          </a:solidFill>
          <a:ln>
            <a:noFill/>
          </a:ln>
          <a:effectLst/>
        </c:spPr>
      </c:pivotFmt>
      <c:pivotFmt>
        <c:idx val="23"/>
        <c:spPr>
          <a:solidFill>
            <a:schemeClr val="accent2">
              <a:lumMod val="75000"/>
            </a:schemeClr>
          </a:solidFill>
          <a:ln>
            <a:noFill/>
          </a:ln>
          <a:effectLst/>
        </c:spPr>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lumMod val="40000"/>
              <a:lumOff val="60000"/>
            </a:schemeClr>
          </a:solidFill>
          <a:ln>
            <a:noFill/>
          </a:ln>
          <a:effectLst/>
        </c:spPr>
      </c:pivotFmt>
      <c:pivotFmt>
        <c:idx val="26"/>
        <c:spPr>
          <a:solidFill>
            <a:schemeClr val="accent2">
              <a:lumMod val="60000"/>
              <a:lumOff val="40000"/>
            </a:schemeClr>
          </a:solidFill>
          <a:ln>
            <a:noFill/>
          </a:ln>
          <a:effectLst/>
        </c:spPr>
      </c:pivotFmt>
      <c:pivotFmt>
        <c:idx val="27"/>
        <c:spPr>
          <a:solidFill>
            <a:schemeClr val="accent4">
              <a:lumMod val="20000"/>
              <a:lumOff val="80000"/>
            </a:schemeClr>
          </a:solidFill>
          <a:ln>
            <a:noFill/>
          </a:ln>
          <a:effectLst/>
        </c:spPr>
      </c:pivotFmt>
      <c:pivotFmt>
        <c:idx val="28"/>
        <c:spPr>
          <a:solidFill>
            <a:schemeClr val="accent3">
              <a:lumMod val="40000"/>
              <a:lumOff val="60000"/>
            </a:schemeClr>
          </a:solidFill>
          <a:ln>
            <a:noFill/>
          </a:ln>
          <a:effectLst/>
        </c:spPr>
      </c:pivotFmt>
      <c:pivotFmt>
        <c:idx val="29"/>
        <c:spPr>
          <a:solidFill>
            <a:schemeClr val="accent2">
              <a:lumMod val="75000"/>
            </a:schemeClr>
          </a:solidFill>
          <a:ln>
            <a:noFill/>
          </a:ln>
          <a:effectLst/>
        </c:spPr>
      </c:pivotFmt>
      <c:pivotFmt>
        <c:idx val="3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lumMod val="40000"/>
              <a:lumOff val="60000"/>
            </a:schemeClr>
          </a:solidFill>
          <a:ln>
            <a:noFill/>
          </a:ln>
          <a:effectLst/>
        </c:spPr>
      </c:pivotFmt>
      <c:pivotFmt>
        <c:idx val="32"/>
        <c:spPr>
          <a:solidFill>
            <a:schemeClr val="accent2">
              <a:lumMod val="60000"/>
              <a:lumOff val="40000"/>
            </a:schemeClr>
          </a:solidFill>
          <a:ln>
            <a:noFill/>
          </a:ln>
          <a:effectLst/>
        </c:spPr>
      </c:pivotFmt>
      <c:pivotFmt>
        <c:idx val="33"/>
        <c:spPr>
          <a:solidFill>
            <a:schemeClr val="accent4">
              <a:lumMod val="20000"/>
              <a:lumOff val="80000"/>
            </a:schemeClr>
          </a:solidFill>
          <a:ln>
            <a:noFill/>
          </a:ln>
          <a:effectLst/>
        </c:spPr>
      </c:pivotFmt>
      <c:pivotFmt>
        <c:idx val="34"/>
        <c:spPr>
          <a:solidFill>
            <a:schemeClr val="accent3">
              <a:lumMod val="40000"/>
              <a:lumOff val="60000"/>
            </a:schemeClr>
          </a:solidFill>
          <a:ln>
            <a:noFill/>
          </a:ln>
          <a:effectLst/>
        </c:spPr>
      </c:pivotFmt>
      <c:pivotFmt>
        <c:idx val="35"/>
        <c:spPr>
          <a:solidFill>
            <a:schemeClr val="accent2">
              <a:lumMod val="75000"/>
            </a:schemeClr>
          </a:solidFill>
          <a:ln>
            <a:noFill/>
          </a:ln>
          <a:effectLst/>
        </c:spPr>
      </c:pivotFmt>
      <c:pivotFmt>
        <c:idx val="3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lumMod val="40000"/>
              <a:lumOff val="60000"/>
            </a:schemeClr>
          </a:solidFill>
          <a:ln>
            <a:noFill/>
          </a:ln>
          <a:effectLst/>
        </c:spPr>
      </c:pivotFmt>
      <c:pivotFmt>
        <c:idx val="38"/>
        <c:spPr>
          <a:solidFill>
            <a:schemeClr val="accent2">
              <a:lumMod val="60000"/>
              <a:lumOff val="40000"/>
            </a:schemeClr>
          </a:solidFill>
          <a:ln>
            <a:noFill/>
          </a:ln>
          <a:effectLst/>
        </c:spPr>
      </c:pivotFmt>
      <c:pivotFmt>
        <c:idx val="39"/>
        <c:spPr>
          <a:solidFill>
            <a:schemeClr val="accent4">
              <a:lumMod val="20000"/>
              <a:lumOff val="80000"/>
            </a:schemeClr>
          </a:solidFill>
          <a:ln>
            <a:noFill/>
          </a:ln>
          <a:effectLst/>
        </c:spPr>
      </c:pivotFmt>
      <c:pivotFmt>
        <c:idx val="40"/>
        <c:spPr>
          <a:solidFill>
            <a:schemeClr val="accent3">
              <a:lumMod val="40000"/>
              <a:lumOff val="60000"/>
            </a:schemeClr>
          </a:solidFill>
          <a:ln>
            <a:noFill/>
          </a:ln>
          <a:effectLst/>
        </c:spPr>
      </c:pivotFmt>
      <c:pivotFmt>
        <c:idx val="41"/>
        <c:spPr>
          <a:solidFill>
            <a:schemeClr val="accent2">
              <a:lumMod val="75000"/>
            </a:schemeClr>
          </a:solidFill>
          <a:ln>
            <a:noFill/>
          </a:ln>
          <a:effectLst/>
        </c:spPr>
      </c:pivotFmt>
    </c:pivotFmts>
    <c:plotArea>
      <c:layout/>
      <c:barChart>
        <c:barDir val="col"/>
        <c:grouping val="clustered"/>
        <c:varyColors val="1"/>
        <c:ser>
          <c:idx val="0"/>
          <c:order val="0"/>
          <c:tx>
            <c:strRef>
              <c:f>Sheet3!$B$3</c:f>
              <c:strCache>
                <c:ptCount val="1"/>
                <c:pt idx="0">
                  <c:v>Total</c:v>
                </c:pt>
              </c:strCache>
            </c:strRef>
          </c:tx>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48B9-4256-BFFD-FF93EC6A95DC}"/>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48B9-4256-BFFD-FF93EC6A95DC}"/>
              </c:ext>
            </c:extLst>
          </c:dPt>
          <c:dPt>
            <c:idx val="2"/>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5-48B9-4256-BFFD-FF93EC6A95DC}"/>
              </c:ext>
            </c:extLst>
          </c:dPt>
          <c:dPt>
            <c:idx val="3"/>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7-48B9-4256-BFFD-FF93EC6A95DC}"/>
              </c:ext>
            </c:extLst>
          </c:dPt>
          <c:dPt>
            <c:idx val="4"/>
            <c:invertIfNegative val="0"/>
            <c:bubble3D val="0"/>
            <c:spPr>
              <a:solidFill>
                <a:schemeClr val="accent2">
                  <a:lumMod val="75000"/>
                </a:schemeClr>
              </a:solidFill>
              <a:ln>
                <a:noFill/>
              </a:ln>
              <a:effectLst/>
            </c:spPr>
            <c:extLst>
              <c:ext xmlns:c16="http://schemas.microsoft.com/office/drawing/2014/chart" uri="{C3380CC4-5D6E-409C-BE32-E72D297353CC}">
                <c16:uniqueId val="{00000009-48B9-4256-BFFD-FF93EC6A95DC}"/>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Sheet3!$A$4:$A$9</c:f>
              <c:strCache>
                <c:ptCount val="5"/>
                <c:pt idx="0">
                  <c:v>Dominican Republic</c:v>
                </c:pt>
                <c:pt idx="1">
                  <c:v>Ecuador</c:v>
                </c:pt>
                <c:pt idx="2">
                  <c:v>Madagascar</c:v>
                </c:pt>
                <c:pt idx="3">
                  <c:v>Peru</c:v>
                </c:pt>
                <c:pt idx="4">
                  <c:v>Venezuela</c:v>
                </c:pt>
              </c:strCache>
            </c:strRef>
          </c:cat>
          <c:val>
            <c:numRef>
              <c:f>Sheet3!$B$4:$B$9</c:f>
              <c:numCache>
                <c:formatCode>General</c:formatCode>
                <c:ptCount val="5"/>
                <c:pt idx="0">
                  <c:v>141</c:v>
                </c:pt>
                <c:pt idx="1">
                  <c:v>193</c:v>
                </c:pt>
                <c:pt idx="2">
                  <c:v>145</c:v>
                </c:pt>
                <c:pt idx="3">
                  <c:v>165</c:v>
                </c:pt>
                <c:pt idx="4">
                  <c:v>214</c:v>
                </c:pt>
              </c:numCache>
            </c:numRef>
          </c:val>
          <c:extLst>
            <c:ext xmlns:c16="http://schemas.microsoft.com/office/drawing/2014/chart" uri="{C3380CC4-5D6E-409C-BE32-E72D297353CC}">
              <c16:uniqueId val="{0000000A-48B9-4256-BFFD-FF93EC6A95DC}"/>
            </c:ext>
          </c:extLst>
        </c:ser>
        <c:dLbls>
          <c:dLblPos val="outEnd"/>
          <c:showLegendKey val="0"/>
          <c:showVal val="1"/>
          <c:showCatName val="0"/>
          <c:showSerName val="0"/>
          <c:showPercent val="0"/>
          <c:showBubbleSize val="0"/>
        </c:dLbls>
        <c:gapWidth val="219"/>
        <c:overlap val="-27"/>
        <c:axId val="1215327423"/>
        <c:axId val="1200989471"/>
      </c:barChart>
      <c:catAx>
        <c:axId val="1215327423"/>
        <c:scaling>
          <c:orientation val="minMax"/>
        </c:scaling>
        <c:delete val="0"/>
        <c:axPos val="b"/>
        <c:numFmt formatCode="General" sourceLinked="1"/>
        <c:majorTickMark val="out"/>
        <c:minorTickMark val="none"/>
        <c:tickLblPos val="nextTo"/>
        <c:spPr>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292100"/>
          </a:effectLst>
        </c:spPr>
        <c:txPr>
          <a:bodyPr rot="-60000000" spcFirstLastPara="1" vertOverflow="ellipsis" vert="horz" wrap="square" anchor="ctr" anchorCtr="1"/>
          <a:lstStyle/>
          <a:p>
            <a:pPr>
              <a:defRPr sz="1600" b="0" i="0" u="none" strike="noStrike" kern="1200" baseline="0">
                <a:solidFill>
                  <a:srgbClr val="C00000"/>
                </a:solidFill>
                <a:latin typeface="+mn-lt"/>
                <a:ea typeface="+mn-ea"/>
                <a:cs typeface="+mn-cs"/>
              </a:defRPr>
            </a:pPr>
            <a:endParaRPr lang="en-US"/>
          </a:p>
        </c:txPr>
        <c:crossAx val="1200989471"/>
        <c:crosses val="autoZero"/>
        <c:auto val="0"/>
        <c:lblAlgn val="ctr"/>
        <c:lblOffset val="100"/>
        <c:noMultiLvlLbl val="0"/>
      </c:catAx>
      <c:valAx>
        <c:axId val="1200989471"/>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numFmt formatCode="General" sourceLinked="1"/>
        <c:majorTickMark val="none"/>
        <c:minorTickMark val="none"/>
        <c:tickLblPos val="nextTo"/>
        <c:spPr>
          <a:noFill/>
          <a:ln>
            <a:noFill/>
          </a:ln>
          <a:effectLst>
            <a:glow rad="165100">
              <a:schemeClr val="accent1">
                <a:alpha val="40000"/>
              </a:schemeClr>
            </a:glow>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215327423"/>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solidFill>
                  <a:schemeClr val="accent2">
                    <a:lumMod val="75000"/>
                  </a:schemeClr>
                </a:solidFill>
                <a:latin typeface="Arial Black" panose="020B0A04020102020204" pitchFamily="34" charset="0"/>
              </a:rPr>
              <a:t>COORELATION</a:t>
            </a:r>
            <a:r>
              <a:rPr lang="en-US" sz="1000" b="1" baseline="0">
                <a:solidFill>
                  <a:schemeClr val="accent2">
                    <a:lumMod val="75000"/>
                  </a:schemeClr>
                </a:solidFill>
                <a:latin typeface="Arial Black" panose="020B0A04020102020204" pitchFamily="34" charset="0"/>
              </a:rPr>
              <a:t> COCOA SOLIDS PERCENTAGE / COCAO RATINGS </a:t>
            </a:r>
            <a:endParaRPr lang="en-US" sz="1000" b="1">
              <a:solidFill>
                <a:schemeClr val="accent2">
                  <a:lumMod val="75000"/>
                </a:schemeClr>
              </a:solidFill>
              <a:latin typeface="Arial Black" panose="020B0A040201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flavors_of_cacao!$G$1</c:f>
              <c:strCache>
                <c:ptCount val="1"/>
                <c:pt idx="0">
                  <c:v>Rating</c:v>
                </c:pt>
              </c:strCache>
            </c:strRef>
          </c:tx>
          <c:spPr>
            <a:ln w="19050" cap="rnd">
              <a:noFill/>
              <a:round/>
            </a:ln>
            <a:effectLst/>
          </c:spPr>
          <c:marker>
            <c:symbol val="circle"/>
            <c:size val="5"/>
            <c:spPr>
              <a:solidFill>
                <a:schemeClr val="accent2"/>
              </a:solidFill>
              <a:ln w="9525">
                <a:solidFill>
                  <a:schemeClr val="accent2"/>
                </a:solidFill>
              </a:ln>
              <a:effectLst/>
            </c:spPr>
          </c:marker>
          <c:xVal>
            <c:numRef>
              <c:f>flavors_of_cacao!$E$2:$E$1796</c:f>
              <c:numCache>
                <c:formatCode>0%</c:formatCode>
                <c:ptCount val="1795"/>
                <c:pt idx="0">
                  <c:v>0.63</c:v>
                </c:pt>
                <c:pt idx="1">
                  <c:v>0.7</c:v>
                </c:pt>
                <c:pt idx="2">
                  <c:v>0.7</c:v>
                </c:pt>
                <c:pt idx="3">
                  <c:v>0.7</c:v>
                </c:pt>
                <c:pt idx="4">
                  <c:v>0.7</c:v>
                </c:pt>
                <c:pt idx="5">
                  <c:v>0.7</c:v>
                </c:pt>
                <c:pt idx="6">
                  <c:v>0.7</c:v>
                </c:pt>
                <c:pt idx="7">
                  <c:v>0.7</c:v>
                </c:pt>
                <c:pt idx="8">
                  <c:v>0.7</c:v>
                </c:pt>
                <c:pt idx="9">
                  <c:v>0.7</c:v>
                </c:pt>
                <c:pt idx="10">
                  <c:v>0.7</c:v>
                </c:pt>
                <c:pt idx="11">
                  <c:v>0.7</c:v>
                </c:pt>
                <c:pt idx="12">
                  <c:v>0.7</c:v>
                </c:pt>
                <c:pt idx="13">
                  <c:v>0.7</c:v>
                </c:pt>
                <c:pt idx="14">
                  <c:v>0.7</c:v>
                </c:pt>
                <c:pt idx="15">
                  <c:v>0.7</c:v>
                </c:pt>
                <c:pt idx="16">
                  <c:v>0.7</c:v>
                </c:pt>
                <c:pt idx="17">
                  <c:v>0.7</c:v>
                </c:pt>
                <c:pt idx="18">
                  <c:v>0.7</c:v>
                </c:pt>
                <c:pt idx="19">
                  <c:v>0.7</c:v>
                </c:pt>
                <c:pt idx="20">
                  <c:v>0.63</c:v>
                </c:pt>
                <c:pt idx="21">
                  <c:v>0.7</c:v>
                </c:pt>
                <c:pt idx="22">
                  <c:v>0.63</c:v>
                </c:pt>
                <c:pt idx="23">
                  <c:v>0.7</c:v>
                </c:pt>
                <c:pt idx="24">
                  <c:v>0.7</c:v>
                </c:pt>
                <c:pt idx="25">
                  <c:v>0.6</c:v>
                </c:pt>
                <c:pt idx="26">
                  <c:v>0.8</c:v>
                </c:pt>
                <c:pt idx="27">
                  <c:v>0.88</c:v>
                </c:pt>
                <c:pt idx="28">
                  <c:v>0.72</c:v>
                </c:pt>
                <c:pt idx="29">
                  <c:v>0.55000000000000004</c:v>
                </c:pt>
                <c:pt idx="30">
                  <c:v>0.7</c:v>
                </c:pt>
                <c:pt idx="31">
                  <c:v>0.7</c:v>
                </c:pt>
                <c:pt idx="32">
                  <c:v>0.75</c:v>
                </c:pt>
                <c:pt idx="33">
                  <c:v>0.75</c:v>
                </c:pt>
                <c:pt idx="34">
                  <c:v>0.75</c:v>
                </c:pt>
                <c:pt idx="35">
                  <c:v>0.65</c:v>
                </c:pt>
                <c:pt idx="36">
                  <c:v>0.75</c:v>
                </c:pt>
                <c:pt idx="37">
                  <c:v>0.75</c:v>
                </c:pt>
                <c:pt idx="38">
                  <c:v>0.75</c:v>
                </c:pt>
                <c:pt idx="39">
                  <c:v>0.75</c:v>
                </c:pt>
                <c:pt idx="40">
                  <c:v>0.7</c:v>
                </c:pt>
                <c:pt idx="41">
                  <c:v>0.7</c:v>
                </c:pt>
                <c:pt idx="42">
                  <c:v>0.7</c:v>
                </c:pt>
                <c:pt idx="43">
                  <c:v>0.7</c:v>
                </c:pt>
                <c:pt idx="44">
                  <c:v>0.6</c:v>
                </c:pt>
                <c:pt idx="45">
                  <c:v>0.6</c:v>
                </c:pt>
                <c:pt idx="46">
                  <c:v>0.6</c:v>
                </c:pt>
                <c:pt idx="47">
                  <c:v>0.6</c:v>
                </c:pt>
                <c:pt idx="48">
                  <c:v>0.6</c:v>
                </c:pt>
                <c:pt idx="49">
                  <c:v>0.6</c:v>
                </c:pt>
                <c:pt idx="50">
                  <c:v>0.6</c:v>
                </c:pt>
                <c:pt idx="51">
                  <c:v>0.8</c:v>
                </c:pt>
                <c:pt idx="52">
                  <c:v>0.6</c:v>
                </c:pt>
                <c:pt idx="53">
                  <c:v>0.6</c:v>
                </c:pt>
                <c:pt idx="54">
                  <c:v>0.7</c:v>
                </c:pt>
                <c:pt idx="55">
                  <c:v>0.7</c:v>
                </c:pt>
                <c:pt idx="56">
                  <c:v>0.7</c:v>
                </c:pt>
                <c:pt idx="57">
                  <c:v>0.7</c:v>
                </c:pt>
                <c:pt idx="58">
                  <c:v>0.7</c:v>
                </c:pt>
                <c:pt idx="59">
                  <c:v>0.7</c:v>
                </c:pt>
                <c:pt idx="60">
                  <c:v>0.7</c:v>
                </c:pt>
                <c:pt idx="61">
                  <c:v>0.7</c:v>
                </c:pt>
                <c:pt idx="62">
                  <c:v>0.7</c:v>
                </c:pt>
                <c:pt idx="63">
                  <c:v>0.7</c:v>
                </c:pt>
                <c:pt idx="64">
                  <c:v>0.7</c:v>
                </c:pt>
                <c:pt idx="65">
                  <c:v>0.85</c:v>
                </c:pt>
                <c:pt idx="66">
                  <c:v>0.85</c:v>
                </c:pt>
                <c:pt idx="67">
                  <c:v>0.72</c:v>
                </c:pt>
                <c:pt idx="68">
                  <c:v>0.73</c:v>
                </c:pt>
                <c:pt idx="69">
                  <c:v>0.64</c:v>
                </c:pt>
                <c:pt idx="70">
                  <c:v>0.66</c:v>
                </c:pt>
                <c:pt idx="71">
                  <c:v>0.75</c:v>
                </c:pt>
                <c:pt idx="72">
                  <c:v>0.63</c:v>
                </c:pt>
                <c:pt idx="73">
                  <c:v>0.7</c:v>
                </c:pt>
                <c:pt idx="74">
                  <c:v>0.68</c:v>
                </c:pt>
                <c:pt idx="75">
                  <c:v>0.7</c:v>
                </c:pt>
                <c:pt idx="76">
                  <c:v>0.7</c:v>
                </c:pt>
                <c:pt idx="77">
                  <c:v>0.75</c:v>
                </c:pt>
                <c:pt idx="78">
                  <c:v>0.7</c:v>
                </c:pt>
                <c:pt idx="79">
                  <c:v>0.7</c:v>
                </c:pt>
                <c:pt idx="80">
                  <c:v>0.7</c:v>
                </c:pt>
                <c:pt idx="81">
                  <c:v>0.7</c:v>
                </c:pt>
                <c:pt idx="82">
                  <c:v>0.7</c:v>
                </c:pt>
                <c:pt idx="83">
                  <c:v>0.7</c:v>
                </c:pt>
                <c:pt idx="84">
                  <c:v>0.7</c:v>
                </c:pt>
                <c:pt idx="85">
                  <c:v>0.63</c:v>
                </c:pt>
                <c:pt idx="86">
                  <c:v>0.7</c:v>
                </c:pt>
                <c:pt idx="87">
                  <c:v>0.66</c:v>
                </c:pt>
                <c:pt idx="88">
                  <c:v>0.75</c:v>
                </c:pt>
                <c:pt idx="89">
                  <c:v>0.85</c:v>
                </c:pt>
                <c:pt idx="90">
                  <c:v>0.5</c:v>
                </c:pt>
                <c:pt idx="91">
                  <c:v>0.75</c:v>
                </c:pt>
                <c:pt idx="92">
                  <c:v>0.6</c:v>
                </c:pt>
                <c:pt idx="93">
                  <c:v>0.75</c:v>
                </c:pt>
                <c:pt idx="94">
                  <c:v>0.75</c:v>
                </c:pt>
                <c:pt idx="95">
                  <c:v>0.75</c:v>
                </c:pt>
                <c:pt idx="96">
                  <c:v>0.72</c:v>
                </c:pt>
                <c:pt idx="97">
                  <c:v>0.75</c:v>
                </c:pt>
                <c:pt idx="98">
                  <c:v>0.75</c:v>
                </c:pt>
                <c:pt idx="99">
                  <c:v>0.7</c:v>
                </c:pt>
                <c:pt idx="100">
                  <c:v>0.7</c:v>
                </c:pt>
                <c:pt idx="101">
                  <c:v>0.73</c:v>
                </c:pt>
                <c:pt idx="102">
                  <c:v>0.7</c:v>
                </c:pt>
                <c:pt idx="103">
                  <c:v>0.7</c:v>
                </c:pt>
                <c:pt idx="104">
                  <c:v>0.7</c:v>
                </c:pt>
                <c:pt idx="105">
                  <c:v>0.7</c:v>
                </c:pt>
                <c:pt idx="106">
                  <c:v>0.7</c:v>
                </c:pt>
                <c:pt idx="107">
                  <c:v>0.7</c:v>
                </c:pt>
                <c:pt idx="108">
                  <c:v>0.7</c:v>
                </c:pt>
                <c:pt idx="109">
                  <c:v>0.7</c:v>
                </c:pt>
                <c:pt idx="110">
                  <c:v>0.7</c:v>
                </c:pt>
                <c:pt idx="111">
                  <c:v>0.73</c:v>
                </c:pt>
                <c:pt idx="112">
                  <c:v>0.7</c:v>
                </c:pt>
                <c:pt idx="113">
                  <c:v>0.68</c:v>
                </c:pt>
                <c:pt idx="114">
                  <c:v>0.7</c:v>
                </c:pt>
                <c:pt idx="115">
                  <c:v>0.7</c:v>
                </c:pt>
                <c:pt idx="116">
                  <c:v>0.7</c:v>
                </c:pt>
                <c:pt idx="117">
                  <c:v>0.7</c:v>
                </c:pt>
                <c:pt idx="118">
                  <c:v>0.75</c:v>
                </c:pt>
                <c:pt idx="119">
                  <c:v>0.7</c:v>
                </c:pt>
                <c:pt idx="120">
                  <c:v>0.75</c:v>
                </c:pt>
                <c:pt idx="121">
                  <c:v>0.72</c:v>
                </c:pt>
                <c:pt idx="122">
                  <c:v>0.72</c:v>
                </c:pt>
                <c:pt idx="123">
                  <c:v>0.72</c:v>
                </c:pt>
                <c:pt idx="124">
                  <c:v>0.72</c:v>
                </c:pt>
                <c:pt idx="125">
                  <c:v>1</c:v>
                </c:pt>
                <c:pt idx="126">
                  <c:v>0.72</c:v>
                </c:pt>
                <c:pt idx="127">
                  <c:v>0.72</c:v>
                </c:pt>
                <c:pt idx="128">
                  <c:v>0.72</c:v>
                </c:pt>
                <c:pt idx="129">
                  <c:v>0.72</c:v>
                </c:pt>
                <c:pt idx="130">
                  <c:v>0.75</c:v>
                </c:pt>
                <c:pt idx="131">
                  <c:v>0.72</c:v>
                </c:pt>
                <c:pt idx="132">
                  <c:v>0.72</c:v>
                </c:pt>
                <c:pt idx="133">
                  <c:v>0.8</c:v>
                </c:pt>
                <c:pt idx="134">
                  <c:v>0.75</c:v>
                </c:pt>
                <c:pt idx="135">
                  <c:v>0.72</c:v>
                </c:pt>
                <c:pt idx="136">
                  <c:v>0.72</c:v>
                </c:pt>
                <c:pt idx="137">
                  <c:v>0.72</c:v>
                </c:pt>
                <c:pt idx="138">
                  <c:v>0.68</c:v>
                </c:pt>
                <c:pt idx="139">
                  <c:v>0.72</c:v>
                </c:pt>
                <c:pt idx="140">
                  <c:v>0.7</c:v>
                </c:pt>
                <c:pt idx="141">
                  <c:v>0.77</c:v>
                </c:pt>
                <c:pt idx="142">
                  <c:v>0.75</c:v>
                </c:pt>
                <c:pt idx="143">
                  <c:v>0.7</c:v>
                </c:pt>
                <c:pt idx="144">
                  <c:v>0.8</c:v>
                </c:pt>
                <c:pt idx="145">
                  <c:v>0.7</c:v>
                </c:pt>
                <c:pt idx="146">
                  <c:v>0.7</c:v>
                </c:pt>
                <c:pt idx="147">
                  <c:v>0.7</c:v>
                </c:pt>
                <c:pt idx="148">
                  <c:v>0.7</c:v>
                </c:pt>
                <c:pt idx="149">
                  <c:v>0.7</c:v>
                </c:pt>
                <c:pt idx="150">
                  <c:v>0.7</c:v>
                </c:pt>
                <c:pt idx="151">
                  <c:v>0.7</c:v>
                </c:pt>
                <c:pt idx="152">
                  <c:v>0.7</c:v>
                </c:pt>
                <c:pt idx="153">
                  <c:v>0.7</c:v>
                </c:pt>
                <c:pt idx="154">
                  <c:v>0.7</c:v>
                </c:pt>
                <c:pt idx="155">
                  <c:v>0.7</c:v>
                </c:pt>
                <c:pt idx="156">
                  <c:v>0.8</c:v>
                </c:pt>
                <c:pt idx="157">
                  <c:v>0.65</c:v>
                </c:pt>
                <c:pt idx="158">
                  <c:v>0.7</c:v>
                </c:pt>
                <c:pt idx="159">
                  <c:v>0.65</c:v>
                </c:pt>
                <c:pt idx="160">
                  <c:v>0.73</c:v>
                </c:pt>
                <c:pt idx="161">
                  <c:v>0.72</c:v>
                </c:pt>
                <c:pt idx="162">
                  <c:v>0.8</c:v>
                </c:pt>
                <c:pt idx="163">
                  <c:v>0.7</c:v>
                </c:pt>
                <c:pt idx="164">
                  <c:v>0.7</c:v>
                </c:pt>
                <c:pt idx="165">
                  <c:v>0.9</c:v>
                </c:pt>
                <c:pt idx="166">
                  <c:v>0.64</c:v>
                </c:pt>
                <c:pt idx="167">
                  <c:v>0.64</c:v>
                </c:pt>
                <c:pt idx="168">
                  <c:v>0.64</c:v>
                </c:pt>
                <c:pt idx="169">
                  <c:v>0.71</c:v>
                </c:pt>
                <c:pt idx="170">
                  <c:v>0.7</c:v>
                </c:pt>
                <c:pt idx="171">
                  <c:v>0.7</c:v>
                </c:pt>
                <c:pt idx="172">
                  <c:v>0.7</c:v>
                </c:pt>
                <c:pt idx="173">
                  <c:v>0.83</c:v>
                </c:pt>
                <c:pt idx="174">
                  <c:v>0.78</c:v>
                </c:pt>
                <c:pt idx="175">
                  <c:v>0.83</c:v>
                </c:pt>
                <c:pt idx="176">
                  <c:v>0.74</c:v>
                </c:pt>
                <c:pt idx="177">
                  <c:v>0.74</c:v>
                </c:pt>
                <c:pt idx="178">
                  <c:v>0.74</c:v>
                </c:pt>
                <c:pt idx="179">
                  <c:v>0.73</c:v>
                </c:pt>
                <c:pt idx="180">
                  <c:v>0.72</c:v>
                </c:pt>
                <c:pt idx="181">
                  <c:v>0.72</c:v>
                </c:pt>
                <c:pt idx="182">
                  <c:v>0.55000000000000004</c:v>
                </c:pt>
                <c:pt idx="183">
                  <c:v>0.64</c:v>
                </c:pt>
                <c:pt idx="184">
                  <c:v>0.88</c:v>
                </c:pt>
                <c:pt idx="185">
                  <c:v>0.72</c:v>
                </c:pt>
                <c:pt idx="186">
                  <c:v>0.72</c:v>
                </c:pt>
                <c:pt idx="187">
                  <c:v>0.7</c:v>
                </c:pt>
                <c:pt idx="188">
                  <c:v>0.74</c:v>
                </c:pt>
                <c:pt idx="189">
                  <c:v>0.64</c:v>
                </c:pt>
                <c:pt idx="190">
                  <c:v>0.72</c:v>
                </c:pt>
                <c:pt idx="191">
                  <c:v>0.76</c:v>
                </c:pt>
                <c:pt idx="192">
                  <c:v>0.76</c:v>
                </c:pt>
                <c:pt idx="193">
                  <c:v>0.78</c:v>
                </c:pt>
                <c:pt idx="194">
                  <c:v>0.86</c:v>
                </c:pt>
                <c:pt idx="195">
                  <c:v>0.72</c:v>
                </c:pt>
                <c:pt idx="196">
                  <c:v>0.75</c:v>
                </c:pt>
                <c:pt idx="197">
                  <c:v>0.7</c:v>
                </c:pt>
                <c:pt idx="198">
                  <c:v>0.65</c:v>
                </c:pt>
                <c:pt idx="199">
                  <c:v>0.7</c:v>
                </c:pt>
                <c:pt idx="200">
                  <c:v>0.78</c:v>
                </c:pt>
                <c:pt idx="201">
                  <c:v>0.75</c:v>
                </c:pt>
                <c:pt idx="202">
                  <c:v>0.65</c:v>
                </c:pt>
                <c:pt idx="203">
                  <c:v>0.75</c:v>
                </c:pt>
                <c:pt idx="204">
                  <c:v>0.65</c:v>
                </c:pt>
                <c:pt idx="205">
                  <c:v>0.71</c:v>
                </c:pt>
                <c:pt idx="206">
                  <c:v>0.75</c:v>
                </c:pt>
                <c:pt idx="207">
                  <c:v>0.68</c:v>
                </c:pt>
                <c:pt idx="208">
                  <c:v>0.7</c:v>
                </c:pt>
                <c:pt idx="209">
                  <c:v>0.7</c:v>
                </c:pt>
                <c:pt idx="210">
                  <c:v>0.7</c:v>
                </c:pt>
                <c:pt idx="211">
                  <c:v>0.7</c:v>
                </c:pt>
                <c:pt idx="212">
                  <c:v>0.7</c:v>
                </c:pt>
                <c:pt idx="213">
                  <c:v>0.82</c:v>
                </c:pt>
                <c:pt idx="214">
                  <c:v>0.72</c:v>
                </c:pt>
                <c:pt idx="215">
                  <c:v>0.82</c:v>
                </c:pt>
                <c:pt idx="216">
                  <c:v>0.75</c:v>
                </c:pt>
                <c:pt idx="217">
                  <c:v>0.75</c:v>
                </c:pt>
                <c:pt idx="218">
                  <c:v>0.75</c:v>
                </c:pt>
                <c:pt idx="219">
                  <c:v>0.7</c:v>
                </c:pt>
                <c:pt idx="220">
                  <c:v>0.7</c:v>
                </c:pt>
                <c:pt idx="221">
                  <c:v>0.75</c:v>
                </c:pt>
                <c:pt idx="222">
                  <c:v>0.75</c:v>
                </c:pt>
                <c:pt idx="223">
                  <c:v>0.75</c:v>
                </c:pt>
                <c:pt idx="224">
                  <c:v>0.65</c:v>
                </c:pt>
                <c:pt idx="225">
                  <c:v>0.75</c:v>
                </c:pt>
                <c:pt idx="226">
                  <c:v>0.75</c:v>
                </c:pt>
                <c:pt idx="227">
                  <c:v>0.75</c:v>
                </c:pt>
                <c:pt idx="228">
                  <c:v>0.75</c:v>
                </c:pt>
                <c:pt idx="229">
                  <c:v>0.75</c:v>
                </c:pt>
                <c:pt idx="230">
                  <c:v>0.75</c:v>
                </c:pt>
                <c:pt idx="231">
                  <c:v>0.75</c:v>
                </c:pt>
                <c:pt idx="232">
                  <c:v>0.75</c:v>
                </c:pt>
                <c:pt idx="233">
                  <c:v>0.75</c:v>
                </c:pt>
                <c:pt idx="234">
                  <c:v>0.75</c:v>
                </c:pt>
                <c:pt idx="235">
                  <c:v>0.75</c:v>
                </c:pt>
                <c:pt idx="236">
                  <c:v>0.75</c:v>
                </c:pt>
                <c:pt idx="237">
                  <c:v>0.75</c:v>
                </c:pt>
                <c:pt idx="238">
                  <c:v>0.75</c:v>
                </c:pt>
                <c:pt idx="239">
                  <c:v>0.75</c:v>
                </c:pt>
                <c:pt idx="240">
                  <c:v>0.75</c:v>
                </c:pt>
                <c:pt idx="241">
                  <c:v>0.75</c:v>
                </c:pt>
                <c:pt idx="242">
                  <c:v>0.75</c:v>
                </c:pt>
                <c:pt idx="243">
                  <c:v>0.75</c:v>
                </c:pt>
                <c:pt idx="244">
                  <c:v>0.75</c:v>
                </c:pt>
                <c:pt idx="245">
                  <c:v>1</c:v>
                </c:pt>
                <c:pt idx="246">
                  <c:v>0.75</c:v>
                </c:pt>
                <c:pt idx="247">
                  <c:v>0.75</c:v>
                </c:pt>
                <c:pt idx="248">
                  <c:v>0.77</c:v>
                </c:pt>
                <c:pt idx="249">
                  <c:v>1</c:v>
                </c:pt>
                <c:pt idx="250">
                  <c:v>0.7</c:v>
                </c:pt>
                <c:pt idx="251">
                  <c:v>0.7</c:v>
                </c:pt>
                <c:pt idx="252">
                  <c:v>0.7</c:v>
                </c:pt>
                <c:pt idx="253">
                  <c:v>0.7</c:v>
                </c:pt>
                <c:pt idx="254">
                  <c:v>0.68</c:v>
                </c:pt>
                <c:pt idx="255">
                  <c:v>0.7</c:v>
                </c:pt>
                <c:pt idx="256">
                  <c:v>0.7</c:v>
                </c:pt>
                <c:pt idx="257">
                  <c:v>0.72</c:v>
                </c:pt>
                <c:pt idx="258">
                  <c:v>0.7</c:v>
                </c:pt>
                <c:pt idx="259">
                  <c:v>0.75</c:v>
                </c:pt>
                <c:pt idx="260">
                  <c:v>0.85</c:v>
                </c:pt>
                <c:pt idx="261">
                  <c:v>0.6</c:v>
                </c:pt>
                <c:pt idx="262">
                  <c:v>0.8</c:v>
                </c:pt>
                <c:pt idx="263">
                  <c:v>0.7</c:v>
                </c:pt>
                <c:pt idx="264">
                  <c:v>0.8</c:v>
                </c:pt>
                <c:pt idx="265">
                  <c:v>0.8</c:v>
                </c:pt>
                <c:pt idx="266">
                  <c:v>0.6</c:v>
                </c:pt>
                <c:pt idx="267">
                  <c:v>0.7</c:v>
                </c:pt>
                <c:pt idx="268">
                  <c:v>0.72</c:v>
                </c:pt>
                <c:pt idx="269">
                  <c:v>0.7</c:v>
                </c:pt>
                <c:pt idx="270">
                  <c:v>0.72</c:v>
                </c:pt>
                <c:pt idx="271">
                  <c:v>0.68</c:v>
                </c:pt>
                <c:pt idx="272">
                  <c:v>0.7</c:v>
                </c:pt>
                <c:pt idx="273">
                  <c:v>0.68</c:v>
                </c:pt>
                <c:pt idx="274">
                  <c:v>0.72</c:v>
                </c:pt>
                <c:pt idx="275">
                  <c:v>0.72</c:v>
                </c:pt>
                <c:pt idx="276">
                  <c:v>0.72</c:v>
                </c:pt>
                <c:pt idx="277">
                  <c:v>0.72</c:v>
                </c:pt>
                <c:pt idx="278">
                  <c:v>0.6</c:v>
                </c:pt>
                <c:pt idx="279">
                  <c:v>0.7</c:v>
                </c:pt>
                <c:pt idx="280">
                  <c:v>0.75</c:v>
                </c:pt>
                <c:pt idx="281">
                  <c:v>0.75</c:v>
                </c:pt>
                <c:pt idx="282">
                  <c:v>0.75</c:v>
                </c:pt>
                <c:pt idx="283">
                  <c:v>0.75</c:v>
                </c:pt>
                <c:pt idx="284">
                  <c:v>0.65</c:v>
                </c:pt>
                <c:pt idx="285">
                  <c:v>0.7</c:v>
                </c:pt>
                <c:pt idx="286">
                  <c:v>0.75</c:v>
                </c:pt>
                <c:pt idx="287">
                  <c:v>0.72</c:v>
                </c:pt>
                <c:pt idx="288">
                  <c:v>0.66</c:v>
                </c:pt>
                <c:pt idx="289">
                  <c:v>0.77</c:v>
                </c:pt>
                <c:pt idx="290">
                  <c:v>0.75</c:v>
                </c:pt>
                <c:pt idx="291">
                  <c:v>0.75</c:v>
                </c:pt>
                <c:pt idx="292">
                  <c:v>0.74</c:v>
                </c:pt>
                <c:pt idx="293">
                  <c:v>0.75</c:v>
                </c:pt>
                <c:pt idx="294">
                  <c:v>0.7</c:v>
                </c:pt>
                <c:pt idx="295">
                  <c:v>0.74</c:v>
                </c:pt>
                <c:pt idx="296">
                  <c:v>0.71</c:v>
                </c:pt>
                <c:pt idx="297">
                  <c:v>0.74</c:v>
                </c:pt>
                <c:pt idx="298">
                  <c:v>0.72</c:v>
                </c:pt>
                <c:pt idx="299">
                  <c:v>0.64</c:v>
                </c:pt>
                <c:pt idx="300">
                  <c:v>0.7</c:v>
                </c:pt>
                <c:pt idx="301">
                  <c:v>0.69</c:v>
                </c:pt>
                <c:pt idx="302">
                  <c:v>0.7</c:v>
                </c:pt>
                <c:pt idx="303">
                  <c:v>0.7</c:v>
                </c:pt>
                <c:pt idx="304">
                  <c:v>0.72</c:v>
                </c:pt>
                <c:pt idx="305">
                  <c:v>0.72</c:v>
                </c:pt>
                <c:pt idx="306">
                  <c:v>0.66</c:v>
                </c:pt>
                <c:pt idx="307">
                  <c:v>0.65</c:v>
                </c:pt>
                <c:pt idx="308">
                  <c:v>0.7</c:v>
                </c:pt>
                <c:pt idx="309">
                  <c:v>0.71</c:v>
                </c:pt>
                <c:pt idx="310">
                  <c:v>0.71</c:v>
                </c:pt>
                <c:pt idx="311">
                  <c:v>0.71</c:v>
                </c:pt>
                <c:pt idx="312">
                  <c:v>0.71</c:v>
                </c:pt>
                <c:pt idx="313">
                  <c:v>0.71</c:v>
                </c:pt>
                <c:pt idx="314">
                  <c:v>0.77</c:v>
                </c:pt>
                <c:pt idx="315">
                  <c:v>0.7</c:v>
                </c:pt>
                <c:pt idx="316">
                  <c:v>0.7</c:v>
                </c:pt>
                <c:pt idx="317">
                  <c:v>0.7</c:v>
                </c:pt>
                <c:pt idx="318">
                  <c:v>0.7</c:v>
                </c:pt>
                <c:pt idx="319">
                  <c:v>0.7</c:v>
                </c:pt>
                <c:pt idx="320">
                  <c:v>0.7</c:v>
                </c:pt>
                <c:pt idx="321">
                  <c:v>0.63</c:v>
                </c:pt>
                <c:pt idx="322">
                  <c:v>0.71</c:v>
                </c:pt>
                <c:pt idx="323">
                  <c:v>0.82</c:v>
                </c:pt>
                <c:pt idx="324">
                  <c:v>0.91</c:v>
                </c:pt>
                <c:pt idx="325">
                  <c:v>0.6</c:v>
                </c:pt>
                <c:pt idx="326">
                  <c:v>0.7</c:v>
                </c:pt>
                <c:pt idx="327">
                  <c:v>0.75</c:v>
                </c:pt>
                <c:pt idx="328">
                  <c:v>0.72</c:v>
                </c:pt>
                <c:pt idx="329">
                  <c:v>0.7</c:v>
                </c:pt>
                <c:pt idx="330">
                  <c:v>1</c:v>
                </c:pt>
                <c:pt idx="331">
                  <c:v>0.8</c:v>
                </c:pt>
                <c:pt idx="332">
                  <c:v>0.78</c:v>
                </c:pt>
                <c:pt idx="333">
                  <c:v>0.7</c:v>
                </c:pt>
                <c:pt idx="334">
                  <c:v>0.75</c:v>
                </c:pt>
                <c:pt idx="335">
                  <c:v>0.73</c:v>
                </c:pt>
                <c:pt idx="336">
                  <c:v>0.7</c:v>
                </c:pt>
                <c:pt idx="337">
                  <c:v>0.75</c:v>
                </c:pt>
                <c:pt idx="338">
                  <c:v>0.7</c:v>
                </c:pt>
                <c:pt idx="339">
                  <c:v>0.77</c:v>
                </c:pt>
                <c:pt idx="340">
                  <c:v>0.77</c:v>
                </c:pt>
                <c:pt idx="341">
                  <c:v>0.77</c:v>
                </c:pt>
                <c:pt idx="342">
                  <c:v>0.55000000000000004</c:v>
                </c:pt>
                <c:pt idx="343">
                  <c:v>0.55000000000000004</c:v>
                </c:pt>
                <c:pt idx="344">
                  <c:v>0.55000000000000004</c:v>
                </c:pt>
                <c:pt idx="345">
                  <c:v>0.7</c:v>
                </c:pt>
                <c:pt idx="346">
                  <c:v>0.7</c:v>
                </c:pt>
                <c:pt idx="347">
                  <c:v>0.72</c:v>
                </c:pt>
                <c:pt idx="348">
                  <c:v>0.72</c:v>
                </c:pt>
                <c:pt idx="349">
                  <c:v>0.72</c:v>
                </c:pt>
                <c:pt idx="350">
                  <c:v>0.72</c:v>
                </c:pt>
                <c:pt idx="351">
                  <c:v>0.8</c:v>
                </c:pt>
                <c:pt idx="352">
                  <c:v>0.65</c:v>
                </c:pt>
                <c:pt idx="353">
                  <c:v>0.65</c:v>
                </c:pt>
                <c:pt idx="354">
                  <c:v>0.65</c:v>
                </c:pt>
                <c:pt idx="355">
                  <c:v>0.65</c:v>
                </c:pt>
                <c:pt idx="356">
                  <c:v>0.65</c:v>
                </c:pt>
                <c:pt idx="357">
                  <c:v>0.72</c:v>
                </c:pt>
                <c:pt idx="358">
                  <c:v>0.72</c:v>
                </c:pt>
                <c:pt idx="359">
                  <c:v>0.7</c:v>
                </c:pt>
                <c:pt idx="360">
                  <c:v>0.72</c:v>
                </c:pt>
                <c:pt idx="361">
                  <c:v>0.72</c:v>
                </c:pt>
                <c:pt idx="362">
                  <c:v>0.76</c:v>
                </c:pt>
                <c:pt idx="363">
                  <c:v>0.7</c:v>
                </c:pt>
                <c:pt idx="364">
                  <c:v>0.7</c:v>
                </c:pt>
                <c:pt idx="365">
                  <c:v>0.73</c:v>
                </c:pt>
                <c:pt idx="366">
                  <c:v>0.7</c:v>
                </c:pt>
                <c:pt idx="367">
                  <c:v>0.7</c:v>
                </c:pt>
                <c:pt idx="368">
                  <c:v>0.72</c:v>
                </c:pt>
                <c:pt idx="369">
                  <c:v>0.7</c:v>
                </c:pt>
                <c:pt idx="370">
                  <c:v>0.72</c:v>
                </c:pt>
                <c:pt idx="371">
                  <c:v>0.7</c:v>
                </c:pt>
                <c:pt idx="372">
                  <c:v>0.7</c:v>
                </c:pt>
                <c:pt idx="373">
                  <c:v>0.7</c:v>
                </c:pt>
                <c:pt idx="374">
                  <c:v>0.7</c:v>
                </c:pt>
                <c:pt idx="375">
                  <c:v>0.72</c:v>
                </c:pt>
                <c:pt idx="376">
                  <c:v>0.7</c:v>
                </c:pt>
                <c:pt idx="377">
                  <c:v>0.7</c:v>
                </c:pt>
                <c:pt idx="378">
                  <c:v>0.55000000000000004</c:v>
                </c:pt>
                <c:pt idx="379">
                  <c:v>0.75</c:v>
                </c:pt>
                <c:pt idx="380">
                  <c:v>0.7</c:v>
                </c:pt>
                <c:pt idx="381">
                  <c:v>0.7</c:v>
                </c:pt>
                <c:pt idx="382">
                  <c:v>0.7</c:v>
                </c:pt>
                <c:pt idx="383">
                  <c:v>0.75</c:v>
                </c:pt>
                <c:pt idx="384">
                  <c:v>0.82</c:v>
                </c:pt>
                <c:pt idx="385">
                  <c:v>0.7</c:v>
                </c:pt>
                <c:pt idx="386">
                  <c:v>0.7</c:v>
                </c:pt>
                <c:pt idx="387">
                  <c:v>0.65</c:v>
                </c:pt>
                <c:pt idx="388">
                  <c:v>0.65</c:v>
                </c:pt>
                <c:pt idx="389">
                  <c:v>0.8</c:v>
                </c:pt>
                <c:pt idx="390">
                  <c:v>0.7</c:v>
                </c:pt>
                <c:pt idx="391">
                  <c:v>0.68</c:v>
                </c:pt>
                <c:pt idx="392">
                  <c:v>0.9</c:v>
                </c:pt>
                <c:pt idx="393">
                  <c:v>0.8</c:v>
                </c:pt>
                <c:pt idx="394">
                  <c:v>0.7</c:v>
                </c:pt>
                <c:pt idx="395">
                  <c:v>0.7</c:v>
                </c:pt>
                <c:pt idx="396">
                  <c:v>0.6</c:v>
                </c:pt>
                <c:pt idx="397">
                  <c:v>0.75</c:v>
                </c:pt>
                <c:pt idx="398">
                  <c:v>0.8</c:v>
                </c:pt>
                <c:pt idx="399">
                  <c:v>0.7</c:v>
                </c:pt>
                <c:pt idx="400">
                  <c:v>0.8</c:v>
                </c:pt>
                <c:pt idx="401">
                  <c:v>0.74</c:v>
                </c:pt>
                <c:pt idx="402">
                  <c:v>0.75</c:v>
                </c:pt>
                <c:pt idx="403">
                  <c:v>0.68</c:v>
                </c:pt>
                <c:pt idx="404">
                  <c:v>0.8</c:v>
                </c:pt>
                <c:pt idx="405">
                  <c:v>0.69</c:v>
                </c:pt>
                <c:pt idx="406">
                  <c:v>0.8</c:v>
                </c:pt>
                <c:pt idx="407">
                  <c:v>0.7</c:v>
                </c:pt>
                <c:pt idx="408">
                  <c:v>0.82</c:v>
                </c:pt>
                <c:pt idx="409">
                  <c:v>0.68</c:v>
                </c:pt>
                <c:pt idx="410">
                  <c:v>0.72</c:v>
                </c:pt>
                <c:pt idx="411">
                  <c:v>0.7</c:v>
                </c:pt>
                <c:pt idx="412">
                  <c:v>0.77</c:v>
                </c:pt>
                <c:pt idx="413">
                  <c:v>0.65</c:v>
                </c:pt>
                <c:pt idx="414">
                  <c:v>0.71</c:v>
                </c:pt>
                <c:pt idx="415">
                  <c:v>0.71</c:v>
                </c:pt>
                <c:pt idx="416">
                  <c:v>0.6</c:v>
                </c:pt>
                <c:pt idx="417">
                  <c:v>0.75</c:v>
                </c:pt>
                <c:pt idx="418">
                  <c:v>0.71</c:v>
                </c:pt>
                <c:pt idx="419">
                  <c:v>0.71</c:v>
                </c:pt>
                <c:pt idx="420">
                  <c:v>0.71</c:v>
                </c:pt>
                <c:pt idx="421">
                  <c:v>0.7</c:v>
                </c:pt>
                <c:pt idx="422">
                  <c:v>0.65</c:v>
                </c:pt>
                <c:pt idx="423">
                  <c:v>0.75</c:v>
                </c:pt>
                <c:pt idx="424">
                  <c:v>0.8</c:v>
                </c:pt>
                <c:pt idx="425">
                  <c:v>0.7</c:v>
                </c:pt>
                <c:pt idx="426">
                  <c:v>0.7</c:v>
                </c:pt>
                <c:pt idx="427">
                  <c:v>0.8</c:v>
                </c:pt>
                <c:pt idx="428">
                  <c:v>0.7</c:v>
                </c:pt>
                <c:pt idx="429">
                  <c:v>0.42</c:v>
                </c:pt>
                <c:pt idx="430">
                  <c:v>0.75</c:v>
                </c:pt>
                <c:pt idx="431">
                  <c:v>0.68</c:v>
                </c:pt>
                <c:pt idx="432">
                  <c:v>0.61</c:v>
                </c:pt>
                <c:pt idx="433">
                  <c:v>0.77</c:v>
                </c:pt>
                <c:pt idx="434" formatCode="0.00%">
                  <c:v>0.73499999999999999</c:v>
                </c:pt>
                <c:pt idx="435">
                  <c:v>0.8</c:v>
                </c:pt>
                <c:pt idx="436">
                  <c:v>0.75</c:v>
                </c:pt>
                <c:pt idx="437">
                  <c:v>1</c:v>
                </c:pt>
                <c:pt idx="438">
                  <c:v>0.73</c:v>
                </c:pt>
                <c:pt idx="439">
                  <c:v>0.75</c:v>
                </c:pt>
                <c:pt idx="440">
                  <c:v>0.7</c:v>
                </c:pt>
                <c:pt idx="441">
                  <c:v>0.8</c:v>
                </c:pt>
                <c:pt idx="442">
                  <c:v>0.72</c:v>
                </c:pt>
                <c:pt idx="443">
                  <c:v>0.7</c:v>
                </c:pt>
                <c:pt idx="444">
                  <c:v>0.88</c:v>
                </c:pt>
                <c:pt idx="445">
                  <c:v>0.76</c:v>
                </c:pt>
                <c:pt idx="446">
                  <c:v>0.78</c:v>
                </c:pt>
                <c:pt idx="447">
                  <c:v>0.65</c:v>
                </c:pt>
                <c:pt idx="448">
                  <c:v>0.85</c:v>
                </c:pt>
                <c:pt idx="449">
                  <c:v>1</c:v>
                </c:pt>
                <c:pt idx="450">
                  <c:v>0.72</c:v>
                </c:pt>
                <c:pt idx="451">
                  <c:v>0.7</c:v>
                </c:pt>
                <c:pt idx="452">
                  <c:v>0.72</c:v>
                </c:pt>
                <c:pt idx="453">
                  <c:v>0.7</c:v>
                </c:pt>
                <c:pt idx="454">
                  <c:v>0.72</c:v>
                </c:pt>
                <c:pt idx="455">
                  <c:v>0.72</c:v>
                </c:pt>
                <c:pt idx="456">
                  <c:v>0.72</c:v>
                </c:pt>
                <c:pt idx="457">
                  <c:v>0.72</c:v>
                </c:pt>
                <c:pt idx="458">
                  <c:v>0.72</c:v>
                </c:pt>
                <c:pt idx="459">
                  <c:v>0.62</c:v>
                </c:pt>
                <c:pt idx="460">
                  <c:v>0.7</c:v>
                </c:pt>
                <c:pt idx="461">
                  <c:v>0.7</c:v>
                </c:pt>
                <c:pt idx="462">
                  <c:v>0.72</c:v>
                </c:pt>
                <c:pt idx="463">
                  <c:v>0.72</c:v>
                </c:pt>
                <c:pt idx="464">
                  <c:v>0.72</c:v>
                </c:pt>
                <c:pt idx="465">
                  <c:v>0.7</c:v>
                </c:pt>
                <c:pt idx="466">
                  <c:v>0.7</c:v>
                </c:pt>
                <c:pt idx="467">
                  <c:v>0.83</c:v>
                </c:pt>
                <c:pt idx="468">
                  <c:v>0.75</c:v>
                </c:pt>
                <c:pt idx="469">
                  <c:v>0.65</c:v>
                </c:pt>
                <c:pt idx="470">
                  <c:v>0.67</c:v>
                </c:pt>
                <c:pt idx="471">
                  <c:v>0.64</c:v>
                </c:pt>
                <c:pt idx="472">
                  <c:v>0.75</c:v>
                </c:pt>
                <c:pt idx="473">
                  <c:v>0.85</c:v>
                </c:pt>
                <c:pt idx="474">
                  <c:v>0.73</c:v>
                </c:pt>
                <c:pt idx="475">
                  <c:v>0.7</c:v>
                </c:pt>
                <c:pt idx="476">
                  <c:v>0.7</c:v>
                </c:pt>
                <c:pt idx="477">
                  <c:v>0.72</c:v>
                </c:pt>
                <c:pt idx="478">
                  <c:v>0.7</c:v>
                </c:pt>
                <c:pt idx="479">
                  <c:v>0.7</c:v>
                </c:pt>
                <c:pt idx="480">
                  <c:v>0.7</c:v>
                </c:pt>
                <c:pt idx="481">
                  <c:v>0.7</c:v>
                </c:pt>
                <c:pt idx="482">
                  <c:v>0.7</c:v>
                </c:pt>
                <c:pt idx="483">
                  <c:v>0.7</c:v>
                </c:pt>
                <c:pt idx="484">
                  <c:v>0.7</c:v>
                </c:pt>
                <c:pt idx="485">
                  <c:v>0.7</c:v>
                </c:pt>
                <c:pt idx="486">
                  <c:v>0.7</c:v>
                </c:pt>
                <c:pt idx="487">
                  <c:v>0.7</c:v>
                </c:pt>
                <c:pt idx="488">
                  <c:v>0.7</c:v>
                </c:pt>
                <c:pt idx="489">
                  <c:v>0.7</c:v>
                </c:pt>
                <c:pt idx="490">
                  <c:v>0.7</c:v>
                </c:pt>
                <c:pt idx="491">
                  <c:v>0.7</c:v>
                </c:pt>
                <c:pt idx="492">
                  <c:v>0.7</c:v>
                </c:pt>
                <c:pt idx="493">
                  <c:v>0.7</c:v>
                </c:pt>
                <c:pt idx="494">
                  <c:v>0.7</c:v>
                </c:pt>
                <c:pt idx="495">
                  <c:v>0.7</c:v>
                </c:pt>
                <c:pt idx="496">
                  <c:v>0.7</c:v>
                </c:pt>
                <c:pt idx="497">
                  <c:v>0.7</c:v>
                </c:pt>
                <c:pt idx="498">
                  <c:v>0.82</c:v>
                </c:pt>
                <c:pt idx="499">
                  <c:v>0.75</c:v>
                </c:pt>
                <c:pt idx="500">
                  <c:v>0.7</c:v>
                </c:pt>
                <c:pt idx="501">
                  <c:v>0.7</c:v>
                </c:pt>
                <c:pt idx="502">
                  <c:v>0.7</c:v>
                </c:pt>
                <c:pt idx="503">
                  <c:v>0.7</c:v>
                </c:pt>
                <c:pt idx="504">
                  <c:v>0.6</c:v>
                </c:pt>
                <c:pt idx="505">
                  <c:v>0.75</c:v>
                </c:pt>
                <c:pt idx="506">
                  <c:v>0.6</c:v>
                </c:pt>
                <c:pt idx="507">
                  <c:v>0.72</c:v>
                </c:pt>
                <c:pt idx="508">
                  <c:v>0.72</c:v>
                </c:pt>
                <c:pt idx="509">
                  <c:v>0.7</c:v>
                </c:pt>
                <c:pt idx="510">
                  <c:v>0.75</c:v>
                </c:pt>
                <c:pt idx="511">
                  <c:v>0.7</c:v>
                </c:pt>
                <c:pt idx="512">
                  <c:v>0.7</c:v>
                </c:pt>
                <c:pt idx="513">
                  <c:v>0.7</c:v>
                </c:pt>
                <c:pt idx="514">
                  <c:v>0.7</c:v>
                </c:pt>
                <c:pt idx="515">
                  <c:v>0.7</c:v>
                </c:pt>
                <c:pt idx="516">
                  <c:v>0.7</c:v>
                </c:pt>
                <c:pt idx="517">
                  <c:v>0.7</c:v>
                </c:pt>
                <c:pt idx="518">
                  <c:v>0.57999999999999996</c:v>
                </c:pt>
                <c:pt idx="519">
                  <c:v>0.72</c:v>
                </c:pt>
                <c:pt idx="520">
                  <c:v>0.65</c:v>
                </c:pt>
                <c:pt idx="521">
                  <c:v>0.7</c:v>
                </c:pt>
                <c:pt idx="522">
                  <c:v>0.7</c:v>
                </c:pt>
                <c:pt idx="523">
                  <c:v>0.66</c:v>
                </c:pt>
                <c:pt idx="524">
                  <c:v>0.64</c:v>
                </c:pt>
                <c:pt idx="525">
                  <c:v>0.71</c:v>
                </c:pt>
                <c:pt idx="526">
                  <c:v>0.6</c:v>
                </c:pt>
                <c:pt idx="527">
                  <c:v>0.64</c:v>
                </c:pt>
                <c:pt idx="528">
                  <c:v>0.64</c:v>
                </c:pt>
                <c:pt idx="529">
                  <c:v>0.64</c:v>
                </c:pt>
                <c:pt idx="530">
                  <c:v>0.66</c:v>
                </c:pt>
                <c:pt idx="531">
                  <c:v>0.72</c:v>
                </c:pt>
                <c:pt idx="532">
                  <c:v>0.8</c:v>
                </c:pt>
                <c:pt idx="533">
                  <c:v>0.77</c:v>
                </c:pt>
                <c:pt idx="534">
                  <c:v>0.77</c:v>
                </c:pt>
                <c:pt idx="535">
                  <c:v>0.7</c:v>
                </c:pt>
                <c:pt idx="536">
                  <c:v>0.78</c:v>
                </c:pt>
                <c:pt idx="537">
                  <c:v>0.7</c:v>
                </c:pt>
                <c:pt idx="538">
                  <c:v>0.74</c:v>
                </c:pt>
                <c:pt idx="539">
                  <c:v>0.7</c:v>
                </c:pt>
                <c:pt idx="540">
                  <c:v>0.76</c:v>
                </c:pt>
                <c:pt idx="541">
                  <c:v>0.75</c:v>
                </c:pt>
                <c:pt idx="542">
                  <c:v>0.72</c:v>
                </c:pt>
                <c:pt idx="543">
                  <c:v>0.8</c:v>
                </c:pt>
                <c:pt idx="544">
                  <c:v>0.72</c:v>
                </c:pt>
                <c:pt idx="545">
                  <c:v>0.75</c:v>
                </c:pt>
                <c:pt idx="546">
                  <c:v>0.74</c:v>
                </c:pt>
                <c:pt idx="547">
                  <c:v>0.7</c:v>
                </c:pt>
                <c:pt idx="548">
                  <c:v>0.85</c:v>
                </c:pt>
                <c:pt idx="549">
                  <c:v>0.72</c:v>
                </c:pt>
                <c:pt idx="550">
                  <c:v>0.72</c:v>
                </c:pt>
                <c:pt idx="551">
                  <c:v>0.72</c:v>
                </c:pt>
                <c:pt idx="552">
                  <c:v>0.7</c:v>
                </c:pt>
                <c:pt idx="553">
                  <c:v>0.88</c:v>
                </c:pt>
                <c:pt idx="554">
                  <c:v>0.7</c:v>
                </c:pt>
                <c:pt idx="555">
                  <c:v>0.7</c:v>
                </c:pt>
                <c:pt idx="556">
                  <c:v>0.7</c:v>
                </c:pt>
                <c:pt idx="557">
                  <c:v>1</c:v>
                </c:pt>
                <c:pt idx="558">
                  <c:v>0.7</c:v>
                </c:pt>
                <c:pt idx="559">
                  <c:v>0.7</c:v>
                </c:pt>
                <c:pt idx="560">
                  <c:v>0.7</c:v>
                </c:pt>
                <c:pt idx="561">
                  <c:v>0.7</c:v>
                </c:pt>
                <c:pt idx="562">
                  <c:v>0.7</c:v>
                </c:pt>
                <c:pt idx="563">
                  <c:v>0.7</c:v>
                </c:pt>
                <c:pt idx="564">
                  <c:v>0.78</c:v>
                </c:pt>
                <c:pt idx="565">
                  <c:v>0.7</c:v>
                </c:pt>
                <c:pt idx="566">
                  <c:v>0.7</c:v>
                </c:pt>
                <c:pt idx="567">
                  <c:v>0.75</c:v>
                </c:pt>
                <c:pt idx="568">
                  <c:v>0.6</c:v>
                </c:pt>
                <c:pt idx="569">
                  <c:v>0.7</c:v>
                </c:pt>
                <c:pt idx="570">
                  <c:v>0.7</c:v>
                </c:pt>
                <c:pt idx="571">
                  <c:v>0.7</c:v>
                </c:pt>
                <c:pt idx="572">
                  <c:v>0.7</c:v>
                </c:pt>
                <c:pt idx="573">
                  <c:v>0.7</c:v>
                </c:pt>
                <c:pt idx="574">
                  <c:v>0.7</c:v>
                </c:pt>
                <c:pt idx="575">
                  <c:v>0.7</c:v>
                </c:pt>
                <c:pt idx="576">
                  <c:v>0.7</c:v>
                </c:pt>
                <c:pt idx="577">
                  <c:v>0.75</c:v>
                </c:pt>
                <c:pt idx="578">
                  <c:v>0.7</c:v>
                </c:pt>
                <c:pt idx="579">
                  <c:v>0.8</c:v>
                </c:pt>
                <c:pt idx="580">
                  <c:v>0.77</c:v>
                </c:pt>
                <c:pt idx="581">
                  <c:v>0.7</c:v>
                </c:pt>
                <c:pt idx="582">
                  <c:v>0.7</c:v>
                </c:pt>
                <c:pt idx="583">
                  <c:v>0.76</c:v>
                </c:pt>
                <c:pt idx="584">
                  <c:v>0.72</c:v>
                </c:pt>
                <c:pt idx="585">
                  <c:v>0.72</c:v>
                </c:pt>
                <c:pt idx="586">
                  <c:v>0.65</c:v>
                </c:pt>
                <c:pt idx="587">
                  <c:v>0.72</c:v>
                </c:pt>
                <c:pt idx="588">
                  <c:v>0.71</c:v>
                </c:pt>
                <c:pt idx="589">
                  <c:v>0.71</c:v>
                </c:pt>
                <c:pt idx="590">
                  <c:v>0.7</c:v>
                </c:pt>
                <c:pt idx="591">
                  <c:v>0.72</c:v>
                </c:pt>
                <c:pt idx="592">
                  <c:v>0.7</c:v>
                </c:pt>
                <c:pt idx="593">
                  <c:v>0.7</c:v>
                </c:pt>
                <c:pt idx="594">
                  <c:v>0.7</c:v>
                </c:pt>
                <c:pt idx="595">
                  <c:v>0.82</c:v>
                </c:pt>
                <c:pt idx="596">
                  <c:v>0.7</c:v>
                </c:pt>
                <c:pt idx="597">
                  <c:v>0.7</c:v>
                </c:pt>
                <c:pt idx="598">
                  <c:v>0.7</c:v>
                </c:pt>
                <c:pt idx="599">
                  <c:v>0.7</c:v>
                </c:pt>
                <c:pt idx="600">
                  <c:v>0.7</c:v>
                </c:pt>
                <c:pt idx="601">
                  <c:v>0.7</c:v>
                </c:pt>
                <c:pt idx="602">
                  <c:v>0.7</c:v>
                </c:pt>
                <c:pt idx="603">
                  <c:v>0.7</c:v>
                </c:pt>
                <c:pt idx="604">
                  <c:v>0.7</c:v>
                </c:pt>
                <c:pt idx="605">
                  <c:v>0.7</c:v>
                </c:pt>
                <c:pt idx="606">
                  <c:v>0.72</c:v>
                </c:pt>
                <c:pt idx="607">
                  <c:v>0.68</c:v>
                </c:pt>
                <c:pt idx="608">
                  <c:v>0.75</c:v>
                </c:pt>
                <c:pt idx="609">
                  <c:v>0.71</c:v>
                </c:pt>
                <c:pt idx="610">
                  <c:v>0.7</c:v>
                </c:pt>
                <c:pt idx="611" formatCode="0.00%">
                  <c:v>0.60499999999999998</c:v>
                </c:pt>
                <c:pt idx="612">
                  <c:v>0.7</c:v>
                </c:pt>
                <c:pt idx="613">
                  <c:v>0.74</c:v>
                </c:pt>
                <c:pt idx="614">
                  <c:v>0.57999999999999996</c:v>
                </c:pt>
                <c:pt idx="615">
                  <c:v>0.61</c:v>
                </c:pt>
                <c:pt idx="616">
                  <c:v>0.7</c:v>
                </c:pt>
                <c:pt idx="617">
                  <c:v>0.6</c:v>
                </c:pt>
                <c:pt idx="618">
                  <c:v>0.7</c:v>
                </c:pt>
                <c:pt idx="619">
                  <c:v>0.79</c:v>
                </c:pt>
                <c:pt idx="620">
                  <c:v>0.78</c:v>
                </c:pt>
                <c:pt idx="621">
                  <c:v>0.75</c:v>
                </c:pt>
                <c:pt idx="622">
                  <c:v>0.8</c:v>
                </c:pt>
                <c:pt idx="623">
                  <c:v>0.7</c:v>
                </c:pt>
                <c:pt idx="624">
                  <c:v>0.8</c:v>
                </c:pt>
                <c:pt idx="625">
                  <c:v>0.74</c:v>
                </c:pt>
                <c:pt idx="626">
                  <c:v>0.7</c:v>
                </c:pt>
                <c:pt idx="627">
                  <c:v>0.65</c:v>
                </c:pt>
                <c:pt idx="628">
                  <c:v>0.81</c:v>
                </c:pt>
                <c:pt idx="629">
                  <c:v>0.74</c:v>
                </c:pt>
                <c:pt idx="630">
                  <c:v>0.72</c:v>
                </c:pt>
                <c:pt idx="631">
                  <c:v>0.55000000000000004</c:v>
                </c:pt>
                <c:pt idx="632">
                  <c:v>0.55000000000000004</c:v>
                </c:pt>
                <c:pt idx="633">
                  <c:v>0.7</c:v>
                </c:pt>
                <c:pt idx="634">
                  <c:v>0.62</c:v>
                </c:pt>
                <c:pt idx="635">
                  <c:v>0.62</c:v>
                </c:pt>
                <c:pt idx="636">
                  <c:v>0.8</c:v>
                </c:pt>
                <c:pt idx="637">
                  <c:v>0.8</c:v>
                </c:pt>
                <c:pt idx="638">
                  <c:v>0.8</c:v>
                </c:pt>
                <c:pt idx="639">
                  <c:v>0.75</c:v>
                </c:pt>
                <c:pt idx="640">
                  <c:v>0.76</c:v>
                </c:pt>
                <c:pt idx="641">
                  <c:v>0.76</c:v>
                </c:pt>
                <c:pt idx="642">
                  <c:v>0.76</c:v>
                </c:pt>
                <c:pt idx="643">
                  <c:v>0.57999999999999996</c:v>
                </c:pt>
                <c:pt idx="644">
                  <c:v>0.62</c:v>
                </c:pt>
                <c:pt idx="645">
                  <c:v>0.74</c:v>
                </c:pt>
                <c:pt idx="646">
                  <c:v>0.64</c:v>
                </c:pt>
                <c:pt idx="647">
                  <c:v>0.65</c:v>
                </c:pt>
                <c:pt idx="648">
                  <c:v>0.72</c:v>
                </c:pt>
                <c:pt idx="649">
                  <c:v>0.68</c:v>
                </c:pt>
                <c:pt idx="650">
                  <c:v>0.65</c:v>
                </c:pt>
                <c:pt idx="651">
                  <c:v>0.8</c:v>
                </c:pt>
                <c:pt idx="652">
                  <c:v>0.7</c:v>
                </c:pt>
                <c:pt idx="653">
                  <c:v>0.85</c:v>
                </c:pt>
                <c:pt idx="654">
                  <c:v>0.72</c:v>
                </c:pt>
                <c:pt idx="655">
                  <c:v>0.7</c:v>
                </c:pt>
                <c:pt idx="656">
                  <c:v>0.8</c:v>
                </c:pt>
                <c:pt idx="657">
                  <c:v>0.7</c:v>
                </c:pt>
                <c:pt idx="658">
                  <c:v>0.75</c:v>
                </c:pt>
                <c:pt idx="659">
                  <c:v>0.67</c:v>
                </c:pt>
                <c:pt idx="660">
                  <c:v>0.7</c:v>
                </c:pt>
                <c:pt idx="661">
                  <c:v>0.7</c:v>
                </c:pt>
                <c:pt idx="662">
                  <c:v>0.7</c:v>
                </c:pt>
                <c:pt idx="663">
                  <c:v>0.6</c:v>
                </c:pt>
                <c:pt idx="664">
                  <c:v>0.7</c:v>
                </c:pt>
                <c:pt idx="665">
                  <c:v>0.75</c:v>
                </c:pt>
                <c:pt idx="666">
                  <c:v>0.8</c:v>
                </c:pt>
                <c:pt idx="667">
                  <c:v>0.6</c:v>
                </c:pt>
                <c:pt idx="668">
                  <c:v>0.65</c:v>
                </c:pt>
                <c:pt idx="669">
                  <c:v>0.7</c:v>
                </c:pt>
                <c:pt idx="670">
                  <c:v>0.73</c:v>
                </c:pt>
                <c:pt idx="671">
                  <c:v>0.8</c:v>
                </c:pt>
                <c:pt idx="672">
                  <c:v>0.68</c:v>
                </c:pt>
                <c:pt idx="673">
                  <c:v>0.66</c:v>
                </c:pt>
                <c:pt idx="674">
                  <c:v>0.7</c:v>
                </c:pt>
                <c:pt idx="675">
                  <c:v>0.61</c:v>
                </c:pt>
                <c:pt idx="676">
                  <c:v>0.81</c:v>
                </c:pt>
                <c:pt idx="677">
                  <c:v>0.7</c:v>
                </c:pt>
                <c:pt idx="678">
                  <c:v>0.65</c:v>
                </c:pt>
                <c:pt idx="679">
                  <c:v>0.7</c:v>
                </c:pt>
                <c:pt idx="680">
                  <c:v>0.7</c:v>
                </c:pt>
                <c:pt idx="681">
                  <c:v>0.7</c:v>
                </c:pt>
                <c:pt idx="682">
                  <c:v>0.7</c:v>
                </c:pt>
                <c:pt idx="683">
                  <c:v>0.72</c:v>
                </c:pt>
                <c:pt idx="684">
                  <c:v>0.72</c:v>
                </c:pt>
                <c:pt idx="685">
                  <c:v>0.7</c:v>
                </c:pt>
                <c:pt idx="686">
                  <c:v>0.7</c:v>
                </c:pt>
                <c:pt idx="687">
                  <c:v>0.69</c:v>
                </c:pt>
                <c:pt idx="688">
                  <c:v>0.69</c:v>
                </c:pt>
                <c:pt idx="689">
                  <c:v>0.74</c:v>
                </c:pt>
                <c:pt idx="690">
                  <c:v>0.69</c:v>
                </c:pt>
                <c:pt idx="691">
                  <c:v>0.69</c:v>
                </c:pt>
                <c:pt idx="692">
                  <c:v>0.74</c:v>
                </c:pt>
                <c:pt idx="693">
                  <c:v>0.7</c:v>
                </c:pt>
                <c:pt idx="694">
                  <c:v>0.72</c:v>
                </c:pt>
                <c:pt idx="695">
                  <c:v>0.7</c:v>
                </c:pt>
                <c:pt idx="696">
                  <c:v>0.74</c:v>
                </c:pt>
                <c:pt idx="697">
                  <c:v>0.72</c:v>
                </c:pt>
                <c:pt idx="698">
                  <c:v>0.74</c:v>
                </c:pt>
                <c:pt idx="699">
                  <c:v>0.76</c:v>
                </c:pt>
                <c:pt idx="700">
                  <c:v>0.7</c:v>
                </c:pt>
                <c:pt idx="701">
                  <c:v>0.8</c:v>
                </c:pt>
                <c:pt idx="702">
                  <c:v>0.7</c:v>
                </c:pt>
                <c:pt idx="703">
                  <c:v>0.7</c:v>
                </c:pt>
                <c:pt idx="704">
                  <c:v>0.65</c:v>
                </c:pt>
                <c:pt idx="705">
                  <c:v>0.7</c:v>
                </c:pt>
                <c:pt idx="706">
                  <c:v>0.6</c:v>
                </c:pt>
                <c:pt idx="707">
                  <c:v>0.85</c:v>
                </c:pt>
                <c:pt idx="708">
                  <c:v>0.7</c:v>
                </c:pt>
                <c:pt idx="709">
                  <c:v>0.7</c:v>
                </c:pt>
                <c:pt idx="710">
                  <c:v>0.7</c:v>
                </c:pt>
                <c:pt idx="711">
                  <c:v>0.7</c:v>
                </c:pt>
                <c:pt idx="712">
                  <c:v>0.7</c:v>
                </c:pt>
                <c:pt idx="713">
                  <c:v>0.7</c:v>
                </c:pt>
                <c:pt idx="714">
                  <c:v>0.7</c:v>
                </c:pt>
                <c:pt idx="715">
                  <c:v>0.7</c:v>
                </c:pt>
                <c:pt idx="716">
                  <c:v>0.7</c:v>
                </c:pt>
                <c:pt idx="717">
                  <c:v>0.7</c:v>
                </c:pt>
                <c:pt idx="718">
                  <c:v>0.74</c:v>
                </c:pt>
                <c:pt idx="719">
                  <c:v>0.74</c:v>
                </c:pt>
                <c:pt idx="720">
                  <c:v>0.7</c:v>
                </c:pt>
                <c:pt idx="721">
                  <c:v>0.76</c:v>
                </c:pt>
                <c:pt idx="722">
                  <c:v>0.7</c:v>
                </c:pt>
                <c:pt idx="723">
                  <c:v>0.75</c:v>
                </c:pt>
                <c:pt idx="724">
                  <c:v>0.7</c:v>
                </c:pt>
                <c:pt idx="725">
                  <c:v>0.66</c:v>
                </c:pt>
                <c:pt idx="726">
                  <c:v>0.7</c:v>
                </c:pt>
                <c:pt idx="727">
                  <c:v>0.85</c:v>
                </c:pt>
                <c:pt idx="728">
                  <c:v>0.65</c:v>
                </c:pt>
                <c:pt idx="729">
                  <c:v>0.7</c:v>
                </c:pt>
                <c:pt idx="730">
                  <c:v>0.7</c:v>
                </c:pt>
                <c:pt idx="731">
                  <c:v>0.8</c:v>
                </c:pt>
                <c:pt idx="732">
                  <c:v>0.75</c:v>
                </c:pt>
                <c:pt idx="733">
                  <c:v>0.7</c:v>
                </c:pt>
                <c:pt idx="734">
                  <c:v>0.66</c:v>
                </c:pt>
                <c:pt idx="735">
                  <c:v>0.77</c:v>
                </c:pt>
                <c:pt idx="736">
                  <c:v>0.77</c:v>
                </c:pt>
                <c:pt idx="737">
                  <c:v>0.77</c:v>
                </c:pt>
                <c:pt idx="738">
                  <c:v>0.72</c:v>
                </c:pt>
                <c:pt idx="739">
                  <c:v>0.7</c:v>
                </c:pt>
                <c:pt idx="740">
                  <c:v>0.7</c:v>
                </c:pt>
                <c:pt idx="741">
                  <c:v>0.82</c:v>
                </c:pt>
                <c:pt idx="742">
                  <c:v>0.6</c:v>
                </c:pt>
                <c:pt idx="743">
                  <c:v>0.71</c:v>
                </c:pt>
                <c:pt idx="744">
                  <c:v>0.64</c:v>
                </c:pt>
                <c:pt idx="745">
                  <c:v>0.64</c:v>
                </c:pt>
                <c:pt idx="746">
                  <c:v>0.64</c:v>
                </c:pt>
                <c:pt idx="747">
                  <c:v>0.76</c:v>
                </c:pt>
                <c:pt idx="748">
                  <c:v>0.64</c:v>
                </c:pt>
                <c:pt idx="749">
                  <c:v>0.7</c:v>
                </c:pt>
                <c:pt idx="750">
                  <c:v>0.65</c:v>
                </c:pt>
                <c:pt idx="751">
                  <c:v>0.65</c:v>
                </c:pt>
                <c:pt idx="752">
                  <c:v>0.65</c:v>
                </c:pt>
                <c:pt idx="753">
                  <c:v>0.65</c:v>
                </c:pt>
                <c:pt idx="754">
                  <c:v>0.72</c:v>
                </c:pt>
                <c:pt idx="755">
                  <c:v>0.61</c:v>
                </c:pt>
                <c:pt idx="756">
                  <c:v>0.72</c:v>
                </c:pt>
                <c:pt idx="757">
                  <c:v>0.65</c:v>
                </c:pt>
                <c:pt idx="758">
                  <c:v>0.55000000000000004</c:v>
                </c:pt>
                <c:pt idx="759">
                  <c:v>0.91</c:v>
                </c:pt>
                <c:pt idx="760">
                  <c:v>0.7</c:v>
                </c:pt>
                <c:pt idx="761">
                  <c:v>0.65</c:v>
                </c:pt>
                <c:pt idx="762">
                  <c:v>0.64</c:v>
                </c:pt>
                <c:pt idx="763">
                  <c:v>0.65</c:v>
                </c:pt>
                <c:pt idx="764">
                  <c:v>0.72</c:v>
                </c:pt>
                <c:pt idx="765">
                  <c:v>0.65</c:v>
                </c:pt>
                <c:pt idx="766">
                  <c:v>0.65</c:v>
                </c:pt>
                <c:pt idx="767">
                  <c:v>0.65</c:v>
                </c:pt>
                <c:pt idx="768">
                  <c:v>0.65</c:v>
                </c:pt>
                <c:pt idx="769">
                  <c:v>0.61</c:v>
                </c:pt>
                <c:pt idx="770">
                  <c:v>0.61</c:v>
                </c:pt>
                <c:pt idx="771">
                  <c:v>0.8</c:v>
                </c:pt>
                <c:pt idx="772">
                  <c:v>0.74</c:v>
                </c:pt>
                <c:pt idx="773">
                  <c:v>0.75</c:v>
                </c:pt>
                <c:pt idx="774">
                  <c:v>0.7</c:v>
                </c:pt>
                <c:pt idx="775">
                  <c:v>0.65</c:v>
                </c:pt>
                <c:pt idx="776">
                  <c:v>0.7</c:v>
                </c:pt>
                <c:pt idx="777">
                  <c:v>0.8</c:v>
                </c:pt>
                <c:pt idx="778">
                  <c:v>0.66</c:v>
                </c:pt>
                <c:pt idx="779">
                  <c:v>1</c:v>
                </c:pt>
                <c:pt idx="780">
                  <c:v>0.77</c:v>
                </c:pt>
                <c:pt idx="781">
                  <c:v>0.55000000000000004</c:v>
                </c:pt>
                <c:pt idx="782">
                  <c:v>0.7</c:v>
                </c:pt>
                <c:pt idx="783">
                  <c:v>0.7</c:v>
                </c:pt>
                <c:pt idx="784">
                  <c:v>0.85</c:v>
                </c:pt>
                <c:pt idx="785">
                  <c:v>0.67</c:v>
                </c:pt>
                <c:pt idx="786">
                  <c:v>0.77</c:v>
                </c:pt>
                <c:pt idx="787">
                  <c:v>0.74</c:v>
                </c:pt>
                <c:pt idx="788">
                  <c:v>0.64</c:v>
                </c:pt>
                <c:pt idx="789">
                  <c:v>0.7</c:v>
                </c:pt>
                <c:pt idx="790">
                  <c:v>0.74</c:v>
                </c:pt>
                <c:pt idx="791">
                  <c:v>0.67</c:v>
                </c:pt>
                <c:pt idx="792">
                  <c:v>0.67</c:v>
                </c:pt>
                <c:pt idx="793">
                  <c:v>0.67</c:v>
                </c:pt>
                <c:pt idx="794">
                  <c:v>0.67</c:v>
                </c:pt>
                <c:pt idx="795">
                  <c:v>0.72</c:v>
                </c:pt>
                <c:pt idx="796">
                  <c:v>0.7</c:v>
                </c:pt>
                <c:pt idx="797">
                  <c:v>0.77</c:v>
                </c:pt>
                <c:pt idx="798">
                  <c:v>0.68</c:v>
                </c:pt>
                <c:pt idx="799">
                  <c:v>0.72</c:v>
                </c:pt>
                <c:pt idx="800">
                  <c:v>0.56999999999999995</c:v>
                </c:pt>
                <c:pt idx="801">
                  <c:v>0.74</c:v>
                </c:pt>
                <c:pt idx="802">
                  <c:v>0.7</c:v>
                </c:pt>
                <c:pt idx="803">
                  <c:v>0.74</c:v>
                </c:pt>
                <c:pt idx="804">
                  <c:v>0.7</c:v>
                </c:pt>
                <c:pt idx="805">
                  <c:v>0.73</c:v>
                </c:pt>
                <c:pt idx="806">
                  <c:v>0.7</c:v>
                </c:pt>
                <c:pt idx="807">
                  <c:v>0.7</c:v>
                </c:pt>
                <c:pt idx="808">
                  <c:v>0.72</c:v>
                </c:pt>
                <c:pt idx="809">
                  <c:v>0.75</c:v>
                </c:pt>
                <c:pt idx="810">
                  <c:v>0.66</c:v>
                </c:pt>
                <c:pt idx="811">
                  <c:v>0.8</c:v>
                </c:pt>
                <c:pt idx="812">
                  <c:v>0.8</c:v>
                </c:pt>
                <c:pt idx="813">
                  <c:v>0.72</c:v>
                </c:pt>
                <c:pt idx="814">
                  <c:v>0.57999999999999996</c:v>
                </c:pt>
                <c:pt idx="815">
                  <c:v>0.57999999999999996</c:v>
                </c:pt>
                <c:pt idx="816">
                  <c:v>0.7</c:v>
                </c:pt>
                <c:pt idx="817">
                  <c:v>0.7</c:v>
                </c:pt>
                <c:pt idx="818">
                  <c:v>0.7</c:v>
                </c:pt>
                <c:pt idx="819">
                  <c:v>0.7</c:v>
                </c:pt>
                <c:pt idx="820">
                  <c:v>0.7</c:v>
                </c:pt>
                <c:pt idx="821">
                  <c:v>0.7</c:v>
                </c:pt>
                <c:pt idx="822">
                  <c:v>0.7</c:v>
                </c:pt>
                <c:pt idx="823">
                  <c:v>0.7</c:v>
                </c:pt>
                <c:pt idx="824">
                  <c:v>0.75</c:v>
                </c:pt>
                <c:pt idx="825">
                  <c:v>0.72</c:v>
                </c:pt>
                <c:pt idx="826">
                  <c:v>0.7</c:v>
                </c:pt>
                <c:pt idx="827">
                  <c:v>0.7</c:v>
                </c:pt>
                <c:pt idx="828">
                  <c:v>1</c:v>
                </c:pt>
                <c:pt idx="829">
                  <c:v>0.75</c:v>
                </c:pt>
                <c:pt idx="830">
                  <c:v>0.8</c:v>
                </c:pt>
                <c:pt idx="831">
                  <c:v>0.9</c:v>
                </c:pt>
                <c:pt idx="832">
                  <c:v>0.72</c:v>
                </c:pt>
                <c:pt idx="833">
                  <c:v>0.82</c:v>
                </c:pt>
                <c:pt idx="834">
                  <c:v>1</c:v>
                </c:pt>
                <c:pt idx="835">
                  <c:v>1</c:v>
                </c:pt>
                <c:pt idx="836">
                  <c:v>1</c:v>
                </c:pt>
                <c:pt idx="837">
                  <c:v>0.66</c:v>
                </c:pt>
                <c:pt idx="838">
                  <c:v>0.8</c:v>
                </c:pt>
                <c:pt idx="839">
                  <c:v>0.65</c:v>
                </c:pt>
                <c:pt idx="840">
                  <c:v>0.65</c:v>
                </c:pt>
                <c:pt idx="841">
                  <c:v>0.7</c:v>
                </c:pt>
                <c:pt idx="842">
                  <c:v>0.7</c:v>
                </c:pt>
                <c:pt idx="843">
                  <c:v>0.7</c:v>
                </c:pt>
                <c:pt idx="844">
                  <c:v>0.72</c:v>
                </c:pt>
                <c:pt idx="845">
                  <c:v>0.8</c:v>
                </c:pt>
                <c:pt idx="846">
                  <c:v>0.75</c:v>
                </c:pt>
                <c:pt idx="847">
                  <c:v>0.72</c:v>
                </c:pt>
                <c:pt idx="848">
                  <c:v>0.7</c:v>
                </c:pt>
                <c:pt idx="849">
                  <c:v>0.7</c:v>
                </c:pt>
                <c:pt idx="850">
                  <c:v>0.7</c:v>
                </c:pt>
                <c:pt idx="851">
                  <c:v>0.7</c:v>
                </c:pt>
                <c:pt idx="852">
                  <c:v>0.7</c:v>
                </c:pt>
                <c:pt idx="853">
                  <c:v>0.7</c:v>
                </c:pt>
                <c:pt idx="854">
                  <c:v>0.7</c:v>
                </c:pt>
                <c:pt idx="855">
                  <c:v>0.7</c:v>
                </c:pt>
                <c:pt idx="856">
                  <c:v>0.72</c:v>
                </c:pt>
                <c:pt idx="857">
                  <c:v>0.72</c:v>
                </c:pt>
                <c:pt idx="858">
                  <c:v>0.72</c:v>
                </c:pt>
                <c:pt idx="859">
                  <c:v>0.72</c:v>
                </c:pt>
                <c:pt idx="860">
                  <c:v>0.72</c:v>
                </c:pt>
                <c:pt idx="861">
                  <c:v>0.74</c:v>
                </c:pt>
                <c:pt idx="862">
                  <c:v>0.72</c:v>
                </c:pt>
                <c:pt idx="863">
                  <c:v>0.7</c:v>
                </c:pt>
                <c:pt idx="864">
                  <c:v>0.72</c:v>
                </c:pt>
                <c:pt idx="865">
                  <c:v>0.72</c:v>
                </c:pt>
                <c:pt idx="866">
                  <c:v>0.61</c:v>
                </c:pt>
                <c:pt idx="867">
                  <c:v>0.7</c:v>
                </c:pt>
                <c:pt idx="868">
                  <c:v>0.7</c:v>
                </c:pt>
                <c:pt idx="869">
                  <c:v>0.77</c:v>
                </c:pt>
                <c:pt idx="870">
                  <c:v>0.72</c:v>
                </c:pt>
                <c:pt idx="871">
                  <c:v>0.72</c:v>
                </c:pt>
                <c:pt idx="872">
                  <c:v>0.72</c:v>
                </c:pt>
                <c:pt idx="873">
                  <c:v>0.72</c:v>
                </c:pt>
                <c:pt idx="874">
                  <c:v>0.72</c:v>
                </c:pt>
                <c:pt idx="875">
                  <c:v>0.72</c:v>
                </c:pt>
                <c:pt idx="876">
                  <c:v>0.7</c:v>
                </c:pt>
                <c:pt idx="877">
                  <c:v>0.7</c:v>
                </c:pt>
                <c:pt idx="878">
                  <c:v>0.71</c:v>
                </c:pt>
                <c:pt idx="879">
                  <c:v>0.63</c:v>
                </c:pt>
                <c:pt idx="880">
                  <c:v>0.7</c:v>
                </c:pt>
                <c:pt idx="881">
                  <c:v>0.7</c:v>
                </c:pt>
                <c:pt idx="882">
                  <c:v>0.7</c:v>
                </c:pt>
                <c:pt idx="883">
                  <c:v>0.7</c:v>
                </c:pt>
                <c:pt idx="884">
                  <c:v>0.82</c:v>
                </c:pt>
                <c:pt idx="885">
                  <c:v>0.55000000000000004</c:v>
                </c:pt>
                <c:pt idx="886">
                  <c:v>0.62</c:v>
                </c:pt>
                <c:pt idx="887">
                  <c:v>0.64</c:v>
                </c:pt>
                <c:pt idx="888">
                  <c:v>0.65</c:v>
                </c:pt>
                <c:pt idx="889">
                  <c:v>0.7</c:v>
                </c:pt>
                <c:pt idx="890">
                  <c:v>0.7</c:v>
                </c:pt>
                <c:pt idx="891">
                  <c:v>0.75</c:v>
                </c:pt>
                <c:pt idx="892">
                  <c:v>0.85</c:v>
                </c:pt>
                <c:pt idx="893">
                  <c:v>0.85</c:v>
                </c:pt>
                <c:pt idx="894">
                  <c:v>0.85</c:v>
                </c:pt>
                <c:pt idx="895">
                  <c:v>0.75</c:v>
                </c:pt>
                <c:pt idx="896">
                  <c:v>0.85</c:v>
                </c:pt>
                <c:pt idx="897">
                  <c:v>0.7</c:v>
                </c:pt>
                <c:pt idx="898">
                  <c:v>0.8</c:v>
                </c:pt>
                <c:pt idx="899">
                  <c:v>0.7</c:v>
                </c:pt>
                <c:pt idx="900">
                  <c:v>0.72</c:v>
                </c:pt>
                <c:pt idx="901">
                  <c:v>0.6</c:v>
                </c:pt>
                <c:pt idx="902">
                  <c:v>0.72</c:v>
                </c:pt>
                <c:pt idx="903">
                  <c:v>0.72</c:v>
                </c:pt>
                <c:pt idx="904">
                  <c:v>0.72</c:v>
                </c:pt>
                <c:pt idx="905">
                  <c:v>0.72</c:v>
                </c:pt>
                <c:pt idx="906">
                  <c:v>0.9</c:v>
                </c:pt>
                <c:pt idx="907">
                  <c:v>0.72</c:v>
                </c:pt>
                <c:pt idx="908">
                  <c:v>0.72</c:v>
                </c:pt>
                <c:pt idx="909">
                  <c:v>0.7</c:v>
                </c:pt>
                <c:pt idx="910">
                  <c:v>0.7</c:v>
                </c:pt>
                <c:pt idx="911">
                  <c:v>0.7</c:v>
                </c:pt>
                <c:pt idx="912">
                  <c:v>0.7</c:v>
                </c:pt>
                <c:pt idx="913" formatCode="0.00%">
                  <c:v>0.72499999999999998</c:v>
                </c:pt>
                <c:pt idx="914" formatCode="0.00%">
                  <c:v>0.72499999999999998</c:v>
                </c:pt>
                <c:pt idx="915" formatCode="0.00%">
                  <c:v>0.72499999999999998</c:v>
                </c:pt>
                <c:pt idx="916" formatCode="0.00%">
                  <c:v>0.72499999999999998</c:v>
                </c:pt>
                <c:pt idx="917">
                  <c:v>0.74</c:v>
                </c:pt>
                <c:pt idx="918">
                  <c:v>0.7</c:v>
                </c:pt>
                <c:pt idx="919">
                  <c:v>0.68</c:v>
                </c:pt>
                <c:pt idx="920">
                  <c:v>0.74</c:v>
                </c:pt>
                <c:pt idx="921">
                  <c:v>0.75</c:v>
                </c:pt>
                <c:pt idx="922">
                  <c:v>0.74</c:v>
                </c:pt>
                <c:pt idx="923">
                  <c:v>0.71</c:v>
                </c:pt>
                <c:pt idx="924">
                  <c:v>0.64</c:v>
                </c:pt>
                <c:pt idx="925">
                  <c:v>0.68</c:v>
                </c:pt>
                <c:pt idx="926">
                  <c:v>0.7</c:v>
                </c:pt>
                <c:pt idx="927">
                  <c:v>0.7</c:v>
                </c:pt>
                <c:pt idx="928">
                  <c:v>0.7</c:v>
                </c:pt>
                <c:pt idx="929">
                  <c:v>0.7</c:v>
                </c:pt>
                <c:pt idx="930">
                  <c:v>0.74</c:v>
                </c:pt>
                <c:pt idx="931">
                  <c:v>0.6</c:v>
                </c:pt>
                <c:pt idx="932">
                  <c:v>0.56000000000000005</c:v>
                </c:pt>
                <c:pt idx="933">
                  <c:v>0.66</c:v>
                </c:pt>
                <c:pt idx="934">
                  <c:v>0.68</c:v>
                </c:pt>
                <c:pt idx="935">
                  <c:v>0.68</c:v>
                </c:pt>
                <c:pt idx="936">
                  <c:v>0.69</c:v>
                </c:pt>
                <c:pt idx="937">
                  <c:v>0.6</c:v>
                </c:pt>
                <c:pt idx="938">
                  <c:v>0.6</c:v>
                </c:pt>
                <c:pt idx="939">
                  <c:v>0.74</c:v>
                </c:pt>
                <c:pt idx="940">
                  <c:v>0.72</c:v>
                </c:pt>
                <c:pt idx="941">
                  <c:v>0.6</c:v>
                </c:pt>
                <c:pt idx="942">
                  <c:v>0.75</c:v>
                </c:pt>
                <c:pt idx="943">
                  <c:v>0.75</c:v>
                </c:pt>
                <c:pt idx="944">
                  <c:v>0.75</c:v>
                </c:pt>
                <c:pt idx="945">
                  <c:v>0.75</c:v>
                </c:pt>
                <c:pt idx="946">
                  <c:v>0.75</c:v>
                </c:pt>
                <c:pt idx="947">
                  <c:v>0.75</c:v>
                </c:pt>
                <c:pt idx="948">
                  <c:v>0.75</c:v>
                </c:pt>
                <c:pt idx="949">
                  <c:v>0.75</c:v>
                </c:pt>
                <c:pt idx="950">
                  <c:v>0.7</c:v>
                </c:pt>
                <c:pt idx="951">
                  <c:v>0.68</c:v>
                </c:pt>
                <c:pt idx="952">
                  <c:v>0.7</c:v>
                </c:pt>
                <c:pt idx="953">
                  <c:v>0.75</c:v>
                </c:pt>
                <c:pt idx="954">
                  <c:v>0.8</c:v>
                </c:pt>
                <c:pt idx="955">
                  <c:v>0.75</c:v>
                </c:pt>
                <c:pt idx="956">
                  <c:v>0.75</c:v>
                </c:pt>
                <c:pt idx="957">
                  <c:v>0.72</c:v>
                </c:pt>
                <c:pt idx="958">
                  <c:v>0.7</c:v>
                </c:pt>
                <c:pt idx="959">
                  <c:v>0.7</c:v>
                </c:pt>
                <c:pt idx="960">
                  <c:v>0.7</c:v>
                </c:pt>
                <c:pt idx="961">
                  <c:v>0.7</c:v>
                </c:pt>
                <c:pt idx="962">
                  <c:v>0.7</c:v>
                </c:pt>
                <c:pt idx="963">
                  <c:v>0.7</c:v>
                </c:pt>
                <c:pt idx="964">
                  <c:v>0.7</c:v>
                </c:pt>
                <c:pt idx="965">
                  <c:v>0.7</c:v>
                </c:pt>
                <c:pt idx="966">
                  <c:v>0.7</c:v>
                </c:pt>
                <c:pt idx="967">
                  <c:v>0.71</c:v>
                </c:pt>
                <c:pt idx="968">
                  <c:v>0.7</c:v>
                </c:pt>
                <c:pt idx="969">
                  <c:v>0.65</c:v>
                </c:pt>
                <c:pt idx="970">
                  <c:v>0.68</c:v>
                </c:pt>
                <c:pt idx="971">
                  <c:v>0.68</c:v>
                </c:pt>
                <c:pt idx="972">
                  <c:v>0.75</c:v>
                </c:pt>
                <c:pt idx="973">
                  <c:v>0.74</c:v>
                </c:pt>
                <c:pt idx="974">
                  <c:v>0.68</c:v>
                </c:pt>
                <c:pt idx="975">
                  <c:v>0.85</c:v>
                </c:pt>
                <c:pt idx="976">
                  <c:v>0.65</c:v>
                </c:pt>
                <c:pt idx="977">
                  <c:v>0.7</c:v>
                </c:pt>
                <c:pt idx="978">
                  <c:v>0.65</c:v>
                </c:pt>
                <c:pt idx="979">
                  <c:v>0.75</c:v>
                </c:pt>
                <c:pt idx="980">
                  <c:v>0.71</c:v>
                </c:pt>
                <c:pt idx="981">
                  <c:v>0.72</c:v>
                </c:pt>
                <c:pt idx="982">
                  <c:v>0.7</c:v>
                </c:pt>
                <c:pt idx="983">
                  <c:v>0.75</c:v>
                </c:pt>
                <c:pt idx="984">
                  <c:v>0.46</c:v>
                </c:pt>
                <c:pt idx="985">
                  <c:v>0.6</c:v>
                </c:pt>
                <c:pt idx="986">
                  <c:v>0.57999999999999996</c:v>
                </c:pt>
                <c:pt idx="987">
                  <c:v>0.65</c:v>
                </c:pt>
                <c:pt idx="988">
                  <c:v>0.7</c:v>
                </c:pt>
                <c:pt idx="989">
                  <c:v>0.55000000000000004</c:v>
                </c:pt>
                <c:pt idx="990">
                  <c:v>0.67</c:v>
                </c:pt>
                <c:pt idx="991">
                  <c:v>0.7</c:v>
                </c:pt>
                <c:pt idx="992">
                  <c:v>0.63</c:v>
                </c:pt>
                <c:pt idx="993">
                  <c:v>0.75</c:v>
                </c:pt>
                <c:pt idx="994">
                  <c:v>0.73</c:v>
                </c:pt>
                <c:pt idx="995">
                  <c:v>0.7</c:v>
                </c:pt>
                <c:pt idx="996">
                  <c:v>0.7</c:v>
                </c:pt>
                <c:pt idx="997">
                  <c:v>0.7</c:v>
                </c:pt>
                <c:pt idx="998">
                  <c:v>0.7</c:v>
                </c:pt>
                <c:pt idx="999">
                  <c:v>0.7</c:v>
                </c:pt>
                <c:pt idx="1000">
                  <c:v>0.7</c:v>
                </c:pt>
                <c:pt idx="1001">
                  <c:v>0.7</c:v>
                </c:pt>
                <c:pt idx="1002">
                  <c:v>0.7</c:v>
                </c:pt>
                <c:pt idx="1003">
                  <c:v>0.7</c:v>
                </c:pt>
                <c:pt idx="1004">
                  <c:v>0.72</c:v>
                </c:pt>
                <c:pt idx="1005">
                  <c:v>0.75</c:v>
                </c:pt>
                <c:pt idx="1006">
                  <c:v>0.7</c:v>
                </c:pt>
                <c:pt idx="1007">
                  <c:v>0.7</c:v>
                </c:pt>
                <c:pt idx="1008">
                  <c:v>0.7</c:v>
                </c:pt>
                <c:pt idx="1009">
                  <c:v>0.7</c:v>
                </c:pt>
                <c:pt idx="1010">
                  <c:v>0.75</c:v>
                </c:pt>
                <c:pt idx="1011">
                  <c:v>0.73</c:v>
                </c:pt>
                <c:pt idx="1012">
                  <c:v>0.65</c:v>
                </c:pt>
                <c:pt idx="1013">
                  <c:v>0.55000000000000004</c:v>
                </c:pt>
                <c:pt idx="1014">
                  <c:v>0.55000000000000004</c:v>
                </c:pt>
                <c:pt idx="1015">
                  <c:v>0.7</c:v>
                </c:pt>
                <c:pt idx="1016">
                  <c:v>0.74</c:v>
                </c:pt>
                <c:pt idx="1017">
                  <c:v>0.74</c:v>
                </c:pt>
                <c:pt idx="1018">
                  <c:v>0.74</c:v>
                </c:pt>
                <c:pt idx="1019">
                  <c:v>0.74</c:v>
                </c:pt>
                <c:pt idx="1020">
                  <c:v>0.7</c:v>
                </c:pt>
                <c:pt idx="1021">
                  <c:v>0.72</c:v>
                </c:pt>
                <c:pt idx="1022">
                  <c:v>0.72</c:v>
                </c:pt>
                <c:pt idx="1023">
                  <c:v>0.72</c:v>
                </c:pt>
                <c:pt idx="1024">
                  <c:v>0.72</c:v>
                </c:pt>
                <c:pt idx="1025">
                  <c:v>0.72</c:v>
                </c:pt>
                <c:pt idx="1026">
                  <c:v>0.72</c:v>
                </c:pt>
                <c:pt idx="1027">
                  <c:v>0.72</c:v>
                </c:pt>
                <c:pt idx="1028">
                  <c:v>0.7</c:v>
                </c:pt>
                <c:pt idx="1029">
                  <c:v>0.7</c:v>
                </c:pt>
                <c:pt idx="1030">
                  <c:v>0.7</c:v>
                </c:pt>
                <c:pt idx="1031">
                  <c:v>0.85</c:v>
                </c:pt>
                <c:pt idx="1032">
                  <c:v>0.7</c:v>
                </c:pt>
                <c:pt idx="1033">
                  <c:v>0.7</c:v>
                </c:pt>
                <c:pt idx="1034">
                  <c:v>0.7</c:v>
                </c:pt>
                <c:pt idx="1035">
                  <c:v>0.75</c:v>
                </c:pt>
                <c:pt idx="1036">
                  <c:v>0.7</c:v>
                </c:pt>
                <c:pt idx="1037">
                  <c:v>0.62</c:v>
                </c:pt>
                <c:pt idx="1038">
                  <c:v>0.7</c:v>
                </c:pt>
                <c:pt idx="1039">
                  <c:v>0.7</c:v>
                </c:pt>
                <c:pt idx="1040">
                  <c:v>0.7</c:v>
                </c:pt>
                <c:pt idx="1041">
                  <c:v>0.68</c:v>
                </c:pt>
                <c:pt idx="1042">
                  <c:v>0.75</c:v>
                </c:pt>
                <c:pt idx="1043">
                  <c:v>0.72</c:v>
                </c:pt>
                <c:pt idx="1044">
                  <c:v>0.78</c:v>
                </c:pt>
                <c:pt idx="1045">
                  <c:v>0.7</c:v>
                </c:pt>
                <c:pt idx="1046">
                  <c:v>0.7</c:v>
                </c:pt>
                <c:pt idx="1047">
                  <c:v>0.7</c:v>
                </c:pt>
                <c:pt idx="1048">
                  <c:v>0.75</c:v>
                </c:pt>
                <c:pt idx="1049">
                  <c:v>0.85</c:v>
                </c:pt>
                <c:pt idx="1050">
                  <c:v>0.68</c:v>
                </c:pt>
                <c:pt idx="1051">
                  <c:v>0.7</c:v>
                </c:pt>
                <c:pt idx="1052">
                  <c:v>0.75</c:v>
                </c:pt>
                <c:pt idx="1053">
                  <c:v>0.76</c:v>
                </c:pt>
                <c:pt idx="1054">
                  <c:v>0.72</c:v>
                </c:pt>
                <c:pt idx="1055">
                  <c:v>0.7</c:v>
                </c:pt>
                <c:pt idx="1056">
                  <c:v>0.78</c:v>
                </c:pt>
                <c:pt idx="1057">
                  <c:v>0.8</c:v>
                </c:pt>
                <c:pt idx="1058">
                  <c:v>0.74</c:v>
                </c:pt>
                <c:pt idx="1059">
                  <c:v>0.65</c:v>
                </c:pt>
                <c:pt idx="1060">
                  <c:v>0.65</c:v>
                </c:pt>
                <c:pt idx="1061">
                  <c:v>0.65</c:v>
                </c:pt>
                <c:pt idx="1062">
                  <c:v>0.65</c:v>
                </c:pt>
                <c:pt idx="1063">
                  <c:v>0.74</c:v>
                </c:pt>
                <c:pt idx="1064">
                  <c:v>0.89</c:v>
                </c:pt>
                <c:pt idx="1065">
                  <c:v>0.76</c:v>
                </c:pt>
                <c:pt idx="1066">
                  <c:v>0.82</c:v>
                </c:pt>
                <c:pt idx="1067">
                  <c:v>0.74</c:v>
                </c:pt>
                <c:pt idx="1068">
                  <c:v>0.76</c:v>
                </c:pt>
                <c:pt idx="1069">
                  <c:v>0.74</c:v>
                </c:pt>
                <c:pt idx="1070">
                  <c:v>0.75</c:v>
                </c:pt>
                <c:pt idx="1071">
                  <c:v>0.73</c:v>
                </c:pt>
                <c:pt idx="1072">
                  <c:v>0.72</c:v>
                </c:pt>
                <c:pt idx="1073">
                  <c:v>0.73</c:v>
                </c:pt>
                <c:pt idx="1074">
                  <c:v>0.72</c:v>
                </c:pt>
                <c:pt idx="1075">
                  <c:v>0.76</c:v>
                </c:pt>
                <c:pt idx="1076">
                  <c:v>0.7</c:v>
                </c:pt>
                <c:pt idx="1077">
                  <c:v>0.81</c:v>
                </c:pt>
                <c:pt idx="1078">
                  <c:v>0.7</c:v>
                </c:pt>
                <c:pt idx="1079">
                  <c:v>0.71</c:v>
                </c:pt>
                <c:pt idx="1080">
                  <c:v>0.75</c:v>
                </c:pt>
                <c:pt idx="1081">
                  <c:v>0.73</c:v>
                </c:pt>
                <c:pt idx="1082">
                  <c:v>0.74</c:v>
                </c:pt>
                <c:pt idx="1083">
                  <c:v>0.81</c:v>
                </c:pt>
                <c:pt idx="1084">
                  <c:v>0.75</c:v>
                </c:pt>
                <c:pt idx="1085">
                  <c:v>0.7</c:v>
                </c:pt>
                <c:pt idx="1086">
                  <c:v>0.72</c:v>
                </c:pt>
                <c:pt idx="1087">
                  <c:v>0.68</c:v>
                </c:pt>
                <c:pt idx="1088">
                  <c:v>0.74</c:v>
                </c:pt>
                <c:pt idx="1089">
                  <c:v>0.7</c:v>
                </c:pt>
                <c:pt idx="1090">
                  <c:v>0.7</c:v>
                </c:pt>
                <c:pt idx="1091">
                  <c:v>0.7</c:v>
                </c:pt>
                <c:pt idx="1092">
                  <c:v>0.82</c:v>
                </c:pt>
                <c:pt idx="1093">
                  <c:v>0.63</c:v>
                </c:pt>
                <c:pt idx="1094">
                  <c:v>0.72</c:v>
                </c:pt>
                <c:pt idx="1095">
                  <c:v>0.7</c:v>
                </c:pt>
                <c:pt idx="1096">
                  <c:v>0.7</c:v>
                </c:pt>
                <c:pt idx="1097">
                  <c:v>0.7</c:v>
                </c:pt>
                <c:pt idx="1098">
                  <c:v>0.7</c:v>
                </c:pt>
                <c:pt idx="1099">
                  <c:v>0.7</c:v>
                </c:pt>
                <c:pt idx="1100">
                  <c:v>0.8</c:v>
                </c:pt>
                <c:pt idx="1101">
                  <c:v>0.72</c:v>
                </c:pt>
                <c:pt idx="1102">
                  <c:v>0.8</c:v>
                </c:pt>
                <c:pt idx="1103">
                  <c:v>0.7</c:v>
                </c:pt>
                <c:pt idx="1104">
                  <c:v>0.8</c:v>
                </c:pt>
                <c:pt idx="1105">
                  <c:v>0.7</c:v>
                </c:pt>
                <c:pt idx="1106">
                  <c:v>0.7</c:v>
                </c:pt>
                <c:pt idx="1107">
                  <c:v>0.8</c:v>
                </c:pt>
                <c:pt idx="1108">
                  <c:v>0.7</c:v>
                </c:pt>
                <c:pt idx="1109">
                  <c:v>0.72</c:v>
                </c:pt>
                <c:pt idx="1110">
                  <c:v>0.7</c:v>
                </c:pt>
                <c:pt idx="1111">
                  <c:v>0.66</c:v>
                </c:pt>
                <c:pt idx="1112">
                  <c:v>0.66</c:v>
                </c:pt>
                <c:pt idx="1113">
                  <c:v>0.67</c:v>
                </c:pt>
                <c:pt idx="1114">
                  <c:v>0.6</c:v>
                </c:pt>
                <c:pt idx="1115">
                  <c:v>0.85</c:v>
                </c:pt>
                <c:pt idx="1116">
                  <c:v>0.7</c:v>
                </c:pt>
                <c:pt idx="1117">
                  <c:v>0.67</c:v>
                </c:pt>
                <c:pt idx="1118">
                  <c:v>0.65</c:v>
                </c:pt>
                <c:pt idx="1119">
                  <c:v>0.64</c:v>
                </c:pt>
                <c:pt idx="1120">
                  <c:v>0.99</c:v>
                </c:pt>
                <c:pt idx="1121">
                  <c:v>0.8</c:v>
                </c:pt>
                <c:pt idx="1122">
                  <c:v>0.7</c:v>
                </c:pt>
                <c:pt idx="1123">
                  <c:v>0.75</c:v>
                </c:pt>
                <c:pt idx="1124">
                  <c:v>0.75</c:v>
                </c:pt>
                <c:pt idx="1125">
                  <c:v>0.75</c:v>
                </c:pt>
                <c:pt idx="1126">
                  <c:v>0.7</c:v>
                </c:pt>
                <c:pt idx="1127">
                  <c:v>0.75</c:v>
                </c:pt>
                <c:pt idx="1128">
                  <c:v>0.8</c:v>
                </c:pt>
                <c:pt idx="1129">
                  <c:v>0.65</c:v>
                </c:pt>
                <c:pt idx="1130">
                  <c:v>0.75</c:v>
                </c:pt>
                <c:pt idx="1131">
                  <c:v>0.7</c:v>
                </c:pt>
                <c:pt idx="1132">
                  <c:v>0.7</c:v>
                </c:pt>
                <c:pt idx="1133">
                  <c:v>0.7</c:v>
                </c:pt>
                <c:pt idx="1134">
                  <c:v>0.67</c:v>
                </c:pt>
                <c:pt idx="1135">
                  <c:v>0.77</c:v>
                </c:pt>
                <c:pt idx="1136">
                  <c:v>0.7</c:v>
                </c:pt>
                <c:pt idx="1137">
                  <c:v>0.75</c:v>
                </c:pt>
                <c:pt idx="1138">
                  <c:v>0.7</c:v>
                </c:pt>
                <c:pt idx="1139">
                  <c:v>0.65</c:v>
                </c:pt>
                <c:pt idx="1140">
                  <c:v>0.73</c:v>
                </c:pt>
                <c:pt idx="1141">
                  <c:v>0.72</c:v>
                </c:pt>
                <c:pt idx="1142">
                  <c:v>0.67</c:v>
                </c:pt>
                <c:pt idx="1143">
                  <c:v>0.7</c:v>
                </c:pt>
                <c:pt idx="1144">
                  <c:v>0.7</c:v>
                </c:pt>
                <c:pt idx="1145">
                  <c:v>0.7</c:v>
                </c:pt>
                <c:pt idx="1146">
                  <c:v>0.7</c:v>
                </c:pt>
                <c:pt idx="1147">
                  <c:v>0.7</c:v>
                </c:pt>
                <c:pt idx="1148">
                  <c:v>0.7</c:v>
                </c:pt>
                <c:pt idx="1149">
                  <c:v>0.72</c:v>
                </c:pt>
                <c:pt idx="1150">
                  <c:v>0.7</c:v>
                </c:pt>
                <c:pt idx="1151">
                  <c:v>0.7</c:v>
                </c:pt>
                <c:pt idx="1152">
                  <c:v>0.63</c:v>
                </c:pt>
                <c:pt idx="1153">
                  <c:v>0.85</c:v>
                </c:pt>
                <c:pt idx="1154">
                  <c:v>0.7</c:v>
                </c:pt>
                <c:pt idx="1155">
                  <c:v>0.8</c:v>
                </c:pt>
                <c:pt idx="1156">
                  <c:v>0.68</c:v>
                </c:pt>
                <c:pt idx="1157">
                  <c:v>0.71</c:v>
                </c:pt>
                <c:pt idx="1158">
                  <c:v>0.68</c:v>
                </c:pt>
                <c:pt idx="1159">
                  <c:v>0.8</c:v>
                </c:pt>
                <c:pt idx="1160">
                  <c:v>0.57999999999999996</c:v>
                </c:pt>
                <c:pt idx="1161">
                  <c:v>0.7</c:v>
                </c:pt>
                <c:pt idx="1162">
                  <c:v>0.7</c:v>
                </c:pt>
                <c:pt idx="1163">
                  <c:v>0.78</c:v>
                </c:pt>
                <c:pt idx="1164">
                  <c:v>0.71</c:v>
                </c:pt>
                <c:pt idx="1165">
                  <c:v>0.7</c:v>
                </c:pt>
                <c:pt idx="1166">
                  <c:v>0.75</c:v>
                </c:pt>
                <c:pt idx="1167">
                  <c:v>0.7</c:v>
                </c:pt>
                <c:pt idx="1168">
                  <c:v>0.85</c:v>
                </c:pt>
                <c:pt idx="1169">
                  <c:v>0.72</c:v>
                </c:pt>
                <c:pt idx="1170">
                  <c:v>0.7</c:v>
                </c:pt>
                <c:pt idx="1171" formatCode="0.00%">
                  <c:v>0.73499999999999999</c:v>
                </c:pt>
                <c:pt idx="1172">
                  <c:v>0.7</c:v>
                </c:pt>
                <c:pt idx="1173">
                  <c:v>0.7</c:v>
                </c:pt>
                <c:pt idx="1174">
                  <c:v>0.67</c:v>
                </c:pt>
                <c:pt idx="1175">
                  <c:v>0.73</c:v>
                </c:pt>
                <c:pt idx="1176">
                  <c:v>0.73</c:v>
                </c:pt>
                <c:pt idx="1177">
                  <c:v>0.75</c:v>
                </c:pt>
                <c:pt idx="1178">
                  <c:v>0.71</c:v>
                </c:pt>
                <c:pt idx="1179">
                  <c:v>0.72</c:v>
                </c:pt>
                <c:pt idx="1180">
                  <c:v>0.72</c:v>
                </c:pt>
                <c:pt idx="1181">
                  <c:v>0.72</c:v>
                </c:pt>
                <c:pt idx="1182">
                  <c:v>0.72</c:v>
                </c:pt>
                <c:pt idx="1183">
                  <c:v>0.75</c:v>
                </c:pt>
                <c:pt idx="1184">
                  <c:v>0.75</c:v>
                </c:pt>
                <c:pt idx="1185">
                  <c:v>0.75</c:v>
                </c:pt>
                <c:pt idx="1186">
                  <c:v>0.75</c:v>
                </c:pt>
                <c:pt idx="1187">
                  <c:v>0.75</c:v>
                </c:pt>
                <c:pt idx="1188">
                  <c:v>0.7</c:v>
                </c:pt>
                <c:pt idx="1189">
                  <c:v>0.7</c:v>
                </c:pt>
                <c:pt idx="1190">
                  <c:v>0.7</c:v>
                </c:pt>
                <c:pt idx="1191">
                  <c:v>0.75</c:v>
                </c:pt>
                <c:pt idx="1192">
                  <c:v>0.8</c:v>
                </c:pt>
                <c:pt idx="1193">
                  <c:v>0.7</c:v>
                </c:pt>
                <c:pt idx="1194">
                  <c:v>0.7</c:v>
                </c:pt>
                <c:pt idx="1195">
                  <c:v>0.7</c:v>
                </c:pt>
                <c:pt idx="1196">
                  <c:v>0.7</c:v>
                </c:pt>
                <c:pt idx="1197">
                  <c:v>0.7</c:v>
                </c:pt>
                <c:pt idx="1198">
                  <c:v>0.7</c:v>
                </c:pt>
                <c:pt idx="1199">
                  <c:v>0.7</c:v>
                </c:pt>
                <c:pt idx="1200">
                  <c:v>0.7</c:v>
                </c:pt>
                <c:pt idx="1201">
                  <c:v>0.7</c:v>
                </c:pt>
                <c:pt idx="1202">
                  <c:v>0.7</c:v>
                </c:pt>
                <c:pt idx="1203">
                  <c:v>0.75</c:v>
                </c:pt>
                <c:pt idx="1204">
                  <c:v>1</c:v>
                </c:pt>
                <c:pt idx="1205">
                  <c:v>0.7</c:v>
                </c:pt>
                <c:pt idx="1206">
                  <c:v>0.66</c:v>
                </c:pt>
                <c:pt idx="1207">
                  <c:v>0.7</c:v>
                </c:pt>
                <c:pt idx="1208">
                  <c:v>0.88</c:v>
                </c:pt>
                <c:pt idx="1209">
                  <c:v>0.74</c:v>
                </c:pt>
                <c:pt idx="1210">
                  <c:v>0.7</c:v>
                </c:pt>
                <c:pt idx="1211">
                  <c:v>0.7</c:v>
                </c:pt>
                <c:pt idx="1212">
                  <c:v>0.7</c:v>
                </c:pt>
                <c:pt idx="1213">
                  <c:v>0.72</c:v>
                </c:pt>
                <c:pt idx="1214">
                  <c:v>0.72</c:v>
                </c:pt>
                <c:pt idx="1215">
                  <c:v>0.67</c:v>
                </c:pt>
                <c:pt idx="1216">
                  <c:v>0.75</c:v>
                </c:pt>
                <c:pt idx="1217">
                  <c:v>0.76</c:v>
                </c:pt>
                <c:pt idx="1218">
                  <c:v>0.76</c:v>
                </c:pt>
                <c:pt idx="1219">
                  <c:v>0.85</c:v>
                </c:pt>
                <c:pt idx="1220">
                  <c:v>0.85</c:v>
                </c:pt>
                <c:pt idx="1221">
                  <c:v>0.8</c:v>
                </c:pt>
                <c:pt idx="1222">
                  <c:v>0.7</c:v>
                </c:pt>
                <c:pt idx="1223">
                  <c:v>0.7</c:v>
                </c:pt>
                <c:pt idx="1224">
                  <c:v>0.66</c:v>
                </c:pt>
                <c:pt idx="1225">
                  <c:v>0.74</c:v>
                </c:pt>
                <c:pt idx="1226">
                  <c:v>0.72</c:v>
                </c:pt>
                <c:pt idx="1227">
                  <c:v>0.72</c:v>
                </c:pt>
                <c:pt idx="1228">
                  <c:v>0.72</c:v>
                </c:pt>
                <c:pt idx="1229">
                  <c:v>0.72</c:v>
                </c:pt>
                <c:pt idx="1230">
                  <c:v>0.68</c:v>
                </c:pt>
                <c:pt idx="1231">
                  <c:v>0.8</c:v>
                </c:pt>
                <c:pt idx="1232">
                  <c:v>0.66</c:v>
                </c:pt>
                <c:pt idx="1233">
                  <c:v>0.7</c:v>
                </c:pt>
                <c:pt idx="1234">
                  <c:v>0.75</c:v>
                </c:pt>
                <c:pt idx="1235">
                  <c:v>0.68</c:v>
                </c:pt>
                <c:pt idx="1236">
                  <c:v>0.6</c:v>
                </c:pt>
                <c:pt idx="1237">
                  <c:v>0.6</c:v>
                </c:pt>
                <c:pt idx="1238">
                  <c:v>0.65</c:v>
                </c:pt>
                <c:pt idx="1239">
                  <c:v>0.72</c:v>
                </c:pt>
                <c:pt idx="1240">
                  <c:v>0.7</c:v>
                </c:pt>
                <c:pt idx="1241">
                  <c:v>0.7</c:v>
                </c:pt>
                <c:pt idx="1242">
                  <c:v>0.7</c:v>
                </c:pt>
                <c:pt idx="1243">
                  <c:v>0.7</c:v>
                </c:pt>
                <c:pt idx="1244">
                  <c:v>0.7</c:v>
                </c:pt>
                <c:pt idx="1245">
                  <c:v>0.85</c:v>
                </c:pt>
                <c:pt idx="1246">
                  <c:v>0.7</c:v>
                </c:pt>
                <c:pt idx="1247">
                  <c:v>0.7</c:v>
                </c:pt>
                <c:pt idx="1248">
                  <c:v>0.6</c:v>
                </c:pt>
                <c:pt idx="1249">
                  <c:v>0.65</c:v>
                </c:pt>
                <c:pt idx="1250">
                  <c:v>0.72</c:v>
                </c:pt>
                <c:pt idx="1251">
                  <c:v>1</c:v>
                </c:pt>
                <c:pt idx="1252">
                  <c:v>0.7</c:v>
                </c:pt>
                <c:pt idx="1253">
                  <c:v>0.7</c:v>
                </c:pt>
                <c:pt idx="1254">
                  <c:v>0.72</c:v>
                </c:pt>
                <c:pt idx="1255">
                  <c:v>0.7</c:v>
                </c:pt>
                <c:pt idx="1256">
                  <c:v>0.7</c:v>
                </c:pt>
                <c:pt idx="1257">
                  <c:v>0.72</c:v>
                </c:pt>
                <c:pt idx="1258">
                  <c:v>0.72</c:v>
                </c:pt>
                <c:pt idx="1259">
                  <c:v>0.72</c:v>
                </c:pt>
                <c:pt idx="1260">
                  <c:v>0.78</c:v>
                </c:pt>
                <c:pt idx="1261">
                  <c:v>0.75</c:v>
                </c:pt>
                <c:pt idx="1262">
                  <c:v>0.75</c:v>
                </c:pt>
                <c:pt idx="1263">
                  <c:v>0.7</c:v>
                </c:pt>
                <c:pt idx="1264">
                  <c:v>0.76</c:v>
                </c:pt>
                <c:pt idx="1265">
                  <c:v>0.65</c:v>
                </c:pt>
                <c:pt idx="1266">
                  <c:v>0.7</c:v>
                </c:pt>
                <c:pt idx="1267">
                  <c:v>0.7</c:v>
                </c:pt>
                <c:pt idx="1268">
                  <c:v>0.7</c:v>
                </c:pt>
                <c:pt idx="1269">
                  <c:v>0.7</c:v>
                </c:pt>
                <c:pt idx="1270">
                  <c:v>0.55000000000000004</c:v>
                </c:pt>
                <c:pt idx="1271">
                  <c:v>0.7</c:v>
                </c:pt>
                <c:pt idx="1272">
                  <c:v>0.7</c:v>
                </c:pt>
                <c:pt idx="1273">
                  <c:v>0.75</c:v>
                </c:pt>
                <c:pt idx="1274">
                  <c:v>0.67</c:v>
                </c:pt>
                <c:pt idx="1275">
                  <c:v>0.7</c:v>
                </c:pt>
                <c:pt idx="1276">
                  <c:v>0.7</c:v>
                </c:pt>
                <c:pt idx="1277">
                  <c:v>0.67</c:v>
                </c:pt>
                <c:pt idx="1278">
                  <c:v>0.73</c:v>
                </c:pt>
                <c:pt idx="1279">
                  <c:v>0.64</c:v>
                </c:pt>
                <c:pt idx="1280">
                  <c:v>0.82</c:v>
                </c:pt>
                <c:pt idx="1281">
                  <c:v>0.7</c:v>
                </c:pt>
                <c:pt idx="1282">
                  <c:v>0.75</c:v>
                </c:pt>
                <c:pt idx="1283">
                  <c:v>0.75</c:v>
                </c:pt>
                <c:pt idx="1284">
                  <c:v>0.78</c:v>
                </c:pt>
                <c:pt idx="1285">
                  <c:v>0.85</c:v>
                </c:pt>
                <c:pt idx="1286">
                  <c:v>0.72</c:v>
                </c:pt>
                <c:pt idx="1287">
                  <c:v>0.72</c:v>
                </c:pt>
                <c:pt idx="1288">
                  <c:v>0.7</c:v>
                </c:pt>
                <c:pt idx="1289">
                  <c:v>0.72</c:v>
                </c:pt>
                <c:pt idx="1290">
                  <c:v>0.72</c:v>
                </c:pt>
                <c:pt idx="1291">
                  <c:v>0.85</c:v>
                </c:pt>
                <c:pt idx="1292">
                  <c:v>0.72</c:v>
                </c:pt>
                <c:pt idx="1293">
                  <c:v>0.72</c:v>
                </c:pt>
                <c:pt idx="1294">
                  <c:v>0.72</c:v>
                </c:pt>
                <c:pt idx="1295">
                  <c:v>0.8</c:v>
                </c:pt>
                <c:pt idx="1296">
                  <c:v>0.62</c:v>
                </c:pt>
                <c:pt idx="1297">
                  <c:v>0.8</c:v>
                </c:pt>
                <c:pt idx="1298">
                  <c:v>0.8</c:v>
                </c:pt>
                <c:pt idx="1299">
                  <c:v>0.8</c:v>
                </c:pt>
                <c:pt idx="1300">
                  <c:v>0.8</c:v>
                </c:pt>
                <c:pt idx="1301">
                  <c:v>0.73</c:v>
                </c:pt>
                <c:pt idx="1302">
                  <c:v>0.73</c:v>
                </c:pt>
                <c:pt idx="1303">
                  <c:v>0.73</c:v>
                </c:pt>
                <c:pt idx="1304">
                  <c:v>0.73</c:v>
                </c:pt>
                <c:pt idx="1305">
                  <c:v>0.76</c:v>
                </c:pt>
                <c:pt idx="1306">
                  <c:v>0.82</c:v>
                </c:pt>
                <c:pt idx="1307">
                  <c:v>0.7</c:v>
                </c:pt>
                <c:pt idx="1308">
                  <c:v>0.7</c:v>
                </c:pt>
                <c:pt idx="1309">
                  <c:v>0.7</c:v>
                </c:pt>
                <c:pt idx="1310">
                  <c:v>0.7</c:v>
                </c:pt>
                <c:pt idx="1311">
                  <c:v>0.7</c:v>
                </c:pt>
                <c:pt idx="1312">
                  <c:v>0.7</c:v>
                </c:pt>
                <c:pt idx="1313">
                  <c:v>0.82</c:v>
                </c:pt>
                <c:pt idx="1314">
                  <c:v>0.75</c:v>
                </c:pt>
                <c:pt idx="1315">
                  <c:v>0.75</c:v>
                </c:pt>
                <c:pt idx="1316">
                  <c:v>0.75</c:v>
                </c:pt>
                <c:pt idx="1317">
                  <c:v>0.75</c:v>
                </c:pt>
                <c:pt idx="1318">
                  <c:v>0.75</c:v>
                </c:pt>
                <c:pt idx="1319">
                  <c:v>1</c:v>
                </c:pt>
                <c:pt idx="1320">
                  <c:v>0.75</c:v>
                </c:pt>
                <c:pt idx="1321">
                  <c:v>0.75</c:v>
                </c:pt>
                <c:pt idx="1322">
                  <c:v>0.75</c:v>
                </c:pt>
                <c:pt idx="1323">
                  <c:v>0.75</c:v>
                </c:pt>
                <c:pt idx="1324">
                  <c:v>0.75</c:v>
                </c:pt>
                <c:pt idx="1325">
                  <c:v>0.75</c:v>
                </c:pt>
                <c:pt idx="1326">
                  <c:v>0.75</c:v>
                </c:pt>
                <c:pt idx="1327">
                  <c:v>0.75</c:v>
                </c:pt>
                <c:pt idx="1328">
                  <c:v>0.75</c:v>
                </c:pt>
                <c:pt idx="1329">
                  <c:v>0.75</c:v>
                </c:pt>
                <c:pt idx="1330">
                  <c:v>0.75</c:v>
                </c:pt>
                <c:pt idx="1331">
                  <c:v>0.75</c:v>
                </c:pt>
                <c:pt idx="1332">
                  <c:v>0.75</c:v>
                </c:pt>
                <c:pt idx="1333">
                  <c:v>0.75</c:v>
                </c:pt>
                <c:pt idx="1334">
                  <c:v>0.75</c:v>
                </c:pt>
                <c:pt idx="1335">
                  <c:v>0.8</c:v>
                </c:pt>
                <c:pt idx="1336">
                  <c:v>0.75</c:v>
                </c:pt>
                <c:pt idx="1337">
                  <c:v>0.75</c:v>
                </c:pt>
                <c:pt idx="1338">
                  <c:v>0.75</c:v>
                </c:pt>
                <c:pt idx="1339">
                  <c:v>0.77</c:v>
                </c:pt>
                <c:pt idx="1340">
                  <c:v>0.7</c:v>
                </c:pt>
                <c:pt idx="1341">
                  <c:v>0.74</c:v>
                </c:pt>
                <c:pt idx="1342">
                  <c:v>0.8</c:v>
                </c:pt>
                <c:pt idx="1343">
                  <c:v>0.75</c:v>
                </c:pt>
                <c:pt idx="1344">
                  <c:v>0.75</c:v>
                </c:pt>
                <c:pt idx="1345">
                  <c:v>0.72</c:v>
                </c:pt>
                <c:pt idx="1346">
                  <c:v>0.85</c:v>
                </c:pt>
                <c:pt idx="1347">
                  <c:v>0.73</c:v>
                </c:pt>
                <c:pt idx="1348">
                  <c:v>0.75</c:v>
                </c:pt>
                <c:pt idx="1349">
                  <c:v>0.85</c:v>
                </c:pt>
                <c:pt idx="1350">
                  <c:v>0.55000000000000004</c:v>
                </c:pt>
                <c:pt idx="1351">
                  <c:v>0.8</c:v>
                </c:pt>
                <c:pt idx="1352">
                  <c:v>0.6</c:v>
                </c:pt>
                <c:pt idx="1353">
                  <c:v>0.65</c:v>
                </c:pt>
                <c:pt idx="1354">
                  <c:v>0.7</c:v>
                </c:pt>
                <c:pt idx="1355">
                  <c:v>0.74</c:v>
                </c:pt>
                <c:pt idx="1356">
                  <c:v>0.7</c:v>
                </c:pt>
                <c:pt idx="1357">
                  <c:v>0.75</c:v>
                </c:pt>
                <c:pt idx="1358">
                  <c:v>0.75</c:v>
                </c:pt>
                <c:pt idx="1359">
                  <c:v>0.85</c:v>
                </c:pt>
                <c:pt idx="1360">
                  <c:v>0.7</c:v>
                </c:pt>
                <c:pt idx="1361">
                  <c:v>0.75</c:v>
                </c:pt>
                <c:pt idx="1362">
                  <c:v>0.7</c:v>
                </c:pt>
                <c:pt idx="1363">
                  <c:v>0.8</c:v>
                </c:pt>
                <c:pt idx="1364">
                  <c:v>0.73</c:v>
                </c:pt>
                <c:pt idx="1365">
                  <c:v>0.75</c:v>
                </c:pt>
                <c:pt idx="1366">
                  <c:v>0.7</c:v>
                </c:pt>
                <c:pt idx="1367">
                  <c:v>0.75</c:v>
                </c:pt>
                <c:pt idx="1368">
                  <c:v>0.75</c:v>
                </c:pt>
                <c:pt idx="1369">
                  <c:v>0.75</c:v>
                </c:pt>
                <c:pt idx="1370">
                  <c:v>0.67</c:v>
                </c:pt>
                <c:pt idx="1371">
                  <c:v>0.75</c:v>
                </c:pt>
                <c:pt idx="1372">
                  <c:v>0.75</c:v>
                </c:pt>
                <c:pt idx="1373">
                  <c:v>0.85</c:v>
                </c:pt>
                <c:pt idx="1374">
                  <c:v>0.7</c:v>
                </c:pt>
                <c:pt idx="1375">
                  <c:v>0.75</c:v>
                </c:pt>
                <c:pt idx="1376">
                  <c:v>0.75</c:v>
                </c:pt>
                <c:pt idx="1377">
                  <c:v>0.75</c:v>
                </c:pt>
                <c:pt idx="1378">
                  <c:v>0.75</c:v>
                </c:pt>
                <c:pt idx="1379">
                  <c:v>0.75</c:v>
                </c:pt>
                <c:pt idx="1380">
                  <c:v>0.75</c:v>
                </c:pt>
                <c:pt idx="1381">
                  <c:v>0.7</c:v>
                </c:pt>
                <c:pt idx="1382">
                  <c:v>0.7</c:v>
                </c:pt>
                <c:pt idx="1383">
                  <c:v>0.7</c:v>
                </c:pt>
                <c:pt idx="1384">
                  <c:v>0.75</c:v>
                </c:pt>
                <c:pt idx="1385">
                  <c:v>0.68</c:v>
                </c:pt>
                <c:pt idx="1386">
                  <c:v>0.66</c:v>
                </c:pt>
                <c:pt idx="1387">
                  <c:v>0.75</c:v>
                </c:pt>
                <c:pt idx="1388">
                  <c:v>0.7</c:v>
                </c:pt>
                <c:pt idx="1389">
                  <c:v>0.75</c:v>
                </c:pt>
                <c:pt idx="1390">
                  <c:v>0.8</c:v>
                </c:pt>
                <c:pt idx="1391">
                  <c:v>0.7</c:v>
                </c:pt>
                <c:pt idx="1392">
                  <c:v>0.7</c:v>
                </c:pt>
                <c:pt idx="1393">
                  <c:v>0.75</c:v>
                </c:pt>
                <c:pt idx="1394">
                  <c:v>0.75</c:v>
                </c:pt>
                <c:pt idx="1395">
                  <c:v>0.75</c:v>
                </c:pt>
                <c:pt idx="1396">
                  <c:v>0.75</c:v>
                </c:pt>
                <c:pt idx="1397">
                  <c:v>0.75</c:v>
                </c:pt>
                <c:pt idx="1398">
                  <c:v>0.7</c:v>
                </c:pt>
                <c:pt idx="1399">
                  <c:v>0.7</c:v>
                </c:pt>
                <c:pt idx="1400">
                  <c:v>0.7</c:v>
                </c:pt>
                <c:pt idx="1401">
                  <c:v>0.7</c:v>
                </c:pt>
                <c:pt idx="1402">
                  <c:v>0.7</c:v>
                </c:pt>
                <c:pt idx="1403">
                  <c:v>0.84</c:v>
                </c:pt>
                <c:pt idx="1404">
                  <c:v>0.76</c:v>
                </c:pt>
                <c:pt idx="1405">
                  <c:v>0.72</c:v>
                </c:pt>
                <c:pt idx="1406">
                  <c:v>0.73</c:v>
                </c:pt>
                <c:pt idx="1407">
                  <c:v>0.71</c:v>
                </c:pt>
                <c:pt idx="1408">
                  <c:v>0.7</c:v>
                </c:pt>
                <c:pt idx="1409">
                  <c:v>0.77</c:v>
                </c:pt>
                <c:pt idx="1410">
                  <c:v>0.64</c:v>
                </c:pt>
                <c:pt idx="1411">
                  <c:v>1</c:v>
                </c:pt>
                <c:pt idx="1412">
                  <c:v>0.7</c:v>
                </c:pt>
                <c:pt idx="1413">
                  <c:v>0.72</c:v>
                </c:pt>
                <c:pt idx="1414">
                  <c:v>0.72</c:v>
                </c:pt>
                <c:pt idx="1415">
                  <c:v>0.83</c:v>
                </c:pt>
                <c:pt idx="1416">
                  <c:v>0.69</c:v>
                </c:pt>
                <c:pt idx="1417">
                  <c:v>0.7</c:v>
                </c:pt>
                <c:pt idx="1418">
                  <c:v>0.7</c:v>
                </c:pt>
                <c:pt idx="1419">
                  <c:v>0.7</c:v>
                </c:pt>
                <c:pt idx="1420">
                  <c:v>0.7</c:v>
                </c:pt>
                <c:pt idx="1421">
                  <c:v>0.75</c:v>
                </c:pt>
                <c:pt idx="1422">
                  <c:v>0.7</c:v>
                </c:pt>
                <c:pt idx="1423">
                  <c:v>0.53</c:v>
                </c:pt>
                <c:pt idx="1424">
                  <c:v>0.65</c:v>
                </c:pt>
                <c:pt idx="1425">
                  <c:v>0.7</c:v>
                </c:pt>
                <c:pt idx="1426">
                  <c:v>0.7</c:v>
                </c:pt>
                <c:pt idx="1427">
                  <c:v>0.78</c:v>
                </c:pt>
                <c:pt idx="1428">
                  <c:v>0.68</c:v>
                </c:pt>
                <c:pt idx="1429">
                  <c:v>0.68</c:v>
                </c:pt>
                <c:pt idx="1430">
                  <c:v>0.65</c:v>
                </c:pt>
                <c:pt idx="1431">
                  <c:v>0.68</c:v>
                </c:pt>
                <c:pt idx="1432">
                  <c:v>0.65</c:v>
                </c:pt>
                <c:pt idx="1433">
                  <c:v>0.72</c:v>
                </c:pt>
                <c:pt idx="1434">
                  <c:v>0.72</c:v>
                </c:pt>
                <c:pt idx="1435">
                  <c:v>0.72</c:v>
                </c:pt>
                <c:pt idx="1436">
                  <c:v>0.62</c:v>
                </c:pt>
                <c:pt idx="1437">
                  <c:v>0.75</c:v>
                </c:pt>
                <c:pt idx="1438">
                  <c:v>0.75</c:v>
                </c:pt>
                <c:pt idx="1439">
                  <c:v>0.82</c:v>
                </c:pt>
                <c:pt idx="1440">
                  <c:v>0.7</c:v>
                </c:pt>
                <c:pt idx="1441">
                  <c:v>0.68</c:v>
                </c:pt>
                <c:pt idx="1442">
                  <c:v>0.7</c:v>
                </c:pt>
                <c:pt idx="1443">
                  <c:v>0.62</c:v>
                </c:pt>
                <c:pt idx="1444">
                  <c:v>0.7</c:v>
                </c:pt>
                <c:pt idx="1445">
                  <c:v>0.7</c:v>
                </c:pt>
                <c:pt idx="1446">
                  <c:v>0.72</c:v>
                </c:pt>
                <c:pt idx="1447">
                  <c:v>0.73</c:v>
                </c:pt>
                <c:pt idx="1448">
                  <c:v>0.77</c:v>
                </c:pt>
                <c:pt idx="1449">
                  <c:v>0.74</c:v>
                </c:pt>
                <c:pt idx="1450">
                  <c:v>0.75</c:v>
                </c:pt>
                <c:pt idx="1451">
                  <c:v>0.72</c:v>
                </c:pt>
                <c:pt idx="1452">
                  <c:v>0.73</c:v>
                </c:pt>
                <c:pt idx="1453">
                  <c:v>0.73</c:v>
                </c:pt>
                <c:pt idx="1454">
                  <c:v>0.7</c:v>
                </c:pt>
                <c:pt idx="1455">
                  <c:v>0.75</c:v>
                </c:pt>
                <c:pt idx="1456">
                  <c:v>0.82</c:v>
                </c:pt>
                <c:pt idx="1457">
                  <c:v>0.7</c:v>
                </c:pt>
                <c:pt idx="1458">
                  <c:v>0.7</c:v>
                </c:pt>
                <c:pt idx="1459">
                  <c:v>0.67</c:v>
                </c:pt>
                <c:pt idx="1460">
                  <c:v>0.65</c:v>
                </c:pt>
                <c:pt idx="1461">
                  <c:v>0.6</c:v>
                </c:pt>
                <c:pt idx="1462">
                  <c:v>0.68</c:v>
                </c:pt>
                <c:pt idx="1463">
                  <c:v>0.73</c:v>
                </c:pt>
                <c:pt idx="1464">
                  <c:v>0.73</c:v>
                </c:pt>
                <c:pt idx="1465">
                  <c:v>0.73</c:v>
                </c:pt>
                <c:pt idx="1466">
                  <c:v>1</c:v>
                </c:pt>
                <c:pt idx="1467">
                  <c:v>1</c:v>
                </c:pt>
                <c:pt idx="1468">
                  <c:v>0.73</c:v>
                </c:pt>
                <c:pt idx="1469">
                  <c:v>0.73</c:v>
                </c:pt>
                <c:pt idx="1470">
                  <c:v>0.73</c:v>
                </c:pt>
                <c:pt idx="1471">
                  <c:v>0.67</c:v>
                </c:pt>
                <c:pt idx="1472">
                  <c:v>0.73</c:v>
                </c:pt>
                <c:pt idx="1473">
                  <c:v>0.73</c:v>
                </c:pt>
                <c:pt idx="1474">
                  <c:v>0.7</c:v>
                </c:pt>
                <c:pt idx="1475">
                  <c:v>0.72</c:v>
                </c:pt>
                <c:pt idx="1476">
                  <c:v>0.7</c:v>
                </c:pt>
                <c:pt idx="1477">
                  <c:v>0.7</c:v>
                </c:pt>
                <c:pt idx="1478">
                  <c:v>0.7</c:v>
                </c:pt>
                <c:pt idx="1479">
                  <c:v>0.7</c:v>
                </c:pt>
                <c:pt idx="1480">
                  <c:v>0.7</c:v>
                </c:pt>
                <c:pt idx="1481">
                  <c:v>0.67</c:v>
                </c:pt>
                <c:pt idx="1482">
                  <c:v>0.7</c:v>
                </c:pt>
                <c:pt idx="1483">
                  <c:v>0.65</c:v>
                </c:pt>
                <c:pt idx="1484">
                  <c:v>0.7</c:v>
                </c:pt>
                <c:pt idx="1485">
                  <c:v>0.67</c:v>
                </c:pt>
                <c:pt idx="1486">
                  <c:v>0.7</c:v>
                </c:pt>
                <c:pt idx="1487">
                  <c:v>0.72</c:v>
                </c:pt>
                <c:pt idx="1488">
                  <c:v>0.72</c:v>
                </c:pt>
                <c:pt idx="1489">
                  <c:v>0.65</c:v>
                </c:pt>
                <c:pt idx="1490">
                  <c:v>0.67</c:v>
                </c:pt>
                <c:pt idx="1491">
                  <c:v>0.7</c:v>
                </c:pt>
                <c:pt idx="1492">
                  <c:v>0.67</c:v>
                </c:pt>
                <c:pt idx="1493">
                  <c:v>0.68</c:v>
                </c:pt>
                <c:pt idx="1494">
                  <c:v>0.68</c:v>
                </c:pt>
                <c:pt idx="1495">
                  <c:v>0.7</c:v>
                </c:pt>
                <c:pt idx="1496">
                  <c:v>0.72</c:v>
                </c:pt>
                <c:pt idx="1497">
                  <c:v>0.68</c:v>
                </c:pt>
                <c:pt idx="1498">
                  <c:v>0.85</c:v>
                </c:pt>
                <c:pt idx="1499">
                  <c:v>0.7</c:v>
                </c:pt>
                <c:pt idx="1500">
                  <c:v>0.75</c:v>
                </c:pt>
                <c:pt idx="1501">
                  <c:v>0.7</c:v>
                </c:pt>
                <c:pt idx="1502">
                  <c:v>0.7</c:v>
                </c:pt>
                <c:pt idx="1503">
                  <c:v>0.7</c:v>
                </c:pt>
                <c:pt idx="1504">
                  <c:v>0.7</c:v>
                </c:pt>
                <c:pt idx="1505">
                  <c:v>0.7</c:v>
                </c:pt>
                <c:pt idx="1506">
                  <c:v>0.7</c:v>
                </c:pt>
                <c:pt idx="1507">
                  <c:v>0.62</c:v>
                </c:pt>
                <c:pt idx="1508">
                  <c:v>0.7</c:v>
                </c:pt>
                <c:pt idx="1509">
                  <c:v>0.7</c:v>
                </c:pt>
                <c:pt idx="1510">
                  <c:v>0.75</c:v>
                </c:pt>
                <c:pt idx="1511">
                  <c:v>0.7</c:v>
                </c:pt>
                <c:pt idx="1512">
                  <c:v>0.7</c:v>
                </c:pt>
                <c:pt idx="1513">
                  <c:v>0.7</c:v>
                </c:pt>
                <c:pt idx="1514">
                  <c:v>0.7</c:v>
                </c:pt>
                <c:pt idx="1515">
                  <c:v>0.75</c:v>
                </c:pt>
                <c:pt idx="1516">
                  <c:v>0.7</c:v>
                </c:pt>
                <c:pt idx="1517">
                  <c:v>0.7</c:v>
                </c:pt>
                <c:pt idx="1518">
                  <c:v>0.7</c:v>
                </c:pt>
                <c:pt idx="1519">
                  <c:v>0.8</c:v>
                </c:pt>
                <c:pt idx="1520">
                  <c:v>0.7</c:v>
                </c:pt>
                <c:pt idx="1521">
                  <c:v>0.7</c:v>
                </c:pt>
                <c:pt idx="1522">
                  <c:v>0.77</c:v>
                </c:pt>
                <c:pt idx="1523">
                  <c:v>0.7</c:v>
                </c:pt>
                <c:pt idx="1524">
                  <c:v>0.7</c:v>
                </c:pt>
                <c:pt idx="1525">
                  <c:v>0.7</c:v>
                </c:pt>
                <c:pt idx="1526">
                  <c:v>0.7</c:v>
                </c:pt>
                <c:pt idx="1527">
                  <c:v>0.7</c:v>
                </c:pt>
                <c:pt idx="1528">
                  <c:v>0.88</c:v>
                </c:pt>
                <c:pt idx="1529">
                  <c:v>0.7</c:v>
                </c:pt>
                <c:pt idx="1530">
                  <c:v>0.67</c:v>
                </c:pt>
                <c:pt idx="1531">
                  <c:v>0.7</c:v>
                </c:pt>
                <c:pt idx="1532">
                  <c:v>0.7</c:v>
                </c:pt>
                <c:pt idx="1533">
                  <c:v>0.7</c:v>
                </c:pt>
                <c:pt idx="1534">
                  <c:v>0.7</c:v>
                </c:pt>
                <c:pt idx="1535">
                  <c:v>0.7</c:v>
                </c:pt>
                <c:pt idx="1536">
                  <c:v>0.7</c:v>
                </c:pt>
                <c:pt idx="1537">
                  <c:v>0.7</c:v>
                </c:pt>
                <c:pt idx="1538">
                  <c:v>0.7</c:v>
                </c:pt>
                <c:pt idx="1539">
                  <c:v>0.7</c:v>
                </c:pt>
                <c:pt idx="1540">
                  <c:v>0.85</c:v>
                </c:pt>
                <c:pt idx="1541">
                  <c:v>0.7</c:v>
                </c:pt>
                <c:pt idx="1542">
                  <c:v>0.7</c:v>
                </c:pt>
                <c:pt idx="1543">
                  <c:v>0.64</c:v>
                </c:pt>
                <c:pt idx="1544">
                  <c:v>0.7</c:v>
                </c:pt>
                <c:pt idx="1545">
                  <c:v>0.7</c:v>
                </c:pt>
                <c:pt idx="1546">
                  <c:v>0.7</c:v>
                </c:pt>
                <c:pt idx="1547">
                  <c:v>0.7</c:v>
                </c:pt>
                <c:pt idx="1548">
                  <c:v>0.7</c:v>
                </c:pt>
                <c:pt idx="1549">
                  <c:v>0.7</c:v>
                </c:pt>
                <c:pt idx="1550">
                  <c:v>0.7</c:v>
                </c:pt>
                <c:pt idx="1551">
                  <c:v>0.7</c:v>
                </c:pt>
                <c:pt idx="1552">
                  <c:v>0.7</c:v>
                </c:pt>
                <c:pt idx="1553">
                  <c:v>0.7</c:v>
                </c:pt>
                <c:pt idx="1554">
                  <c:v>0.7</c:v>
                </c:pt>
                <c:pt idx="1555">
                  <c:v>0.7</c:v>
                </c:pt>
                <c:pt idx="1556">
                  <c:v>0.7</c:v>
                </c:pt>
                <c:pt idx="1557">
                  <c:v>0.7</c:v>
                </c:pt>
                <c:pt idx="1558">
                  <c:v>0.75</c:v>
                </c:pt>
                <c:pt idx="1559">
                  <c:v>0.75</c:v>
                </c:pt>
                <c:pt idx="1560">
                  <c:v>0.77</c:v>
                </c:pt>
                <c:pt idx="1561">
                  <c:v>0.8</c:v>
                </c:pt>
                <c:pt idx="1562">
                  <c:v>0.7</c:v>
                </c:pt>
                <c:pt idx="1563">
                  <c:v>0.8</c:v>
                </c:pt>
                <c:pt idx="1564">
                  <c:v>0.75</c:v>
                </c:pt>
                <c:pt idx="1565">
                  <c:v>0.7</c:v>
                </c:pt>
                <c:pt idx="1566">
                  <c:v>0.7</c:v>
                </c:pt>
                <c:pt idx="1567">
                  <c:v>0.7</c:v>
                </c:pt>
                <c:pt idx="1568">
                  <c:v>0.7</c:v>
                </c:pt>
                <c:pt idx="1569">
                  <c:v>0.7</c:v>
                </c:pt>
                <c:pt idx="1570">
                  <c:v>0.7</c:v>
                </c:pt>
                <c:pt idx="1571">
                  <c:v>0.72</c:v>
                </c:pt>
                <c:pt idx="1572">
                  <c:v>0.7</c:v>
                </c:pt>
                <c:pt idx="1573">
                  <c:v>0.7</c:v>
                </c:pt>
                <c:pt idx="1574">
                  <c:v>0.84</c:v>
                </c:pt>
                <c:pt idx="1575">
                  <c:v>0.7</c:v>
                </c:pt>
                <c:pt idx="1576">
                  <c:v>0.7</c:v>
                </c:pt>
                <c:pt idx="1577">
                  <c:v>0.7</c:v>
                </c:pt>
                <c:pt idx="1578">
                  <c:v>0.7</c:v>
                </c:pt>
                <c:pt idx="1579">
                  <c:v>0.7</c:v>
                </c:pt>
                <c:pt idx="1580">
                  <c:v>0.68</c:v>
                </c:pt>
                <c:pt idx="1581">
                  <c:v>0.72</c:v>
                </c:pt>
                <c:pt idx="1582">
                  <c:v>0.84</c:v>
                </c:pt>
                <c:pt idx="1583">
                  <c:v>0.7</c:v>
                </c:pt>
                <c:pt idx="1584">
                  <c:v>0.65</c:v>
                </c:pt>
                <c:pt idx="1585">
                  <c:v>0.7</c:v>
                </c:pt>
                <c:pt idx="1586">
                  <c:v>0.75</c:v>
                </c:pt>
                <c:pt idx="1587">
                  <c:v>0.67</c:v>
                </c:pt>
                <c:pt idx="1588">
                  <c:v>0.78</c:v>
                </c:pt>
                <c:pt idx="1589">
                  <c:v>0.61</c:v>
                </c:pt>
                <c:pt idx="1590">
                  <c:v>0.71</c:v>
                </c:pt>
                <c:pt idx="1591">
                  <c:v>0.7</c:v>
                </c:pt>
                <c:pt idx="1592">
                  <c:v>0.6</c:v>
                </c:pt>
                <c:pt idx="1593">
                  <c:v>0.7</c:v>
                </c:pt>
                <c:pt idx="1594">
                  <c:v>0.7</c:v>
                </c:pt>
                <c:pt idx="1595">
                  <c:v>0.88</c:v>
                </c:pt>
                <c:pt idx="1596">
                  <c:v>0.7</c:v>
                </c:pt>
                <c:pt idx="1597">
                  <c:v>0.7</c:v>
                </c:pt>
                <c:pt idx="1598">
                  <c:v>0.7</c:v>
                </c:pt>
                <c:pt idx="1599">
                  <c:v>0.7</c:v>
                </c:pt>
                <c:pt idx="1600">
                  <c:v>0.7</c:v>
                </c:pt>
                <c:pt idx="1601">
                  <c:v>0.7</c:v>
                </c:pt>
                <c:pt idx="1602">
                  <c:v>0.7</c:v>
                </c:pt>
                <c:pt idx="1603">
                  <c:v>0.7</c:v>
                </c:pt>
                <c:pt idx="1604">
                  <c:v>0.7</c:v>
                </c:pt>
                <c:pt idx="1605">
                  <c:v>0.7</c:v>
                </c:pt>
                <c:pt idx="1606">
                  <c:v>0.7</c:v>
                </c:pt>
                <c:pt idx="1607">
                  <c:v>0.7</c:v>
                </c:pt>
                <c:pt idx="1608">
                  <c:v>0.7</c:v>
                </c:pt>
                <c:pt idx="1609">
                  <c:v>0.7</c:v>
                </c:pt>
                <c:pt idx="1610">
                  <c:v>0.7</c:v>
                </c:pt>
                <c:pt idx="1611">
                  <c:v>0.7</c:v>
                </c:pt>
                <c:pt idx="1612">
                  <c:v>0.7</c:v>
                </c:pt>
                <c:pt idx="1613">
                  <c:v>0.7</c:v>
                </c:pt>
                <c:pt idx="1614">
                  <c:v>0.62</c:v>
                </c:pt>
                <c:pt idx="1615">
                  <c:v>0.6</c:v>
                </c:pt>
                <c:pt idx="1616">
                  <c:v>0.77</c:v>
                </c:pt>
                <c:pt idx="1617">
                  <c:v>0.7</c:v>
                </c:pt>
                <c:pt idx="1618">
                  <c:v>0.68</c:v>
                </c:pt>
                <c:pt idx="1619">
                  <c:v>0.87</c:v>
                </c:pt>
                <c:pt idx="1620">
                  <c:v>0.75</c:v>
                </c:pt>
                <c:pt idx="1621">
                  <c:v>0.7</c:v>
                </c:pt>
                <c:pt idx="1622">
                  <c:v>0.62</c:v>
                </c:pt>
                <c:pt idx="1623">
                  <c:v>0.99</c:v>
                </c:pt>
                <c:pt idx="1624">
                  <c:v>0.6</c:v>
                </c:pt>
                <c:pt idx="1625">
                  <c:v>0.68</c:v>
                </c:pt>
                <c:pt idx="1626">
                  <c:v>0.7</c:v>
                </c:pt>
                <c:pt idx="1627">
                  <c:v>0.7</c:v>
                </c:pt>
                <c:pt idx="1628">
                  <c:v>0.7</c:v>
                </c:pt>
                <c:pt idx="1629">
                  <c:v>0.7</c:v>
                </c:pt>
                <c:pt idx="1630">
                  <c:v>0.7</c:v>
                </c:pt>
                <c:pt idx="1631">
                  <c:v>0.7</c:v>
                </c:pt>
                <c:pt idx="1632">
                  <c:v>0.7</c:v>
                </c:pt>
                <c:pt idx="1633">
                  <c:v>0.7</c:v>
                </c:pt>
                <c:pt idx="1634">
                  <c:v>0.7</c:v>
                </c:pt>
                <c:pt idx="1635">
                  <c:v>0.7</c:v>
                </c:pt>
                <c:pt idx="1636">
                  <c:v>0.7</c:v>
                </c:pt>
                <c:pt idx="1637">
                  <c:v>0.7</c:v>
                </c:pt>
                <c:pt idx="1638">
                  <c:v>0.7</c:v>
                </c:pt>
                <c:pt idx="1639">
                  <c:v>0.7</c:v>
                </c:pt>
                <c:pt idx="1640">
                  <c:v>0.7</c:v>
                </c:pt>
                <c:pt idx="1641">
                  <c:v>0.8</c:v>
                </c:pt>
                <c:pt idx="1642">
                  <c:v>0.67</c:v>
                </c:pt>
                <c:pt idx="1643">
                  <c:v>0.7</c:v>
                </c:pt>
                <c:pt idx="1644">
                  <c:v>0.7</c:v>
                </c:pt>
                <c:pt idx="1645">
                  <c:v>0.7</c:v>
                </c:pt>
                <c:pt idx="1646">
                  <c:v>0.7</c:v>
                </c:pt>
                <c:pt idx="1647">
                  <c:v>0.7</c:v>
                </c:pt>
                <c:pt idx="1648">
                  <c:v>0.7</c:v>
                </c:pt>
                <c:pt idx="1649">
                  <c:v>0.7</c:v>
                </c:pt>
                <c:pt idx="1650">
                  <c:v>0.77</c:v>
                </c:pt>
                <c:pt idx="1651">
                  <c:v>0.67</c:v>
                </c:pt>
                <c:pt idx="1652">
                  <c:v>0.73</c:v>
                </c:pt>
                <c:pt idx="1653">
                  <c:v>0.7</c:v>
                </c:pt>
                <c:pt idx="1654">
                  <c:v>0.65</c:v>
                </c:pt>
                <c:pt idx="1655">
                  <c:v>0.65</c:v>
                </c:pt>
                <c:pt idx="1656">
                  <c:v>0.75</c:v>
                </c:pt>
                <c:pt idx="1657">
                  <c:v>0.84</c:v>
                </c:pt>
                <c:pt idx="1658">
                  <c:v>0.91</c:v>
                </c:pt>
                <c:pt idx="1659">
                  <c:v>0.75</c:v>
                </c:pt>
                <c:pt idx="1660">
                  <c:v>0.7</c:v>
                </c:pt>
                <c:pt idx="1661">
                  <c:v>0.72</c:v>
                </c:pt>
                <c:pt idx="1662">
                  <c:v>0.81</c:v>
                </c:pt>
                <c:pt idx="1663">
                  <c:v>0.7</c:v>
                </c:pt>
                <c:pt idx="1664">
                  <c:v>0.77</c:v>
                </c:pt>
                <c:pt idx="1665">
                  <c:v>0.72</c:v>
                </c:pt>
                <c:pt idx="1666">
                  <c:v>0.74</c:v>
                </c:pt>
                <c:pt idx="1667">
                  <c:v>0.72</c:v>
                </c:pt>
                <c:pt idx="1668">
                  <c:v>0.72</c:v>
                </c:pt>
                <c:pt idx="1669">
                  <c:v>0.75</c:v>
                </c:pt>
                <c:pt idx="1670">
                  <c:v>0.75</c:v>
                </c:pt>
                <c:pt idx="1671">
                  <c:v>0.75</c:v>
                </c:pt>
                <c:pt idx="1672">
                  <c:v>0.68</c:v>
                </c:pt>
                <c:pt idx="1673">
                  <c:v>0.75</c:v>
                </c:pt>
                <c:pt idx="1674">
                  <c:v>0.73</c:v>
                </c:pt>
                <c:pt idx="1675">
                  <c:v>0.6</c:v>
                </c:pt>
                <c:pt idx="1676">
                  <c:v>0.63</c:v>
                </c:pt>
                <c:pt idx="1677">
                  <c:v>0.74</c:v>
                </c:pt>
                <c:pt idx="1678">
                  <c:v>0.7</c:v>
                </c:pt>
                <c:pt idx="1679">
                  <c:v>0.72</c:v>
                </c:pt>
                <c:pt idx="1680">
                  <c:v>0.72</c:v>
                </c:pt>
                <c:pt idx="1681">
                  <c:v>0.65</c:v>
                </c:pt>
                <c:pt idx="1682">
                  <c:v>0.63</c:v>
                </c:pt>
                <c:pt idx="1683">
                  <c:v>0.7</c:v>
                </c:pt>
                <c:pt idx="1684">
                  <c:v>0.64</c:v>
                </c:pt>
                <c:pt idx="1685">
                  <c:v>0.69</c:v>
                </c:pt>
                <c:pt idx="1686">
                  <c:v>0.56000000000000005</c:v>
                </c:pt>
                <c:pt idx="1687">
                  <c:v>0.64</c:v>
                </c:pt>
                <c:pt idx="1688">
                  <c:v>0.64</c:v>
                </c:pt>
                <c:pt idx="1689">
                  <c:v>0.66</c:v>
                </c:pt>
                <c:pt idx="1690">
                  <c:v>0.68</c:v>
                </c:pt>
                <c:pt idx="1691">
                  <c:v>0.72</c:v>
                </c:pt>
                <c:pt idx="1692">
                  <c:v>0.65</c:v>
                </c:pt>
                <c:pt idx="1693">
                  <c:v>0.64</c:v>
                </c:pt>
                <c:pt idx="1694">
                  <c:v>0.85</c:v>
                </c:pt>
                <c:pt idx="1695">
                  <c:v>0.85</c:v>
                </c:pt>
                <c:pt idx="1696">
                  <c:v>0.71</c:v>
                </c:pt>
                <c:pt idx="1697">
                  <c:v>0.64</c:v>
                </c:pt>
                <c:pt idx="1698">
                  <c:v>0.66</c:v>
                </c:pt>
                <c:pt idx="1699">
                  <c:v>0.7</c:v>
                </c:pt>
                <c:pt idx="1700">
                  <c:v>0.64</c:v>
                </c:pt>
                <c:pt idx="1701">
                  <c:v>0.64</c:v>
                </c:pt>
                <c:pt idx="1702">
                  <c:v>0.64</c:v>
                </c:pt>
                <c:pt idx="1703">
                  <c:v>0.72</c:v>
                </c:pt>
                <c:pt idx="1704">
                  <c:v>0.65</c:v>
                </c:pt>
                <c:pt idx="1705">
                  <c:v>0.72</c:v>
                </c:pt>
                <c:pt idx="1706">
                  <c:v>0.76</c:v>
                </c:pt>
                <c:pt idx="1707">
                  <c:v>0.8</c:v>
                </c:pt>
                <c:pt idx="1708">
                  <c:v>0.7</c:v>
                </c:pt>
                <c:pt idx="1709">
                  <c:v>0.68</c:v>
                </c:pt>
                <c:pt idx="1710">
                  <c:v>0.64</c:v>
                </c:pt>
                <c:pt idx="1711">
                  <c:v>0.7</c:v>
                </c:pt>
                <c:pt idx="1712">
                  <c:v>0.7</c:v>
                </c:pt>
                <c:pt idx="1713">
                  <c:v>0.9</c:v>
                </c:pt>
                <c:pt idx="1714">
                  <c:v>0.75</c:v>
                </c:pt>
                <c:pt idx="1715">
                  <c:v>0.75</c:v>
                </c:pt>
                <c:pt idx="1716">
                  <c:v>0.9</c:v>
                </c:pt>
                <c:pt idx="1717">
                  <c:v>0.7</c:v>
                </c:pt>
                <c:pt idx="1718">
                  <c:v>0.7</c:v>
                </c:pt>
                <c:pt idx="1719">
                  <c:v>0.75</c:v>
                </c:pt>
                <c:pt idx="1720">
                  <c:v>1</c:v>
                </c:pt>
                <c:pt idx="1721">
                  <c:v>0.9</c:v>
                </c:pt>
                <c:pt idx="1722">
                  <c:v>0.75</c:v>
                </c:pt>
                <c:pt idx="1723">
                  <c:v>0.65</c:v>
                </c:pt>
                <c:pt idx="1724">
                  <c:v>0.77</c:v>
                </c:pt>
                <c:pt idx="1725">
                  <c:v>0.77</c:v>
                </c:pt>
                <c:pt idx="1726">
                  <c:v>0.77</c:v>
                </c:pt>
                <c:pt idx="1727">
                  <c:v>0.77</c:v>
                </c:pt>
                <c:pt idx="1728">
                  <c:v>0.77</c:v>
                </c:pt>
                <c:pt idx="1729">
                  <c:v>0.7</c:v>
                </c:pt>
                <c:pt idx="1730">
                  <c:v>0.7</c:v>
                </c:pt>
                <c:pt idx="1731">
                  <c:v>0.7</c:v>
                </c:pt>
                <c:pt idx="1732">
                  <c:v>0.7</c:v>
                </c:pt>
                <c:pt idx="1733">
                  <c:v>0.7</c:v>
                </c:pt>
                <c:pt idx="1734">
                  <c:v>0.72</c:v>
                </c:pt>
                <c:pt idx="1735">
                  <c:v>0.75</c:v>
                </c:pt>
                <c:pt idx="1736">
                  <c:v>0.89</c:v>
                </c:pt>
                <c:pt idx="1737">
                  <c:v>0.75</c:v>
                </c:pt>
                <c:pt idx="1738">
                  <c:v>0.75</c:v>
                </c:pt>
                <c:pt idx="1739">
                  <c:v>0.7</c:v>
                </c:pt>
                <c:pt idx="1740">
                  <c:v>0.88</c:v>
                </c:pt>
                <c:pt idx="1741">
                  <c:v>1</c:v>
                </c:pt>
                <c:pt idx="1742">
                  <c:v>0.71</c:v>
                </c:pt>
                <c:pt idx="1743">
                  <c:v>0.72</c:v>
                </c:pt>
                <c:pt idx="1744">
                  <c:v>0.69</c:v>
                </c:pt>
                <c:pt idx="1745">
                  <c:v>0.7</c:v>
                </c:pt>
                <c:pt idx="1746">
                  <c:v>0.72</c:v>
                </c:pt>
                <c:pt idx="1747">
                  <c:v>0.74</c:v>
                </c:pt>
                <c:pt idx="1748">
                  <c:v>0.76</c:v>
                </c:pt>
                <c:pt idx="1749">
                  <c:v>0.75</c:v>
                </c:pt>
                <c:pt idx="1750">
                  <c:v>0.7</c:v>
                </c:pt>
                <c:pt idx="1751">
                  <c:v>0.7</c:v>
                </c:pt>
                <c:pt idx="1752">
                  <c:v>0.7</c:v>
                </c:pt>
                <c:pt idx="1753">
                  <c:v>0.7</c:v>
                </c:pt>
                <c:pt idx="1754">
                  <c:v>0.7</c:v>
                </c:pt>
                <c:pt idx="1755">
                  <c:v>0.7</c:v>
                </c:pt>
                <c:pt idx="1756">
                  <c:v>0.7</c:v>
                </c:pt>
                <c:pt idx="1757">
                  <c:v>0.7</c:v>
                </c:pt>
                <c:pt idx="1758">
                  <c:v>0.66</c:v>
                </c:pt>
                <c:pt idx="1759">
                  <c:v>0.7</c:v>
                </c:pt>
                <c:pt idx="1760">
                  <c:v>0.7</c:v>
                </c:pt>
                <c:pt idx="1761">
                  <c:v>0.7</c:v>
                </c:pt>
                <c:pt idx="1762">
                  <c:v>0.7</c:v>
                </c:pt>
                <c:pt idx="1763">
                  <c:v>0.7</c:v>
                </c:pt>
                <c:pt idx="1764">
                  <c:v>0.7</c:v>
                </c:pt>
                <c:pt idx="1765">
                  <c:v>0.7</c:v>
                </c:pt>
                <c:pt idx="1766">
                  <c:v>0.6</c:v>
                </c:pt>
                <c:pt idx="1767">
                  <c:v>0.7</c:v>
                </c:pt>
                <c:pt idx="1768">
                  <c:v>0.7</c:v>
                </c:pt>
                <c:pt idx="1769">
                  <c:v>0.85</c:v>
                </c:pt>
                <c:pt idx="1770">
                  <c:v>0.85</c:v>
                </c:pt>
                <c:pt idx="1771">
                  <c:v>0.7</c:v>
                </c:pt>
                <c:pt idx="1772">
                  <c:v>0.78</c:v>
                </c:pt>
                <c:pt idx="1773">
                  <c:v>0.78</c:v>
                </c:pt>
                <c:pt idx="1774">
                  <c:v>0.65</c:v>
                </c:pt>
                <c:pt idx="1775">
                  <c:v>0.68</c:v>
                </c:pt>
                <c:pt idx="1776">
                  <c:v>0.66</c:v>
                </c:pt>
                <c:pt idx="1777">
                  <c:v>0.72</c:v>
                </c:pt>
                <c:pt idx="1778">
                  <c:v>0.8</c:v>
                </c:pt>
                <c:pt idx="1779">
                  <c:v>0.72</c:v>
                </c:pt>
                <c:pt idx="1780">
                  <c:v>0.65</c:v>
                </c:pt>
                <c:pt idx="1781">
                  <c:v>0.7</c:v>
                </c:pt>
                <c:pt idx="1782">
                  <c:v>0.7</c:v>
                </c:pt>
                <c:pt idx="1783">
                  <c:v>0.62</c:v>
                </c:pt>
                <c:pt idx="1784">
                  <c:v>0.75</c:v>
                </c:pt>
                <c:pt idx="1785">
                  <c:v>0.75</c:v>
                </c:pt>
                <c:pt idx="1786">
                  <c:v>0.9</c:v>
                </c:pt>
                <c:pt idx="1787">
                  <c:v>0.7</c:v>
                </c:pt>
                <c:pt idx="1788">
                  <c:v>0.68</c:v>
                </c:pt>
                <c:pt idx="1789">
                  <c:v>0.57999999999999996</c:v>
                </c:pt>
                <c:pt idx="1790">
                  <c:v>0.7</c:v>
                </c:pt>
                <c:pt idx="1791">
                  <c:v>0.65</c:v>
                </c:pt>
                <c:pt idx="1792">
                  <c:v>0.65</c:v>
                </c:pt>
                <c:pt idx="1793">
                  <c:v>0.62</c:v>
                </c:pt>
                <c:pt idx="1794">
                  <c:v>0.65</c:v>
                </c:pt>
              </c:numCache>
            </c:numRef>
          </c:xVal>
          <c:yVal>
            <c:numRef>
              <c:f>flavors_of_cacao!$G$2:$G$1796</c:f>
              <c:numCache>
                <c:formatCode>General</c:formatCode>
                <c:ptCount val="1795"/>
                <c:pt idx="0">
                  <c:v>3.75</c:v>
                </c:pt>
                <c:pt idx="1">
                  <c:v>2.75</c:v>
                </c:pt>
                <c:pt idx="2">
                  <c:v>3</c:v>
                </c:pt>
                <c:pt idx="3">
                  <c:v>3.5</c:v>
                </c:pt>
                <c:pt idx="4">
                  <c:v>3.5</c:v>
                </c:pt>
                <c:pt idx="5">
                  <c:v>2.75</c:v>
                </c:pt>
                <c:pt idx="6">
                  <c:v>3.5</c:v>
                </c:pt>
                <c:pt idx="7">
                  <c:v>3.5</c:v>
                </c:pt>
                <c:pt idx="8">
                  <c:v>3.75</c:v>
                </c:pt>
                <c:pt idx="9">
                  <c:v>4</c:v>
                </c:pt>
                <c:pt idx="10">
                  <c:v>2.75</c:v>
                </c:pt>
                <c:pt idx="11">
                  <c:v>3</c:v>
                </c:pt>
                <c:pt idx="12">
                  <c:v>3.25</c:v>
                </c:pt>
                <c:pt idx="13">
                  <c:v>3.75</c:v>
                </c:pt>
                <c:pt idx="14">
                  <c:v>2.75</c:v>
                </c:pt>
                <c:pt idx="15">
                  <c:v>3</c:v>
                </c:pt>
                <c:pt idx="16">
                  <c:v>3.25</c:v>
                </c:pt>
                <c:pt idx="17">
                  <c:v>4</c:v>
                </c:pt>
                <c:pt idx="18">
                  <c:v>3.25</c:v>
                </c:pt>
                <c:pt idx="19">
                  <c:v>3.5</c:v>
                </c:pt>
                <c:pt idx="20">
                  <c:v>4</c:v>
                </c:pt>
                <c:pt idx="21">
                  <c:v>3.5</c:v>
                </c:pt>
                <c:pt idx="22">
                  <c:v>3.75</c:v>
                </c:pt>
                <c:pt idx="23">
                  <c:v>3.75</c:v>
                </c:pt>
                <c:pt idx="24">
                  <c:v>3.75</c:v>
                </c:pt>
                <c:pt idx="25">
                  <c:v>2.75</c:v>
                </c:pt>
                <c:pt idx="26">
                  <c:v>3.25</c:v>
                </c:pt>
                <c:pt idx="27">
                  <c:v>3.5</c:v>
                </c:pt>
                <c:pt idx="28">
                  <c:v>3.5</c:v>
                </c:pt>
                <c:pt idx="29">
                  <c:v>2.75</c:v>
                </c:pt>
                <c:pt idx="30">
                  <c:v>3</c:v>
                </c:pt>
                <c:pt idx="31">
                  <c:v>3</c:v>
                </c:pt>
                <c:pt idx="32">
                  <c:v>3.75</c:v>
                </c:pt>
                <c:pt idx="33">
                  <c:v>2.75</c:v>
                </c:pt>
                <c:pt idx="34">
                  <c:v>2.75</c:v>
                </c:pt>
                <c:pt idx="35">
                  <c:v>2.75</c:v>
                </c:pt>
                <c:pt idx="36">
                  <c:v>2.75</c:v>
                </c:pt>
                <c:pt idx="37">
                  <c:v>3</c:v>
                </c:pt>
                <c:pt idx="38">
                  <c:v>2.5</c:v>
                </c:pt>
                <c:pt idx="39">
                  <c:v>2.5</c:v>
                </c:pt>
                <c:pt idx="40">
                  <c:v>3.5</c:v>
                </c:pt>
                <c:pt idx="41">
                  <c:v>3.5</c:v>
                </c:pt>
                <c:pt idx="42">
                  <c:v>3.5</c:v>
                </c:pt>
                <c:pt idx="43">
                  <c:v>3.5</c:v>
                </c:pt>
                <c:pt idx="44">
                  <c:v>2.75</c:v>
                </c:pt>
                <c:pt idx="45">
                  <c:v>3</c:v>
                </c:pt>
                <c:pt idx="46">
                  <c:v>2.5</c:v>
                </c:pt>
                <c:pt idx="47">
                  <c:v>2.5</c:v>
                </c:pt>
                <c:pt idx="48">
                  <c:v>2.75</c:v>
                </c:pt>
                <c:pt idx="49">
                  <c:v>2.5</c:v>
                </c:pt>
                <c:pt idx="50">
                  <c:v>3</c:v>
                </c:pt>
                <c:pt idx="51">
                  <c:v>3.25</c:v>
                </c:pt>
                <c:pt idx="52">
                  <c:v>3</c:v>
                </c:pt>
                <c:pt idx="53">
                  <c:v>3.25</c:v>
                </c:pt>
                <c:pt idx="54">
                  <c:v>4</c:v>
                </c:pt>
                <c:pt idx="55">
                  <c:v>3.75</c:v>
                </c:pt>
                <c:pt idx="56">
                  <c:v>4</c:v>
                </c:pt>
                <c:pt idx="57">
                  <c:v>3</c:v>
                </c:pt>
                <c:pt idx="58">
                  <c:v>3</c:v>
                </c:pt>
                <c:pt idx="59">
                  <c:v>2.75</c:v>
                </c:pt>
                <c:pt idx="60">
                  <c:v>3.5</c:v>
                </c:pt>
                <c:pt idx="61">
                  <c:v>3</c:v>
                </c:pt>
                <c:pt idx="62">
                  <c:v>3.75</c:v>
                </c:pt>
                <c:pt idx="63">
                  <c:v>3</c:v>
                </c:pt>
                <c:pt idx="64">
                  <c:v>2.75</c:v>
                </c:pt>
                <c:pt idx="65">
                  <c:v>2.75</c:v>
                </c:pt>
                <c:pt idx="66">
                  <c:v>3</c:v>
                </c:pt>
                <c:pt idx="67">
                  <c:v>3.25</c:v>
                </c:pt>
                <c:pt idx="68">
                  <c:v>3.5</c:v>
                </c:pt>
                <c:pt idx="69">
                  <c:v>3</c:v>
                </c:pt>
                <c:pt idx="70">
                  <c:v>3.25</c:v>
                </c:pt>
                <c:pt idx="71">
                  <c:v>3.25</c:v>
                </c:pt>
                <c:pt idx="72">
                  <c:v>3.25</c:v>
                </c:pt>
                <c:pt idx="73">
                  <c:v>3.25</c:v>
                </c:pt>
                <c:pt idx="74">
                  <c:v>3.5</c:v>
                </c:pt>
                <c:pt idx="75">
                  <c:v>3.75</c:v>
                </c:pt>
                <c:pt idx="76">
                  <c:v>4</c:v>
                </c:pt>
                <c:pt idx="77">
                  <c:v>4</c:v>
                </c:pt>
                <c:pt idx="78">
                  <c:v>5</c:v>
                </c:pt>
                <c:pt idx="79">
                  <c:v>3</c:v>
                </c:pt>
                <c:pt idx="80">
                  <c:v>3</c:v>
                </c:pt>
                <c:pt idx="81">
                  <c:v>3.5</c:v>
                </c:pt>
                <c:pt idx="82">
                  <c:v>3.75</c:v>
                </c:pt>
                <c:pt idx="83">
                  <c:v>4</c:v>
                </c:pt>
                <c:pt idx="84">
                  <c:v>3.5</c:v>
                </c:pt>
                <c:pt idx="85">
                  <c:v>3.5</c:v>
                </c:pt>
                <c:pt idx="86">
                  <c:v>5</c:v>
                </c:pt>
                <c:pt idx="87">
                  <c:v>4</c:v>
                </c:pt>
                <c:pt idx="88">
                  <c:v>3.25</c:v>
                </c:pt>
                <c:pt idx="89">
                  <c:v>2.75</c:v>
                </c:pt>
                <c:pt idx="90">
                  <c:v>3.75</c:v>
                </c:pt>
                <c:pt idx="91">
                  <c:v>3.75</c:v>
                </c:pt>
                <c:pt idx="92">
                  <c:v>4</c:v>
                </c:pt>
                <c:pt idx="93">
                  <c:v>3</c:v>
                </c:pt>
                <c:pt idx="94">
                  <c:v>3.5</c:v>
                </c:pt>
                <c:pt idx="95">
                  <c:v>3</c:v>
                </c:pt>
                <c:pt idx="96">
                  <c:v>2.5</c:v>
                </c:pt>
                <c:pt idx="97">
                  <c:v>2.75</c:v>
                </c:pt>
                <c:pt idx="98">
                  <c:v>3</c:v>
                </c:pt>
                <c:pt idx="99">
                  <c:v>3.5</c:v>
                </c:pt>
                <c:pt idx="100">
                  <c:v>3.75</c:v>
                </c:pt>
                <c:pt idx="101">
                  <c:v>3.5</c:v>
                </c:pt>
                <c:pt idx="102">
                  <c:v>3.25</c:v>
                </c:pt>
                <c:pt idx="103">
                  <c:v>3.25</c:v>
                </c:pt>
                <c:pt idx="104">
                  <c:v>3.5</c:v>
                </c:pt>
                <c:pt idx="105">
                  <c:v>3.75</c:v>
                </c:pt>
                <c:pt idx="106">
                  <c:v>3.5</c:v>
                </c:pt>
                <c:pt idx="107">
                  <c:v>4</c:v>
                </c:pt>
                <c:pt idx="108">
                  <c:v>4</c:v>
                </c:pt>
                <c:pt idx="109">
                  <c:v>3.75</c:v>
                </c:pt>
                <c:pt idx="110">
                  <c:v>3.25</c:v>
                </c:pt>
                <c:pt idx="111">
                  <c:v>3.25</c:v>
                </c:pt>
                <c:pt idx="112">
                  <c:v>3.5</c:v>
                </c:pt>
                <c:pt idx="113">
                  <c:v>3.5</c:v>
                </c:pt>
                <c:pt idx="114">
                  <c:v>3.75</c:v>
                </c:pt>
                <c:pt idx="115">
                  <c:v>3.5</c:v>
                </c:pt>
                <c:pt idx="116">
                  <c:v>3.75</c:v>
                </c:pt>
                <c:pt idx="117">
                  <c:v>4</c:v>
                </c:pt>
                <c:pt idx="118">
                  <c:v>2.75</c:v>
                </c:pt>
                <c:pt idx="119">
                  <c:v>3.25</c:v>
                </c:pt>
                <c:pt idx="120">
                  <c:v>3.5</c:v>
                </c:pt>
                <c:pt idx="121">
                  <c:v>3.25</c:v>
                </c:pt>
                <c:pt idx="122">
                  <c:v>3.75</c:v>
                </c:pt>
                <c:pt idx="123">
                  <c:v>4</c:v>
                </c:pt>
                <c:pt idx="124">
                  <c:v>2.75</c:v>
                </c:pt>
                <c:pt idx="125">
                  <c:v>1.75</c:v>
                </c:pt>
                <c:pt idx="126">
                  <c:v>3.75</c:v>
                </c:pt>
                <c:pt idx="127">
                  <c:v>3.25</c:v>
                </c:pt>
                <c:pt idx="128">
                  <c:v>3.25</c:v>
                </c:pt>
                <c:pt idx="129">
                  <c:v>3.5</c:v>
                </c:pt>
                <c:pt idx="130">
                  <c:v>2.5</c:v>
                </c:pt>
                <c:pt idx="131">
                  <c:v>2.75</c:v>
                </c:pt>
                <c:pt idx="132">
                  <c:v>1.75</c:v>
                </c:pt>
                <c:pt idx="133">
                  <c:v>3</c:v>
                </c:pt>
                <c:pt idx="134">
                  <c:v>3</c:v>
                </c:pt>
                <c:pt idx="135">
                  <c:v>3.25</c:v>
                </c:pt>
                <c:pt idx="136">
                  <c:v>3.75</c:v>
                </c:pt>
                <c:pt idx="137">
                  <c:v>2.75</c:v>
                </c:pt>
                <c:pt idx="138">
                  <c:v>3.75</c:v>
                </c:pt>
                <c:pt idx="139">
                  <c:v>3.75</c:v>
                </c:pt>
                <c:pt idx="140">
                  <c:v>3.75</c:v>
                </c:pt>
                <c:pt idx="141">
                  <c:v>3.75</c:v>
                </c:pt>
                <c:pt idx="142">
                  <c:v>2.5</c:v>
                </c:pt>
                <c:pt idx="143">
                  <c:v>3</c:v>
                </c:pt>
                <c:pt idx="144">
                  <c:v>3.25</c:v>
                </c:pt>
                <c:pt idx="145">
                  <c:v>3.5</c:v>
                </c:pt>
                <c:pt idx="146">
                  <c:v>3</c:v>
                </c:pt>
                <c:pt idx="147">
                  <c:v>2.5</c:v>
                </c:pt>
                <c:pt idx="148">
                  <c:v>2.5</c:v>
                </c:pt>
                <c:pt idx="149">
                  <c:v>2.75</c:v>
                </c:pt>
                <c:pt idx="150">
                  <c:v>3.5</c:v>
                </c:pt>
                <c:pt idx="151">
                  <c:v>3.5</c:v>
                </c:pt>
                <c:pt idx="152">
                  <c:v>4</c:v>
                </c:pt>
                <c:pt idx="153">
                  <c:v>3.25</c:v>
                </c:pt>
                <c:pt idx="154">
                  <c:v>3.5</c:v>
                </c:pt>
                <c:pt idx="155">
                  <c:v>3.75</c:v>
                </c:pt>
                <c:pt idx="156">
                  <c:v>2.75</c:v>
                </c:pt>
                <c:pt idx="157">
                  <c:v>3.5</c:v>
                </c:pt>
                <c:pt idx="158">
                  <c:v>3.75</c:v>
                </c:pt>
                <c:pt idx="159">
                  <c:v>3.25</c:v>
                </c:pt>
                <c:pt idx="160">
                  <c:v>3</c:v>
                </c:pt>
                <c:pt idx="161">
                  <c:v>3.25</c:v>
                </c:pt>
                <c:pt idx="162">
                  <c:v>2.75</c:v>
                </c:pt>
                <c:pt idx="163">
                  <c:v>2.75</c:v>
                </c:pt>
                <c:pt idx="164">
                  <c:v>2.75</c:v>
                </c:pt>
                <c:pt idx="165">
                  <c:v>2.75</c:v>
                </c:pt>
                <c:pt idx="166">
                  <c:v>2.75</c:v>
                </c:pt>
                <c:pt idx="167">
                  <c:v>2.75</c:v>
                </c:pt>
                <c:pt idx="168">
                  <c:v>2.75</c:v>
                </c:pt>
                <c:pt idx="169">
                  <c:v>3.5</c:v>
                </c:pt>
                <c:pt idx="170">
                  <c:v>3.5</c:v>
                </c:pt>
                <c:pt idx="171">
                  <c:v>3.25</c:v>
                </c:pt>
                <c:pt idx="172">
                  <c:v>3.5</c:v>
                </c:pt>
                <c:pt idx="173">
                  <c:v>2.75</c:v>
                </c:pt>
                <c:pt idx="174">
                  <c:v>3</c:v>
                </c:pt>
                <c:pt idx="175">
                  <c:v>3.5</c:v>
                </c:pt>
                <c:pt idx="176">
                  <c:v>3.5</c:v>
                </c:pt>
                <c:pt idx="177">
                  <c:v>3.5</c:v>
                </c:pt>
                <c:pt idx="178">
                  <c:v>3.5</c:v>
                </c:pt>
                <c:pt idx="179">
                  <c:v>4</c:v>
                </c:pt>
                <c:pt idx="180">
                  <c:v>4</c:v>
                </c:pt>
                <c:pt idx="181">
                  <c:v>3.75</c:v>
                </c:pt>
                <c:pt idx="182">
                  <c:v>2.75</c:v>
                </c:pt>
                <c:pt idx="183">
                  <c:v>3</c:v>
                </c:pt>
                <c:pt idx="184">
                  <c:v>3</c:v>
                </c:pt>
                <c:pt idx="185">
                  <c:v>3.5</c:v>
                </c:pt>
                <c:pt idx="186">
                  <c:v>4</c:v>
                </c:pt>
                <c:pt idx="187">
                  <c:v>3.25</c:v>
                </c:pt>
                <c:pt idx="188">
                  <c:v>3.25</c:v>
                </c:pt>
                <c:pt idx="189">
                  <c:v>3.5</c:v>
                </c:pt>
                <c:pt idx="190">
                  <c:v>3.5</c:v>
                </c:pt>
                <c:pt idx="191">
                  <c:v>2.5</c:v>
                </c:pt>
                <c:pt idx="192">
                  <c:v>2.5</c:v>
                </c:pt>
                <c:pt idx="193">
                  <c:v>2.5</c:v>
                </c:pt>
                <c:pt idx="194">
                  <c:v>3.25</c:v>
                </c:pt>
                <c:pt idx="195">
                  <c:v>3.5</c:v>
                </c:pt>
                <c:pt idx="196">
                  <c:v>3.25</c:v>
                </c:pt>
                <c:pt idx="197">
                  <c:v>3.75</c:v>
                </c:pt>
                <c:pt idx="198">
                  <c:v>2.75</c:v>
                </c:pt>
                <c:pt idx="199">
                  <c:v>3</c:v>
                </c:pt>
                <c:pt idx="200">
                  <c:v>3</c:v>
                </c:pt>
                <c:pt idx="201">
                  <c:v>3</c:v>
                </c:pt>
                <c:pt idx="202">
                  <c:v>3.5</c:v>
                </c:pt>
                <c:pt idx="203">
                  <c:v>3.25</c:v>
                </c:pt>
                <c:pt idx="204">
                  <c:v>3.5</c:v>
                </c:pt>
                <c:pt idx="205">
                  <c:v>3</c:v>
                </c:pt>
                <c:pt idx="206">
                  <c:v>3.5</c:v>
                </c:pt>
                <c:pt idx="207">
                  <c:v>3.75</c:v>
                </c:pt>
                <c:pt idx="208">
                  <c:v>3</c:v>
                </c:pt>
                <c:pt idx="209">
                  <c:v>2.75</c:v>
                </c:pt>
                <c:pt idx="210">
                  <c:v>2.75</c:v>
                </c:pt>
                <c:pt idx="211">
                  <c:v>3</c:v>
                </c:pt>
                <c:pt idx="212">
                  <c:v>2.75</c:v>
                </c:pt>
                <c:pt idx="213">
                  <c:v>3.5</c:v>
                </c:pt>
                <c:pt idx="214">
                  <c:v>2.75</c:v>
                </c:pt>
                <c:pt idx="215">
                  <c:v>3.5</c:v>
                </c:pt>
                <c:pt idx="216">
                  <c:v>2.75</c:v>
                </c:pt>
                <c:pt idx="217">
                  <c:v>3.5</c:v>
                </c:pt>
                <c:pt idx="218">
                  <c:v>3</c:v>
                </c:pt>
                <c:pt idx="219">
                  <c:v>3.5</c:v>
                </c:pt>
                <c:pt idx="220">
                  <c:v>3.75</c:v>
                </c:pt>
                <c:pt idx="221">
                  <c:v>3.5</c:v>
                </c:pt>
                <c:pt idx="222">
                  <c:v>4</c:v>
                </c:pt>
                <c:pt idx="223">
                  <c:v>3.25</c:v>
                </c:pt>
                <c:pt idx="224">
                  <c:v>3.75</c:v>
                </c:pt>
                <c:pt idx="225">
                  <c:v>3.5</c:v>
                </c:pt>
                <c:pt idx="226">
                  <c:v>3.25</c:v>
                </c:pt>
                <c:pt idx="227">
                  <c:v>3.5</c:v>
                </c:pt>
                <c:pt idx="228">
                  <c:v>3.5</c:v>
                </c:pt>
                <c:pt idx="229">
                  <c:v>3.5</c:v>
                </c:pt>
                <c:pt idx="230">
                  <c:v>3.75</c:v>
                </c:pt>
                <c:pt idx="231">
                  <c:v>4</c:v>
                </c:pt>
                <c:pt idx="232">
                  <c:v>4</c:v>
                </c:pt>
                <c:pt idx="233">
                  <c:v>3.5</c:v>
                </c:pt>
                <c:pt idx="234">
                  <c:v>3.25</c:v>
                </c:pt>
                <c:pt idx="235">
                  <c:v>3</c:v>
                </c:pt>
                <c:pt idx="236">
                  <c:v>2.75</c:v>
                </c:pt>
                <c:pt idx="237">
                  <c:v>3</c:v>
                </c:pt>
                <c:pt idx="238">
                  <c:v>3</c:v>
                </c:pt>
                <c:pt idx="239">
                  <c:v>4</c:v>
                </c:pt>
                <c:pt idx="240">
                  <c:v>2.5</c:v>
                </c:pt>
                <c:pt idx="241">
                  <c:v>3.75</c:v>
                </c:pt>
                <c:pt idx="242">
                  <c:v>4</c:v>
                </c:pt>
                <c:pt idx="243">
                  <c:v>4</c:v>
                </c:pt>
                <c:pt idx="244">
                  <c:v>4</c:v>
                </c:pt>
                <c:pt idx="245">
                  <c:v>1.5</c:v>
                </c:pt>
                <c:pt idx="246">
                  <c:v>3</c:v>
                </c:pt>
                <c:pt idx="247">
                  <c:v>4</c:v>
                </c:pt>
                <c:pt idx="248">
                  <c:v>3.25</c:v>
                </c:pt>
                <c:pt idx="249">
                  <c:v>1.5</c:v>
                </c:pt>
                <c:pt idx="250">
                  <c:v>2.75</c:v>
                </c:pt>
                <c:pt idx="251">
                  <c:v>2.75</c:v>
                </c:pt>
                <c:pt idx="252">
                  <c:v>3.5</c:v>
                </c:pt>
                <c:pt idx="253">
                  <c:v>3.75</c:v>
                </c:pt>
                <c:pt idx="254">
                  <c:v>3.75</c:v>
                </c:pt>
                <c:pt idx="255">
                  <c:v>3.75</c:v>
                </c:pt>
                <c:pt idx="256">
                  <c:v>4</c:v>
                </c:pt>
                <c:pt idx="257">
                  <c:v>3</c:v>
                </c:pt>
                <c:pt idx="258">
                  <c:v>3.25</c:v>
                </c:pt>
                <c:pt idx="259">
                  <c:v>3.5</c:v>
                </c:pt>
                <c:pt idx="260">
                  <c:v>3.5</c:v>
                </c:pt>
                <c:pt idx="261">
                  <c:v>3</c:v>
                </c:pt>
                <c:pt idx="262">
                  <c:v>3.25</c:v>
                </c:pt>
                <c:pt idx="263">
                  <c:v>3.5</c:v>
                </c:pt>
                <c:pt idx="264">
                  <c:v>2.75</c:v>
                </c:pt>
                <c:pt idx="265">
                  <c:v>3.25</c:v>
                </c:pt>
                <c:pt idx="266">
                  <c:v>3.25</c:v>
                </c:pt>
                <c:pt idx="267">
                  <c:v>3</c:v>
                </c:pt>
                <c:pt idx="268">
                  <c:v>3</c:v>
                </c:pt>
                <c:pt idx="269">
                  <c:v>3.5</c:v>
                </c:pt>
                <c:pt idx="270">
                  <c:v>3.5</c:v>
                </c:pt>
                <c:pt idx="271">
                  <c:v>2.75</c:v>
                </c:pt>
                <c:pt idx="272">
                  <c:v>3.25</c:v>
                </c:pt>
                <c:pt idx="273">
                  <c:v>2.75</c:v>
                </c:pt>
                <c:pt idx="274">
                  <c:v>3.25</c:v>
                </c:pt>
                <c:pt idx="275">
                  <c:v>3.5</c:v>
                </c:pt>
                <c:pt idx="276">
                  <c:v>3.25</c:v>
                </c:pt>
                <c:pt idx="277">
                  <c:v>3.25</c:v>
                </c:pt>
                <c:pt idx="278">
                  <c:v>2.5</c:v>
                </c:pt>
                <c:pt idx="279">
                  <c:v>2.5</c:v>
                </c:pt>
                <c:pt idx="280">
                  <c:v>2.5</c:v>
                </c:pt>
                <c:pt idx="281">
                  <c:v>2.5</c:v>
                </c:pt>
                <c:pt idx="282">
                  <c:v>2.75</c:v>
                </c:pt>
                <c:pt idx="283">
                  <c:v>2.25</c:v>
                </c:pt>
                <c:pt idx="284">
                  <c:v>3.5</c:v>
                </c:pt>
                <c:pt idx="285">
                  <c:v>3</c:v>
                </c:pt>
                <c:pt idx="286">
                  <c:v>2</c:v>
                </c:pt>
                <c:pt idx="287">
                  <c:v>2</c:v>
                </c:pt>
                <c:pt idx="288">
                  <c:v>3</c:v>
                </c:pt>
                <c:pt idx="289">
                  <c:v>3.5</c:v>
                </c:pt>
                <c:pt idx="290">
                  <c:v>3.25</c:v>
                </c:pt>
                <c:pt idx="291">
                  <c:v>2.5</c:v>
                </c:pt>
                <c:pt idx="292">
                  <c:v>3.25</c:v>
                </c:pt>
                <c:pt idx="293">
                  <c:v>3.5</c:v>
                </c:pt>
                <c:pt idx="294">
                  <c:v>3.75</c:v>
                </c:pt>
                <c:pt idx="295">
                  <c:v>3.25</c:v>
                </c:pt>
                <c:pt idx="296">
                  <c:v>3.75</c:v>
                </c:pt>
                <c:pt idx="297">
                  <c:v>3.75</c:v>
                </c:pt>
                <c:pt idx="298">
                  <c:v>3.75</c:v>
                </c:pt>
                <c:pt idx="299">
                  <c:v>3.5</c:v>
                </c:pt>
                <c:pt idx="300">
                  <c:v>3.5</c:v>
                </c:pt>
                <c:pt idx="301">
                  <c:v>2.75</c:v>
                </c:pt>
                <c:pt idx="302">
                  <c:v>3.25</c:v>
                </c:pt>
                <c:pt idx="303">
                  <c:v>3.5</c:v>
                </c:pt>
                <c:pt idx="304">
                  <c:v>3.75</c:v>
                </c:pt>
                <c:pt idx="305">
                  <c:v>3</c:v>
                </c:pt>
                <c:pt idx="306">
                  <c:v>3.75</c:v>
                </c:pt>
                <c:pt idx="307">
                  <c:v>3.25</c:v>
                </c:pt>
                <c:pt idx="308">
                  <c:v>3.5</c:v>
                </c:pt>
                <c:pt idx="309">
                  <c:v>3.5</c:v>
                </c:pt>
                <c:pt idx="310">
                  <c:v>3.75</c:v>
                </c:pt>
                <c:pt idx="311">
                  <c:v>4</c:v>
                </c:pt>
                <c:pt idx="312">
                  <c:v>3.25</c:v>
                </c:pt>
                <c:pt idx="313">
                  <c:v>3.5</c:v>
                </c:pt>
                <c:pt idx="314">
                  <c:v>3.5</c:v>
                </c:pt>
                <c:pt idx="315">
                  <c:v>4</c:v>
                </c:pt>
                <c:pt idx="316">
                  <c:v>4</c:v>
                </c:pt>
                <c:pt idx="317">
                  <c:v>3</c:v>
                </c:pt>
                <c:pt idx="318">
                  <c:v>3.25</c:v>
                </c:pt>
                <c:pt idx="319">
                  <c:v>3.5</c:v>
                </c:pt>
                <c:pt idx="320">
                  <c:v>3.25</c:v>
                </c:pt>
                <c:pt idx="321">
                  <c:v>3.5</c:v>
                </c:pt>
                <c:pt idx="322">
                  <c:v>3.5</c:v>
                </c:pt>
                <c:pt idx="323">
                  <c:v>2.5</c:v>
                </c:pt>
                <c:pt idx="324">
                  <c:v>1.5</c:v>
                </c:pt>
                <c:pt idx="325">
                  <c:v>2.75</c:v>
                </c:pt>
                <c:pt idx="326">
                  <c:v>1</c:v>
                </c:pt>
                <c:pt idx="327">
                  <c:v>2.5</c:v>
                </c:pt>
                <c:pt idx="328">
                  <c:v>3</c:v>
                </c:pt>
                <c:pt idx="329">
                  <c:v>3.5</c:v>
                </c:pt>
                <c:pt idx="330">
                  <c:v>3.5</c:v>
                </c:pt>
                <c:pt idx="331">
                  <c:v>3</c:v>
                </c:pt>
                <c:pt idx="332">
                  <c:v>2.25</c:v>
                </c:pt>
                <c:pt idx="333">
                  <c:v>2.5</c:v>
                </c:pt>
                <c:pt idx="334">
                  <c:v>2.5</c:v>
                </c:pt>
                <c:pt idx="335">
                  <c:v>2.75</c:v>
                </c:pt>
                <c:pt idx="336">
                  <c:v>3</c:v>
                </c:pt>
                <c:pt idx="337">
                  <c:v>3</c:v>
                </c:pt>
                <c:pt idx="338">
                  <c:v>3.25</c:v>
                </c:pt>
                <c:pt idx="339">
                  <c:v>2</c:v>
                </c:pt>
                <c:pt idx="340">
                  <c:v>2.5</c:v>
                </c:pt>
                <c:pt idx="341">
                  <c:v>2.75</c:v>
                </c:pt>
                <c:pt idx="342">
                  <c:v>3</c:v>
                </c:pt>
                <c:pt idx="343">
                  <c:v>3.25</c:v>
                </c:pt>
                <c:pt idx="344">
                  <c:v>3.5</c:v>
                </c:pt>
                <c:pt idx="345">
                  <c:v>3.5</c:v>
                </c:pt>
                <c:pt idx="346">
                  <c:v>3.75</c:v>
                </c:pt>
                <c:pt idx="347">
                  <c:v>3.5</c:v>
                </c:pt>
                <c:pt idx="348">
                  <c:v>3.25</c:v>
                </c:pt>
                <c:pt idx="349">
                  <c:v>3.5</c:v>
                </c:pt>
                <c:pt idx="350">
                  <c:v>3</c:v>
                </c:pt>
                <c:pt idx="351">
                  <c:v>2.75</c:v>
                </c:pt>
                <c:pt idx="352">
                  <c:v>3</c:v>
                </c:pt>
                <c:pt idx="353">
                  <c:v>3.25</c:v>
                </c:pt>
                <c:pt idx="354">
                  <c:v>3.25</c:v>
                </c:pt>
                <c:pt idx="355">
                  <c:v>3.5</c:v>
                </c:pt>
                <c:pt idx="356">
                  <c:v>3.5</c:v>
                </c:pt>
                <c:pt idx="357">
                  <c:v>4</c:v>
                </c:pt>
                <c:pt idx="358">
                  <c:v>3.5</c:v>
                </c:pt>
                <c:pt idx="359">
                  <c:v>3.75</c:v>
                </c:pt>
                <c:pt idx="360">
                  <c:v>3.5</c:v>
                </c:pt>
                <c:pt idx="361">
                  <c:v>3.5</c:v>
                </c:pt>
                <c:pt idx="362">
                  <c:v>3.5</c:v>
                </c:pt>
                <c:pt idx="363">
                  <c:v>2.75</c:v>
                </c:pt>
                <c:pt idx="364">
                  <c:v>3</c:v>
                </c:pt>
                <c:pt idx="365">
                  <c:v>3.5</c:v>
                </c:pt>
                <c:pt idx="366">
                  <c:v>2.5</c:v>
                </c:pt>
                <c:pt idx="367">
                  <c:v>3.25</c:v>
                </c:pt>
                <c:pt idx="368">
                  <c:v>3.25</c:v>
                </c:pt>
                <c:pt idx="369">
                  <c:v>2.75</c:v>
                </c:pt>
                <c:pt idx="370">
                  <c:v>3</c:v>
                </c:pt>
                <c:pt idx="371">
                  <c:v>2.5</c:v>
                </c:pt>
                <c:pt idx="372">
                  <c:v>2.75</c:v>
                </c:pt>
                <c:pt idx="373">
                  <c:v>2.75</c:v>
                </c:pt>
                <c:pt idx="374">
                  <c:v>3</c:v>
                </c:pt>
                <c:pt idx="375">
                  <c:v>2.75</c:v>
                </c:pt>
                <c:pt idx="376">
                  <c:v>2.75</c:v>
                </c:pt>
                <c:pt idx="377">
                  <c:v>3.25</c:v>
                </c:pt>
                <c:pt idx="378">
                  <c:v>2.75</c:v>
                </c:pt>
                <c:pt idx="379">
                  <c:v>3</c:v>
                </c:pt>
                <c:pt idx="380">
                  <c:v>3.5</c:v>
                </c:pt>
                <c:pt idx="381">
                  <c:v>3.5</c:v>
                </c:pt>
                <c:pt idx="382">
                  <c:v>3.25</c:v>
                </c:pt>
                <c:pt idx="383">
                  <c:v>3</c:v>
                </c:pt>
                <c:pt idx="384">
                  <c:v>3.25</c:v>
                </c:pt>
                <c:pt idx="385">
                  <c:v>2.75</c:v>
                </c:pt>
                <c:pt idx="386">
                  <c:v>3.5</c:v>
                </c:pt>
                <c:pt idx="387">
                  <c:v>2.5</c:v>
                </c:pt>
                <c:pt idx="388">
                  <c:v>2.75</c:v>
                </c:pt>
                <c:pt idx="389">
                  <c:v>2.5</c:v>
                </c:pt>
                <c:pt idx="390">
                  <c:v>3.75</c:v>
                </c:pt>
                <c:pt idx="391">
                  <c:v>3.75</c:v>
                </c:pt>
                <c:pt idx="392">
                  <c:v>2.5</c:v>
                </c:pt>
                <c:pt idx="393">
                  <c:v>2.5</c:v>
                </c:pt>
                <c:pt idx="394">
                  <c:v>2.5</c:v>
                </c:pt>
                <c:pt idx="395">
                  <c:v>2.75</c:v>
                </c:pt>
                <c:pt idx="396">
                  <c:v>3</c:v>
                </c:pt>
                <c:pt idx="397">
                  <c:v>3</c:v>
                </c:pt>
                <c:pt idx="398">
                  <c:v>3</c:v>
                </c:pt>
                <c:pt idx="399">
                  <c:v>3.25</c:v>
                </c:pt>
                <c:pt idx="400">
                  <c:v>2.75</c:v>
                </c:pt>
                <c:pt idx="401">
                  <c:v>2.75</c:v>
                </c:pt>
                <c:pt idx="402">
                  <c:v>3.25</c:v>
                </c:pt>
                <c:pt idx="403">
                  <c:v>3.5</c:v>
                </c:pt>
                <c:pt idx="404">
                  <c:v>3.75</c:v>
                </c:pt>
                <c:pt idx="405">
                  <c:v>3.75</c:v>
                </c:pt>
                <c:pt idx="406">
                  <c:v>3.75</c:v>
                </c:pt>
                <c:pt idx="407">
                  <c:v>3.75</c:v>
                </c:pt>
                <c:pt idx="408">
                  <c:v>2.5</c:v>
                </c:pt>
                <c:pt idx="409">
                  <c:v>2.75</c:v>
                </c:pt>
                <c:pt idx="410">
                  <c:v>3.25</c:v>
                </c:pt>
                <c:pt idx="411">
                  <c:v>2.5</c:v>
                </c:pt>
                <c:pt idx="412">
                  <c:v>3</c:v>
                </c:pt>
                <c:pt idx="413">
                  <c:v>3.25</c:v>
                </c:pt>
                <c:pt idx="414">
                  <c:v>3.25</c:v>
                </c:pt>
                <c:pt idx="415">
                  <c:v>3.5</c:v>
                </c:pt>
                <c:pt idx="416">
                  <c:v>3.25</c:v>
                </c:pt>
                <c:pt idx="417">
                  <c:v>3.25</c:v>
                </c:pt>
                <c:pt idx="418">
                  <c:v>3.5</c:v>
                </c:pt>
                <c:pt idx="419">
                  <c:v>2.5</c:v>
                </c:pt>
                <c:pt idx="420">
                  <c:v>2.5</c:v>
                </c:pt>
                <c:pt idx="421">
                  <c:v>3</c:v>
                </c:pt>
                <c:pt idx="422">
                  <c:v>2.5</c:v>
                </c:pt>
                <c:pt idx="423">
                  <c:v>2.5</c:v>
                </c:pt>
                <c:pt idx="424">
                  <c:v>2.5</c:v>
                </c:pt>
                <c:pt idx="425">
                  <c:v>2.75</c:v>
                </c:pt>
                <c:pt idx="426">
                  <c:v>3</c:v>
                </c:pt>
                <c:pt idx="427">
                  <c:v>3</c:v>
                </c:pt>
                <c:pt idx="428">
                  <c:v>3</c:v>
                </c:pt>
                <c:pt idx="429">
                  <c:v>2.75</c:v>
                </c:pt>
                <c:pt idx="430">
                  <c:v>3.25</c:v>
                </c:pt>
                <c:pt idx="431">
                  <c:v>3.75</c:v>
                </c:pt>
                <c:pt idx="432">
                  <c:v>3</c:v>
                </c:pt>
                <c:pt idx="433">
                  <c:v>2.75</c:v>
                </c:pt>
                <c:pt idx="434">
                  <c:v>3.75</c:v>
                </c:pt>
                <c:pt idx="435">
                  <c:v>3</c:v>
                </c:pt>
                <c:pt idx="436">
                  <c:v>4</c:v>
                </c:pt>
                <c:pt idx="437">
                  <c:v>1</c:v>
                </c:pt>
                <c:pt idx="438">
                  <c:v>3.5</c:v>
                </c:pt>
                <c:pt idx="439">
                  <c:v>3</c:v>
                </c:pt>
                <c:pt idx="440">
                  <c:v>3.25</c:v>
                </c:pt>
                <c:pt idx="441">
                  <c:v>2.75</c:v>
                </c:pt>
                <c:pt idx="442">
                  <c:v>3.25</c:v>
                </c:pt>
                <c:pt idx="443">
                  <c:v>3.75</c:v>
                </c:pt>
                <c:pt idx="444">
                  <c:v>2.75</c:v>
                </c:pt>
                <c:pt idx="445">
                  <c:v>3.5</c:v>
                </c:pt>
                <c:pt idx="446">
                  <c:v>2.75</c:v>
                </c:pt>
                <c:pt idx="447">
                  <c:v>3.25</c:v>
                </c:pt>
                <c:pt idx="448">
                  <c:v>3.5</c:v>
                </c:pt>
                <c:pt idx="449">
                  <c:v>1.5</c:v>
                </c:pt>
                <c:pt idx="450">
                  <c:v>3.75</c:v>
                </c:pt>
                <c:pt idx="451">
                  <c:v>3.5</c:v>
                </c:pt>
                <c:pt idx="452">
                  <c:v>3.25</c:v>
                </c:pt>
                <c:pt idx="453">
                  <c:v>3</c:v>
                </c:pt>
                <c:pt idx="454">
                  <c:v>2.5</c:v>
                </c:pt>
                <c:pt idx="455">
                  <c:v>3</c:v>
                </c:pt>
                <c:pt idx="456">
                  <c:v>3.25</c:v>
                </c:pt>
                <c:pt idx="457">
                  <c:v>3.25</c:v>
                </c:pt>
                <c:pt idx="458">
                  <c:v>3</c:v>
                </c:pt>
                <c:pt idx="459">
                  <c:v>3.25</c:v>
                </c:pt>
                <c:pt idx="460">
                  <c:v>3.5</c:v>
                </c:pt>
                <c:pt idx="461">
                  <c:v>3.75</c:v>
                </c:pt>
                <c:pt idx="462">
                  <c:v>3</c:v>
                </c:pt>
                <c:pt idx="463">
                  <c:v>3</c:v>
                </c:pt>
                <c:pt idx="464">
                  <c:v>3</c:v>
                </c:pt>
                <c:pt idx="465">
                  <c:v>1</c:v>
                </c:pt>
                <c:pt idx="466">
                  <c:v>2.5</c:v>
                </c:pt>
                <c:pt idx="467">
                  <c:v>2.75</c:v>
                </c:pt>
                <c:pt idx="468">
                  <c:v>3.25</c:v>
                </c:pt>
                <c:pt idx="469">
                  <c:v>3.25</c:v>
                </c:pt>
                <c:pt idx="470">
                  <c:v>3.25</c:v>
                </c:pt>
                <c:pt idx="471">
                  <c:v>3.25</c:v>
                </c:pt>
                <c:pt idx="472">
                  <c:v>3.5</c:v>
                </c:pt>
                <c:pt idx="473">
                  <c:v>3.25</c:v>
                </c:pt>
                <c:pt idx="474">
                  <c:v>3.75</c:v>
                </c:pt>
                <c:pt idx="475">
                  <c:v>2.75</c:v>
                </c:pt>
                <c:pt idx="476">
                  <c:v>3.25</c:v>
                </c:pt>
                <c:pt idx="477">
                  <c:v>2.75</c:v>
                </c:pt>
                <c:pt idx="478">
                  <c:v>3</c:v>
                </c:pt>
                <c:pt idx="479">
                  <c:v>3.5</c:v>
                </c:pt>
                <c:pt idx="480">
                  <c:v>2.25</c:v>
                </c:pt>
                <c:pt idx="481">
                  <c:v>2.75</c:v>
                </c:pt>
                <c:pt idx="482">
                  <c:v>3.75</c:v>
                </c:pt>
                <c:pt idx="483">
                  <c:v>3</c:v>
                </c:pt>
                <c:pt idx="484">
                  <c:v>3.5</c:v>
                </c:pt>
                <c:pt idx="485">
                  <c:v>3.5</c:v>
                </c:pt>
                <c:pt idx="486">
                  <c:v>2.75</c:v>
                </c:pt>
                <c:pt idx="487">
                  <c:v>3.75</c:v>
                </c:pt>
                <c:pt idx="488">
                  <c:v>2.75</c:v>
                </c:pt>
                <c:pt idx="489">
                  <c:v>3.25</c:v>
                </c:pt>
                <c:pt idx="490">
                  <c:v>3.5</c:v>
                </c:pt>
                <c:pt idx="491">
                  <c:v>3.5</c:v>
                </c:pt>
                <c:pt idx="492">
                  <c:v>3</c:v>
                </c:pt>
                <c:pt idx="493">
                  <c:v>3.25</c:v>
                </c:pt>
                <c:pt idx="494">
                  <c:v>3.75</c:v>
                </c:pt>
                <c:pt idx="495">
                  <c:v>3.25</c:v>
                </c:pt>
                <c:pt idx="496">
                  <c:v>3.25</c:v>
                </c:pt>
                <c:pt idx="497">
                  <c:v>3.25</c:v>
                </c:pt>
                <c:pt idx="498">
                  <c:v>3.25</c:v>
                </c:pt>
                <c:pt idx="499">
                  <c:v>3</c:v>
                </c:pt>
                <c:pt idx="500">
                  <c:v>3.75</c:v>
                </c:pt>
                <c:pt idx="501">
                  <c:v>3.75</c:v>
                </c:pt>
                <c:pt idx="502">
                  <c:v>4</c:v>
                </c:pt>
                <c:pt idx="503">
                  <c:v>3.25</c:v>
                </c:pt>
                <c:pt idx="504">
                  <c:v>3.5</c:v>
                </c:pt>
                <c:pt idx="505">
                  <c:v>3</c:v>
                </c:pt>
                <c:pt idx="506">
                  <c:v>3.25</c:v>
                </c:pt>
                <c:pt idx="507">
                  <c:v>2.75</c:v>
                </c:pt>
                <c:pt idx="508">
                  <c:v>3</c:v>
                </c:pt>
                <c:pt idx="509">
                  <c:v>3.25</c:v>
                </c:pt>
                <c:pt idx="510">
                  <c:v>3.25</c:v>
                </c:pt>
                <c:pt idx="511">
                  <c:v>3</c:v>
                </c:pt>
                <c:pt idx="512">
                  <c:v>3.25</c:v>
                </c:pt>
                <c:pt idx="513">
                  <c:v>3</c:v>
                </c:pt>
                <c:pt idx="514">
                  <c:v>3.25</c:v>
                </c:pt>
                <c:pt idx="515">
                  <c:v>2.5</c:v>
                </c:pt>
                <c:pt idx="516">
                  <c:v>2.75</c:v>
                </c:pt>
                <c:pt idx="517">
                  <c:v>2.75</c:v>
                </c:pt>
                <c:pt idx="518">
                  <c:v>3.25</c:v>
                </c:pt>
                <c:pt idx="519">
                  <c:v>3.5</c:v>
                </c:pt>
                <c:pt idx="520">
                  <c:v>3.5</c:v>
                </c:pt>
                <c:pt idx="521">
                  <c:v>2.5</c:v>
                </c:pt>
                <c:pt idx="522">
                  <c:v>3</c:v>
                </c:pt>
                <c:pt idx="523">
                  <c:v>2.5</c:v>
                </c:pt>
                <c:pt idx="524">
                  <c:v>3</c:v>
                </c:pt>
                <c:pt idx="525">
                  <c:v>3</c:v>
                </c:pt>
                <c:pt idx="526">
                  <c:v>3</c:v>
                </c:pt>
                <c:pt idx="527">
                  <c:v>3</c:v>
                </c:pt>
                <c:pt idx="528">
                  <c:v>3</c:v>
                </c:pt>
                <c:pt idx="529">
                  <c:v>3</c:v>
                </c:pt>
                <c:pt idx="530">
                  <c:v>3.75</c:v>
                </c:pt>
                <c:pt idx="531">
                  <c:v>2.5</c:v>
                </c:pt>
                <c:pt idx="532">
                  <c:v>2.75</c:v>
                </c:pt>
                <c:pt idx="533">
                  <c:v>3.5</c:v>
                </c:pt>
                <c:pt idx="534">
                  <c:v>3.5</c:v>
                </c:pt>
                <c:pt idx="535">
                  <c:v>3.75</c:v>
                </c:pt>
                <c:pt idx="536">
                  <c:v>3.5</c:v>
                </c:pt>
                <c:pt idx="537">
                  <c:v>3.75</c:v>
                </c:pt>
                <c:pt idx="538">
                  <c:v>3.5</c:v>
                </c:pt>
                <c:pt idx="539">
                  <c:v>3.25</c:v>
                </c:pt>
                <c:pt idx="540">
                  <c:v>3.5</c:v>
                </c:pt>
                <c:pt idx="541">
                  <c:v>2.75</c:v>
                </c:pt>
                <c:pt idx="542">
                  <c:v>2.75</c:v>
                </c:pt>
                <c:pt idx="543">
                  <c:v>2.75</c:v>
                </c:pt>
                <c:pt idx="544">
                  <c:v>3</c:v>
                </c:pt>
                <c:pt idx="545">
                  <c:v>2.75</c:v>
                </c:pt>
                <c:pt idx="546">
                  <c:v>3</c:v>
                </c:pt>
                <c:pt idx="547">
                  <c:v>3.25</c:v>
                </c:pt>
                <c:pt idx="548">
                  <c:v>3</c:v>
                </c:pt>
                <c:pt idx="549">
                  <c:v>3.25</c:v>
                </c:pt>
                <c:pt idx="550">
                  <c:v>3.25</c:v>
                </c:pt>
                <c:pt idx="551">
                  <c:v>3.5</c:v>
                </c:pt>
                <c:pt idx="552">
                  <c:v>3.75</c:v>
                </c:pt>
                <c:pt idx="553">
                  <c:v>3</c:v>
                </c:pt>
                <c:pt idx="554">
                  <c:v>1.5</c:v>
                </c:pt>
                <c:pt idx="555">
                  <c:v>3.75</c:v>
                </c:pt>
                <c:pt idx="556">
                  <c:v>3.75</c:v>
                </c:pt>
                <c:pt idx="557">
                  <c:v>3</c:v>
                </c:pt>
                <c:pt idx="558">
                  <c:v>3.5</c:v>
                </c:pt>
                <c:pt idx="559">
                  <c:v>3.75</c:v>
                </c:pt>
                <c:pt idx="560">
                  <c:v>3.5</c:v>
                </c:pt>
                <c:pt idx="561">
                  <c:v>3</c:v>
                </c:pt>
                <c:pt idx="562">
                  <c:v>3</c:v>
                </c:pt>
                <c:pt idx="563">
                  <c:v>3</c:v>
                </c:pt>
                <c:pt idx="564">
                  <c:v>3.5</c:v>
                </c:pt>
                <c:pt idx="565">
                  <c:v>3.75</c:v>
                </c:pt>
                <c:pt idx="566">
                  <c:v>4</c:v>
                </c:pt>
                <c:pt idx="567">
                  <c:v>3.25</c:v>
                </c:pt>
                <c:pt idx="568">
                  <c:v>3.25</c:v>
                </c:pt>
                <c:pt idx="569">
                  <c:v>3.5</c:v>
                </c:pt>
                <c:pt idx="570">
                  <c:v>3.5</c:v>
                </c:pt>
                <c:pt idx="571">
                  <c:v>3.75</c:v>
                </c:pt>
                <c:pt idx="572">
                  <c:v>4</c:v>
                </c:pt>
                <c:pt idx="573">
                  <c:v>4</c:v>
                </c:pt>
                <c:pt idx="574">
                  <c:v>3</c:v>
                </c:pt>
                <c:pt idx="575">
                  <c:v>3.25</c:v>
                </c:pt>
                <c:pt idx="576">
                  <c:v>3.5</c:v>
                </c:pt>
                <c:pt idx="577">
                  <c:v>2.75</c:v>
                </c:pt>
                <c:pt idx="578">
                  <c:v>2.5</c:v>
                </c:pt>
                <c:pt idx="579">
                  <c:v>2.75</c:v>
                </c:pt>
                <c:pt idx="580">
                  <c:v>2.75</c:v>
                </c:pt>
                <c:pt idx="581">
                  <c:v>4</c:v>
                </c:pt>
                <c:pt idx="582">
                  <c:v>3.5</c:v>
                </c:pt>
                <c:pt idx="583">
                  <c:v>3.75</c:v>
                </c:pt>
                <c:pt idx="584">
                  <c:v>3.75</c:v>
                </c:pt>
                <c:pt idx="585">
                  <c:v>3.75</c:v>
                </c:pt>
                <c:pt idx="586">
                  <c:v>3.5</c:v>
                </c:pt>
                <c:pt idx="587">
                  <c:v>3</c:v>
                </c:pt>
                <c:pt idx="588">
                  <c:v>3.25</c:v>
                </c:pt>
                <c:pt idx="589">
                  <c:v>3.5</c:v>
                </c:pt>
                <c:pt idx="590">
                  <c:v>3.5</c:v>
                </c:pt>
                <c:pt idx="591">
                  <c:v>3.75</c:v>
                </c:pt>
                <c:pt idx="592">
                  <c:v>2.5</c:v>
                </c:pt>
                <c:pt idx="593">
                  <c:v>3.75</c:v>
                </c:pt>
                <c:pt idx="594">
                  <c:v>3.25</c:v>
                </c:pt>
                <c:pt idx="595">
                  <c:v>2.75</c:v>
                </c:pt>
                <c:pt idx="596">
                  <c:v>3.5</c:v>
                </c:pt>
                <c:pt idx="597">
                  <c:v>3.5</c:v>
                </c:pt>
                <c:pt idx="598">
                  <c:v>3.25</c:v>
                </c:pt>
                <c:pt idx="599">
                  <c:v>3.25</c:v>
                </c:pt>
                <c:pt idx="600">
                  <c:v>4</c:v>
                </c:pt>
                <c:pt idx="601">
                  <c:v>3.25</c:v>
                </c:pt>
                <c:pt idx="602">
                  <c:v>3.5</c:v>
                </c:pt>
                <c:pt idx="603">
                  <c:v>3.75</c:v>
                </c:pt>
                <c:pt idx="604">
                  <c:v>3.25</c:v>
                </c:pt>
                <c:pt idx="605">
                  <c:v>3.25</c:v>
                </c:pt>
                <c:pt idx="606">
                  <c:v>2.75</c:v>
                </c:pt>
                <c:pt idx="607">
                  <c:v>3</c:v>
                </c:pt>
                <c:pt idx="608">
                  <c:v>3.75</c:v>
                </c:pt>
                <c:pt idx="609">
                  <c:v>2.75</c:v>
                </c:pt>
                <c:pt idx="610">
                  <c:v>3.75</c:v>
                </c:pt>
                <c:pt idx="611">
                  <c:v>2.75</c:v>
                </c:pt>
                <c:pt idx="612">
                  <c:v>3</c:v>
                </c:pt>
                <c:pt idx="613">
                  <c:v>2.5</c:v>
                </c:pt>
                <c:pt idx="614">
                  <c:v>2.5</c:v>
                </c:pt>
                <c:pt idx="615">
                  <c:v>3</c:v>
                </c:pt>
                <c:pt idx="616">
                  <c:v>2.75</c:v>
                </c:pt>
                <c:pt idx="617">
                  <c:v>2.75</c:v>
                </c:pt>
                <c:pt idx="618">
                  <c:v>3.25</c:v>
                </c:pt>
                <c:pt idx="619">
                  <c:v>3</c:v>
                </c:pt>
                <c:pt idx="620">
                  <c:v>3.5</c:v>
                </c:pt>
                <c:pt idx="621">
                  <c:v>3.25</c:v>
                </c:pt>
                <c:pt idx="622">
                  <c:v>3.25</c:v>
                </c:pt>
                <c:pt idx="623">
                  <c:v>3.25</c:v>
                </c:pt>
                <c:pt idx="624">
                  <c:v>3</c:v>
                </c:pt>
                <c:pt idx="625">
                  <c:v>3.25</c:v>
                </c:pt>
                <c:pt idx="626">
                  <c:v>2.75</c:v>
                </c:pt>
                <c:pt idx="627">
                  <c:v>2</c:v>
                </c:pt>
                <c:pt idx="628">
                  <c:v>3.5</c:v>
                </c:pt>
                <c:pt idx="629">
                  <c:v>2.75</c:v>
                </c:pt>
                <c:pt idx="630">
                  <c:v>3</c:v>
                </c:pt>
                <c:pt idx="631">
                  <c:v>2.5</c:v>
                </c:pt>
                <c:pt idx="632">
                  <c:v>2.5</c:v>
                </c:pt>
                <c:pt idx="633">
                  <c:v>2.5</c:v>
                </c:pt>
                <c:pt idx="634">
                  <c:v>2.75</c:v>
                </c:pt>
                <c:pt idx="635">
                  <c:v>2.5</c:v>
                </c:pt>
                <c:pt idx="636">
                  <c:v>3</c:v>
                </c:pt>
                <c:pt idx="637">
                  <c:v>3.5</c:v>
                </c:pt>
                <c:pt idx="638">
                  <c:v>3.75</c:v>
                </c:pt>
                <c:pt idx="639">
                  <c:v>2.75</c:v>
                </c:pt>
                <c:pt idx="640">
                  <c:v>3</c:v>
                </c:pt>
                <c:pt idx="641">
                  <c:v>2.5</c:v>
                </c:pt>
                <c:pt idx="642">
                  <c:v>2.75</c:v>
                </c:pt>
                <c:pt idx="643">
                  <c:v>3.5</c:v>
                </c:pt>
                <c:pt idx="644">
                  <c:v>2</c:v>
                </c:pt>
                <c:pt idx="645">
                  <c:v>3</c:v>
                </c:pt>
                <c:pt idx="646">
                  <c:v>3</c:v>
                </c:pt>
                <c:pt idx="647">
                  <c:v>3</c:v>
                </c:pt>
                <c:pt idx="648">
                  <c:v>3.5</c:v>
                </c:pt>
                <c:pt idx="649">
                  <c:v>4</c:v>
                </c:pt>
                <c:pt idx="650">
                  <c:v>2.25</c:v>
                </c:pt>
                <c:pt idx="651">
                  <c:v>3</c:v>
                </c:pt>
                <c:pt idx="652">
                  <c:v>3.25</c:v>
                </c:pt>
                <c:pt idx="653">
                  <c:v>2.5</c:v>
                </c:pt>
                <c:pt idx="654">
                  <c:v>2.75</c:v>
                </c:pt>
                <c:pt idx="655">
                  <c:v>2.75</c:v>
                </c:pt>
                <c:pt idx="656">
                  <c:v>2.75</c:v>
                </c:pt>
                <c:pt idx="657">
                  <c:v>2.75</c:v>
                </c:pt>
                <c:pt idx="658">
                  <c:v>3.5</c:v>
                </c:pt>
                <c:pt idx="659">
                  <c:v>3.75</c:v>
                </c:pt>
                <c:pt idx="660">
                  <c:v>3.5</c:v>
                </c:pt>
                <c:pt idx="661">
                  <c:v>3.75</c:v>
                </c:pt>
                <c:pt idx="662">
                  <c:v>3.75</c:v>
                </c:pt>
                <c:pt idx="663">
                  <c:v>3.5</c:v>
                </c:pt>
                <c:pt idx="664">
                  <c:v>3.5</c:v>
                </c:pt>
                <c:pt idx="665">
                  <c:v>3.5</c:v>
                </c:pt>
                <c:pt idx="666">
                  <c:v>3</c:v>
                </c:pt>
                <c:pt idx="667">
                  <c:v>3.5</c:v>
                </c:pt>
                <c:pt idx="668">
                  <c:v>3.5</c:v>
                </c:pt>
                <c:pt idx="669">
                  <c:v>3.5</c:v>
                </c:pt>
                <c:pt idx="670">
                  <c:v>3.5</c:v>
                </c:pt>
                <c:pt idx="671">
                  <c:v>3</c:v>
                </c:pt>
                <c:pt idx="672">
                  <c:v>3.25</c:v>
                </c:pt>
                <c:pt idx="673">
                  <c:v>3.5</c:v>
                </c:pt>
                <c:pt idx="674">
                  <c:v>2.5</c:v>
                </c:pt>
                <c:pt idx="675">
                  <c:v>3.5</c:v>
                </c:pt>
                <c:pt idx="676">
                  <c:v>2</c:v>
                </c:pt>
                <c:pt idx="677">
                  <c:v>3.5</c:v>
                </c:pt>
                <c:pt idx="678">
                  <c:v>3.5</c:v>
                </c:pt>
                <c:pt idx="679">
                  <c:v>3</c:v>
                </c:pt>
                <c:pt idx="680">
                  <c:v>3.5</c:v>
                </c:pt>
                <c:pt idx="681">
                  <c:v>3.5</c:v>
                </c:pt>
                <c:pt idx="682">
                  <c:v>3.5</c:v>
                </c:pt>
                <c:pt idx="683">
                  <c:v>3.25</c:v>
                </c:pt>
                <c:pt idx="684">
                  <c:v>3.75</c:v>
                </c:pt>
                <c:pt idx="685">
                  <c:v>3.75</c:v>
                </c:pt>
                <c:pt idx="686">
                  <c:v>4</c:v>
                </c:pt>
                <c:pt idx="687">
                  <c:v>3.5</c:v>
                </c:pt>
                <c:pt idx="688">
                  <c:v>3.5</c:v>
                </c:pt>
                <c:pt idx="689">
                  <c:v>4</c:v>
                </c:pt>
                <c:pt idx="690">
                  <c:v>4</c:v>
                </c:pt>
                <c:pt idx="691">
                  <c:v>3</c:v>
                </c:pt>
                <c:pt idx="692">
                  <c:v>2.75</c:v>
                </c:pt>
                <c:pt idx="693">
                  <c:v>3.25</c:v>
                </c:pt>
                <c:pt idx="694">
                  <c:v>3.5</c:v>
                </c:pt>
                <c:pt idx="695">
                  <c:v>3.5</c:v>
                </c:pt>
                <c:pt idx="696">
                  <c:v>2.75</c:v>
                </c:pt>
                <c:pt idx="697">
                  <c:v>3.25</c:v>
                </c:pt>
                <c:pt idx="698">
                  <c:v>3</c:v>
                </c:pt>
                <c:pt idx="699">
                  <c:v>3.25</c:v>
                </c:pt>
                <c:pt idx="700">
                  <c:v>4</c:v>
                </c:pt>
                <c:pt idx="701">
                  <c:v>2.75</c:v>
                </c:pt>
                <c:pt idx="702">
                  <c:v>3</c:v>
                </c:pt>
                <c:pt idx="703">
                  <c:v>3.25</c:v>
                </c:pt>
                <c:pt idx="704">
                  <c:v>3.5</c:v>
                </c:pt>
                <c:pt idx="705">
                  <c:v>3.5</c:v>
                </c:pt>
                <c:pt idx="706">
                  <c:v>3</c:v>
                </c:pt>
                <c:pt idx="707">
                  <c:v>3.25</c:v>
                </c:pt>
                <c:pt idx="708">
                  <c:v>3.5</c:v>
                </c:pt>
                <c:pt idx="709">
                  <c:v>3.25</c:v>
                </c:pt>
                <c:pt idx="710">
                  <c:v>3.5</c:v>
                </c:pt>
                <c:pt idx="711">
                  <c:v>3.25</c:v>
                </c:pt>
                <c:pt idx="712">
                  <c:v>3.25</c:v>
                </c:pt>
                <c:pt idx="713">
                  <c:v>3.25</c:v>
                </c:pt>
                <c:pt idx="714">
                  <c:v>3.75</c:v>
                </c:pt>
                <c:pt idx="715">
                  <c:v>3.25</c:v>
                </c:pt>
                <c:pt idx="716">
                  <c:v>3.5</c:v>
                </c:pt>
                <c:pt idx="717">
                  <c:v>3.5</c:v>
                </c:pt>
                <c:pt idx="718">
                  <c:v>3.75</c:v>
                </c:pt>
                <c:pt idx="719">
                  <c:v>4</c:v>
                </c:pt>
                <c:pt idx="720">
                  <c:v>3.75</c:v>
                </c:pt>
                <c:pt idx="721">
                  <c:v>3</c:v>
                </c:pt>
                <c:pt idx="722">
                  <c:v>3.75</c:v>
                </c:pt>
                <c:pt idx="723">
                  <c:v>3</c:v>
                </c:pt>
                <c:pt idx="724">
                  <c:v>2.5</c:v>
                </c:pt>
                <c:pt idx="725">
                  <c:v>3.25</c:v>
                </c:pt>
                <c:pt idx="726">
                  <c:v>3</c:v>
                </c:pt>
                <c:pt idx="727">
                  <c:v>2.5</c:v>
                </c:pt>
                <c:pt idx="728">
                  <c:v>3.25</c:v>
                </c:pt>
                <c:pt idx="729">
                  <c:v>4</c:v>
                </c:pt>
                <c:pt idx="730">
                  <c:v>3.5</c:v>
                </c:pt>
                <c:pt idx="731">
                  <c:v>3.5</c:v>
                </c:pt>
                <c:pt idx="732">
                  <c:v>3.5</c:v>
                </c:pt>
                <c:pt idx="733">
                  <c:v>3.5</c:v>
                </c:pt>
                <c:pt idx="734">
                  <c:v>3</c:v>
                </c:pt>
                <c:pt idx="735">
                  <c:v>2.75</c:v>
                </c:pt>
                <c:pt idx="736">
                  <c:v>3.25</c:v>
                </c:pt>
                <c:pt idx="737">
                  <c:v>3.25</c:v>
                </c:pt>
                <c:pt idx="738">
                  <c:v>3</c:v>
                </c:pt>
                <c:pt idx="739">
                  <c:v>2.5</c:v>
                </c:pt>
                <c:pt idx="740">
                  <c:v>3.5</c:v>
                </c:pt>
                <c:pt idx="741">
                  <c:v>3.25</c:v>
                </c:pt>
                <c:pt idx="742">
                  <c:v>2.75</c:v>
                </c:pt>
                <c:pt idx="743">
                  <c:v>2.5</c:v>
                </c:pt>
                <c:pt idx="744">
                  <c:v>3</c:v>
                </c:pt>
                <c:pt idx="745">
                  <c:v>3</c:v>
                </c:pt>
                <c:pt idx="746">
                  <c:v>3</c:v>
                </c:pt>
                <c:pt idx="747">
                  <c:v>3</c:v>
                </c:pt>
                <c:pt idx="748">
                  <c:v>3.25</c:v>
                </c:pt>
                <c:pt idx="749">
                  <c:v>3.75</c:v>
                </c:pt>
                <c:pt idx="750">
                  <c:v>2.75</c:v>
                </c:pt>
                <c:pt idx="751">
                  <c:v>2.75</c:v>
                </c:pt>
                <c:pt idx="752">
                  <c:v>3.25</c:v>
                </c:pt>
                <c:pt idx="753">
                  <c:v>3.5</c:v>
                </c:pt>
                <c:pt idx="754">
                  <c:v>2.75</c:v>
                </c:pt>
                <c:pt idx="755">
                  <c:v>3.25</c:v>
                </c:pt>
                <c:pt idx="756">
                  <c:v>3.25</c:v>
                </c:pt>
                <c:pt idx="757">
                  <c:v>3</c:v>
                </c:pt>
                <c:pt idx="758">
                  <c:v>3</c:v>
                </c:pt>
                <c:pt idx="759">
                  <c:v>3</c:v>
                </c:pt>
                <c:pt idx="760">
                  <c:v>3.5</c:v>
                </c:pt>
                <c:pt idx="761">
                  <c:v>3</c:v>
                </c:pt>
                <c:pt idx="762">
                  <c:v>3</c:v>
                </c:pt>
                <c:pt idx="763">
                  <c:v>3.5</c:v>
                </c:pt>
                <c:pt idx="764">
                  <c:v>3.5</c:v>
                </c:pt>
                <c:pt idx="765">
                  <c:v>3</c:v>
                </c:pt>
                <c:pt idx="766">
                  <c:v>2.5</c:v>
                </c:pt>
                <c:pt idx="767">
                  <c:v>3.5</c:v>
                </c:pt>
                <c:pt idx="768">
                  <c:v>3.5</c:v>
                </c:pt>
                <c:pt idx="769">
                  <c:v>3.5</c:v>
                </c:pt>
                <c:pt idx="770">
                  <c:v>3</c:v>
                </c:pt>
                <c:pt idx="771">
                  <c:v>2.75</c:v>
                </c:pt>
                <c:pt idx="772">
                  <c:v>2.75</c:v>
                </c:pt>
                <c:pt idx="773">
                  <c:v>3.25</c:v>
                </c:pt>
                <c:pt idx="774">
                  <c:v>3.5</c:v>
                </c:pt>
                <c:pt idx="775">
                  <c:v>2.75</c:v>
                </c:pt>
                <c:pt idx="776">
                  <c:v>3</c:v>
                </c:pt>
                <c:pt idx="777">
                  <c:v>3</c:v>
                </c:pt>
                <c:pt idx="778">
                  <c:v>3.25</c:v>
                </c:pt>
                <c:pt idx="779">
                  <c:v>2</c:v>
                </c:pt>
                <c:pt idx="780">
                  <c:v>2.5</c:v>
                </c:pt>
                <c:pt idx="781">
                  <c:v>2.75</c:v>
                </c:pt>
                <c:pt idx="782">
                  <c:v>3</c:v>
                </c:pt>
                <c:pt idx="783">
                  <c:v>3</c:v>
                </c:pt>
                <c:pt idx="784">
                  <c:v>3.25</c:v>
                </c:pt>
                <c:pt idx="785">
                  <c:v>3</c:v>
                </c:pt>
                <c:pt idx="786">
                  <c:v>3.5</c:v>
                </c:pt>
                <c:pt idx="787">
                  <c:v>3.5</c:v>
                </c:pt>
                <c:pt idx="788">
                  <c:v>2.75</c:v>
                </c:pt>
                <c:pt idx="789">
                  <c:v>3.25</c:v>
                </c:pt>
                <c:pt idx="790">
                  <c:v>3.5</c:v>
                </c:pt>
                <c:pt idx="791">
                  <c:v>3.5</c:v>
                </c:pt>
                <c:pt idx="792">
                  <c:v>3</c:v>
                </c:pt>
                <c:pt idx="793">
                  <c:v>3.75</c:v>
                </c:pt>
                <c:pt idx="794">
                  <c:v>3.75</c:v>
                </c:pt>
                <c:pt idx="795">
                  <c:v>3.5</c:v>
                </c:pt>
                <c:pt idx="796">
                  <c:v>3.5</c:v>
                </c:pt>
                <c:pt idx="797">
                  <c:v>3.5</c:v>
                </c:pt>
                <c:pt idx="798">
                  <c:v>3.75</c:v>
                </c:pt>
                <c:pt idx="799">
                  <c:v>4</c:v>
                </c:pt>
                <c:pt idx="800">
                  <c:v>2.75</c:v>
                </c:pt>
                <c:pt idx="801">
                  <c:v>3.5</c:v>
                </c:pt>
                <c:pt idx="802">
                  <c:v>2.75</c:v>
                </c:pt>
                <c:pt idx="803">
                  <c:v>3</c:v>
                </c:pt>
                <c:pt idx="804">
                  <c:v>3</c:v>
                </c:pt>
                <c:pt idx="805">
                  <c:v>3.25</c:v>
                </c:pt>
                <c:pt idx="806">
                  <c:v>3.25</c:v>
                </c:pt>
                <c:pt idx="807">
                  <c:v>2.75</c:v>
                </c:pt>
                <c:pt idx="808">
                  <c:v>2.75</c:v>
                </c:pt>
                <c:pt idx="809">
                  <c:v>3.25</c:v>
                </c:pt>
                <c:pt idx="810">
                  <c:v>3.5</c:v>
                </c:pt>
                <c:pt idx="811">
                  <c:v>2</c:v>
                </c:pt>
                <c:pt idx="812">
                  <c:v>2.5</c:v>
                </c:pt>
                <c:pt idx="813">
                  <c:v>3</c:v>
                </c:pt>
                <c:pt idx="814">
                  <c:v>3.25</c:v>
                </c:pt>
                <c:pt idx="815">
                  <c:v>3.5</c:v>
                </c:pt>
                <c:pt idx="816">
                  <c:v>2.75</c:v>
                </c:pt>
                <c:pt idx="817">
                  <c:v>3.5</c:v>
                </c:pt>
                <c:pt idx="818">
                  <c:v>3.5</c:v>
                </c:pt>
                <c:pt idx="819">
                  <c:v>3.5</c:v>
                </c:pt>
                <c:pt idx="820">
                  <c:v>3.5</c:v>
                </c:pt>
                <c:pt idx="821">
                  <c:v>2.5</c:v>
                </c:pt>
                <c:pt idx="822">
                  <c:v>2.75</c:v>
                </c:pt>
                <c:pt idx="823">
                  <c:v>3.5</c:v>
                </c:pt>
                <c:pt idx="824">
                  <c:v>3.75</c:v>
                </c:pt>
                <c:pt idx="825">
                  <c:v>2.5</c:v>
                </c:pt>
                <c:pt idx="826">
                  <c:v>2.75</c:v>
                </c:pt>
                <c:pt idx="827">
                  <c:v>4</c:v>
                </c:pt>
                <c:pt idx="828">
                  <c:v>1.75</c:v>
                </c:pt>
                <c:pt idx="829">
                  <c:v>3</c:v>
                </c:pt>
                <c:pt idx="830">
                  <c:v>3.5</c:v>
                </c:pt>
                <c:pt idx="831">
                  <c:v>3</c:v>
                </c:pt>
                <c:pt idx="832">
                  <c:v>3</c:v>
                </c:pt>
                <c:pt idx="833">
                  <c:v>3.5</c:v>
                </c:pt>
                <c:pt idx="834">
                  <c:v>2.75</c:v>
                </c:pt>
                <c:pt idx="835">
                  <c:v>2.5</c:v>
                </c:pt>
                <c:pt idx="836">
                  <c:v>2.75</c:v>
                </c:pt>
                <c:pt idx="837">
                  <c:v>3.5</c:v>
                </c:pt>
                <c:pt idx="838">
                  <c:v>3</c:v>
                </c:pt>
                <c:pt idx="839">
                  <c:v>3</c:v>
                </c:pt>
                <c:pt idx="840">
                  <c:v>3.25</c:v>
                </c:pt>
                <c:pt idx="841">
                  <c:v>2.75</c:v>
                </c:pt>
                <c:pt idx="842">
                  <c:v>3</c:v>
                </c:pt>
                <c:pt idx="843">
                  <c:v>2.75</c:v>
                </c:pt>
                <c:pt idx="844">
                  <c:v>3</c:v>
                </c:pt>
                <c:pt idx="845">
                  <c:v>2.5</c:v>
                </c:pt>
                <c:pt idx="846">
                  <c:v>2.75</c:v>
                </c:pt>
                <c:pt idx="847">
                  <c:v>3</c:v>
                </c:pt>
                <c:pt idx="848">
                  <c:v>3.5</c:v>
                </c:pt>
                <c:pt idx="849">
                  <c:v>3</c:v>
                </c:pt>
                <c:pt idx="850">
                  <c:v>3</c:v>
                </c:pt>
                <c:pt idx="851">
                  <c:v>3</c:v>
                </c:pt>
                <c:pt idx="852">
                  <c:v>3.75</c:v>
                </c:pt>
                <c:pt idx="853">
                  <c:v>3.5</c:v>
                </c:pt>
                <c:pt idx="854">
                  <c:v>3.25</c:v>
                </c:pt>
                <c:pt idx="855">
                  <c:v>3.75</c:v>
                </c:pt>
                <c:pt idx="856">
                  <c:v>3.75</c:v>
                </c:pt>
                <c:pt idx="857">
                  <c:v>3.75</c:v>
                </c:pt>
                <c:pt idx="858">
                  <c:v>3.75</c:v>
                </c:pt>
                <c:pt idx="859">
                  <c:v>3.25</c:v>
                </c:pt>
                <c:pt idx="860">
                  <c:v>3.75</c:v>
                </c:pt>
                <c:pt idx="861">
                  <c:v>4</c:v>
                </c:pt>
                <c:pt idx="862">
                  <c:v>3.5</c:v>
                </c:pt>
                <c:pt idx="863">
                  <c:v>4</c:v>
                </c:pt>
                <c:pt idx="864">
                  <c:v>4</c:v>
                </c:pt>
                <c:pt idx="865">
                  <c:v>4</c:v>
                </c:pt>
                <c:pt idx="866">
                  <c:v>2.5</c:v>
                </c:pt>
                <c:pt idx="867">
                  <c:v>3.25</c:v>
                </c:pt>
                <c:pt idx="868">
                  <c:v>2.75</c:v>
                </c:pt>
                <c:pt idx="869">
                  <c:v>3</c:v>
                </c:pt>
                <c:pt idx="870">
                  <c:v>2.75</c:v>
                </c:pt>
                <c:pt idx="871">
                  <c:v>3</c:v>
                </c:pt>
                <c:pt idx="872">
                  <c:v>3.5</c:v>
                </c:pt>
                <c:pt idx="873">
                  <c:v>2.25</c:v>
                </c:pt>
                <c:pt idx="874">
                  <c:v>3.25</c:v>
                </c:pt>
                <c:pt idx="875">
                  <c:v>3.25</c:v>
                </c:pt>
                <c:pt idx="876">
                  <c:v>3.5</c:v>
                </c:pt>
                <c:pt idx="877">
                  <c:v>2.75</c:v>
                </c:pt>
                <c:pt idx="878">
                  <c:v>2</c:v>
                </c:pt>
                <c:pt idx="879">
                  <c:v>2.75</c:v>
                </c:pt>
                <c:pt idx="880">
                  <c:v>3.5</c:v>
                </c:pt>
                <c:pt idx="881">
                  <c:v>3.5</c:v>
                </c:pt>
                <c:pt idx="882">
                  <c:v>4</c:v>
                </c:pt>
                <c:pt idx="883">
                  <c:v>3.5</c:v>
                </c:pt>
                <c:pt idx="884">
                  <c:v>3</c:v>
                </c:pt>
                <c:pt idx="885">
                  <c:v>3.25</c:v>
                </c:pt>
                <c:pt idx="886">
                  <c:v>3.25</c:v>
                </c:pt>
                <c:pt idx="887">
                  <c:v>2.5</c:v>
                </c:pt>
                <c:pt idx="888">
                  <c:v>3.75</c:v>
                </c:pt>
                <c:pt idx="889">
                  <c:v>3</c:v>
                </c:pt>
                <c:pt idx="890">
                  <c:v>3.5</c:v>
                </c:pt>
                <c:pt idx="891">
                  <c:v>2.75</c:v>
                </c:pt>
                <c:pt idx="892">
                  <c:v>2.5</c:v>
                </c:pt>
                <c:pt idx="893">
                  <c:v>2.75</c:v>
                </c:pt>
                <c:pt idx="894">
                  <c:v>3</c:v>
                </c:pt>
                <c:pt idx="895">
                  <c:v>2.5</c:v>
                </c:pt>
                <c:pt idx="896">
                  <c:v>3</c:v>
                </c:pt>
                <c:pt idx="897">
                  <c:v>2.75</c:v>
                </c:pt>
                <c:pt idx="898">
                  <c:v>2.75</c:v>
                </c:pt>
                <c:pt idx="899">
                  <c:v>3.75</c:v>
                </c:pt>
                <c:pt idx="900">
                  <c:v>2</c:v>
                </c:pt>
                <c:pt idx="901">
                  <c:v>3</c:v>
                </c:pt>
                <c:pt idx="902">
                  <c:v>2.5</c:v>
                </c:pt>
                <c:pt idx="903">
                  <c:v>2.75</c:v>
                </c:pt>
                <c:pt idx="904">
                  <c:v>3</c:v>
                </c:pt>
                <c:pt idx="905">
                  <c:v>3.25</c:v>
                </c:pt>
                <c:pt idx="906">
                  <c:v>3.25</c:v>
                </c:pt>
                <c:pt idx="907">
                  <c:v>3.25</c:v>
                </c:pt>
                <c:pt idx="908">
                  <c:v>3.25</c:v>
                </c:pt>
                <c:pt idx="909">
                  <c:v>3.25</c:v>
                </c:pt>
                <c:pt idx="910">
                  <c:v>2.75</c:v>
                </c:pt>
                <c:pt idx="911">
                  <c:v>3.75</c:v>
                </c:pt>
                <c:pt idx="912">
                  <c:v>3.75</c:v>
                </c:pt>
                <c:pt idx="913">
                  <c:v>2.5</c:v>
                </c:pt>
                <c:pt idx="914">
                  <c:v>3</c:v>
                </c:pt>
                <c:pt idx="915">
                  <c:v>2.5</c:v>
                </c:pt>
                <c:pt idx="916">
                  <c:v>3</c:v>
                </c:pt>
                <c:pt idx="917">
                  <c:v>3.25</c:v>
                </c:pt>
                <c:pt idx="918">
                  <c:v>4</c:v>
                </c:pt>
                <c:pt idx="919">
                  <c:v>3.75</c:v>
                </c:pt>
                <c:pt idx="920">
                  <c:v>3.75</c:v>
                </c:pt>
                <c:pt idx="921">
                  <c:v>3.25</c:v>
                </c:pt>
                <c:pt idx="922">
                  <c:v>3.75</c:v>
                </c:pt>
                <c:pt idx="923">
                  <c:v>3</c:v>
                </c:pt>
                <c:pt idx="924">
                  <c:v>3.5</c:v>
                </c:pt>
                <c:pt idx="925">
                  <c:v>3</c:v>
                </c:pt>
                <c:pt idx="926">
                  <c:v>2.25</c:v>
                </c:pt>
                <c:pt idx="927">
                  <c:v>2.5</c:v>
                </c:pt>
                <c:pt idx="928">
                  <c:v>3</c:v>
                </c:pt>
                <c:pt idx="929">
                  <c:v>3</c:v>
                </c:pt>
                <c:pt idx="930">
                  <c:v>2.75</c:v>
                </c:pt>
                <c:pt idx="931">
                  <c:v>3.25</c:v>
                </c:pt>
                <c:pt idx="932">
                  <c:v>3.25</c:v>
                </c:pt>
                <c:pt idx="933">
                  <c:v>3.5</c:v>
                </c:pt>
                <c:pt idx="934">
                  <c:v>3.5</c:v>
                </c:pt>
                <c:pt idx="935">
                  <c:v>3.25</c:v>
                </c:pt>
                <c:pt idx="936">
                  <c:v>3.5</c:v>
                </c:pt>
                <c:pt idx="937">
                  <c:v>3</c:v>
                </c:pt>
                <c:pt idx="938">
                  <c:v>3.75</c:v>
                </c:pt>
                <c:pt idx="939">
                  <c:v>3.5</c:v>
                </c:pt>
                <c:pt idx="940">
                  <c:v>2.5</c:v>
                </c:pt>
                <c:pt idx="941">
                  <c:v>3.25</c:v>
                </c:pt>
                <c:pt idx="942">
                  <c:v>2.75</c:v>
                </c:pt>
                <c:pt idx="943">
                  <c:v>2.75</c:v>
                </c:pt>
                <c:pt idx="944">
                  <c:v>3</c:v>
                </c:pt>
                <c:pt idx="945">
                  <c:v>3.25</c:v>
                </c:pt>
                <c:pt idx="946">
                  <c:v>3</c:v>
                </c:pt>
                <c:pt idx="947">
                  <c:v>3.5</c:v>
                </c:pt>
                <c:pt idx="948">
                  <c:v>3.25</c:v>
                </c:pt>
                <c:pt idx="949">
                  <c:v>3.75</c:v>
                </c:pt>
                <c:pt idx="950">
                  <c:v>2.75</c:v>
                </c:pt>
                <c:pt idx="951">
                  <c:v>2.75</c:v>
                </c:pt>
                <c:pt idx="952">
                  <c:v>3.5</c:v>
                </c:pt>
                <c:pt idx="953">
                  <c:v>2.5</c:v>
                </c:pt>
                <c:pt idx="954">
                  <c:v>3.5</c:v>
                </c:pt>
                <c:pt idx="955">
                  <c:v>3</c:v>
                </c:pt>
                <c:pt idx="956">
                  <c:v>3</c:v>
                </c:pt>
                <c:pt idx="957">
                  <c:v>3</c:v>
                </c:pt>
                <c:pt idx="958">
                  <c:v>3.5</c:v>
                </c:pt>
                <c:pt idx="959">
                  <c:v>3.25</c:v>
                </c:pt>
                <c:pt idx="960">
                  <c:v>3.25</c:v>
                </c:pt>
                <c:pt idx="961">
                  <c:v>3.25</c:v>
                </c:pt>
                <c:pt idx="962">
                  <c:v>3.5</c:v>
                </c:pt>
                <c:pt idx="963">
                  <c:v>3</c:v>
                </c:pt>
                <c:pt idx="964">
                  <c:v>3.25</c:v>
                </c:pt>
                <c:pt idx="965">
                  <c:v>3.5</c:v>
                </c:pt>
                <c:pt idx="966">
                  <c:v>3.5</c:v>
                </c:pt>
                <c:pt idx="967">
                  <c:v>3.5</c:v>
                </c:pt>
                <c:pt idx="968">
                  <c:v>3</c:v>
                </c:pt>
                <c:pt idx="969">
                  <c:v>3.5</c:v>
                </c:pt>
                <c:pt idx="970">
                  <c:v>3.5</c:v>
                </c:pt>
                <c:pt idx="971">
                  <c:v>3.75</c:v>
                </c:pt>
                <c:pt idx="972">
                  <c:v>2.75</c:v>
                </c:pt>
                <c:pt idx="973">
                  <c:v>3</c:v>
                </c:pt>
                <c:pt idx="974">
                  <c:v>3.5</c:v>
                </c:pt>
                <c:pt idx="975">
                  <c:v>3</c:v>
                </c:pt>
                <c:pt idx="976">
                  <c:v>2.5</c:v>
                </c:pt>
                <c:pt idx="977">
                  <c:v>3.75</c:v>
                </c:pt>
                <c:pt idx="978">
                  <c:v>3.25</c:v>
                </c:pt>
                <c:pt idx="979">
                  <c:v>3.75</c:v>
                </c:pt>
                <c:pt idx="980">
                  <c:v>3</c:v>
                </c:pt>
                <c:pt idx="981">
                  <c:v>3</c:v>
                </c:pt>
                <c:pt idx="982">
                  <c:v>3.5</c:v>
                </c:pt>
                <c:pt idx="983">
                  <c:v>2</c:v>
                </c:pt>
                <c:pt idx="984">
                  <c:v>2.75</c:v>
                </c:pt>
                <c:pt idx="985">
                  <c:v>3</c:v>
                </c:pt>
                <c:pt idx="986">
                  <c:v>3</c:v>
                </c:pt>
                <c:pt idx="987">
                  <c:v>3.5</c:v>
                </c:pt>
                <c:pt idx="988">
                  <c:v>1.5</c:v>
                </c:pt>
                <c:pt idx="989">
                  <c:v>2.25</c:v>
                </c:pt>
                <c:pt idx="990">
                  <c:v>3.5</c:v>
                </c:pt>
                <c:pt idx="991">
                  <c:v>3.75</c:v>
                </c:pt>
                <c:pt idx="992">
                  <c:v>4</c:v>
                </c:pt>
                <c:pt idx="993">
                  <c:v>3.5</c:v>
                </c:pt>
                <c:pt idx="994">
                  <c:v>3.5</c:v>
                </c:pt>
                <c:pt idx="995">
                  <c:v>2.75</c:v>
                </c:pt>
                <c:pt idx="996">
                  <c:v>3.5</c:v>
                </c:pt>
                <c:pt idx="997">
                  <c:v>2.75</c:v>
                </c:pt>
                <c:pt idx="998">
                  <c:v>2.75</c:v>
                </c:pt>
                <c:pt idx="999">
                  <c:v>3.25</c:v>
                </c:pt>
                <c:pt idx="1000">
                  <c:v>3.25</c:v>
                </c:pt>
                <c:pt idx="1001">
                  <c:v>3.5</c:v>
                </c:pt>
                <c:pt idx="1002">
                  <c:v>2.5</c:v>
                </c:pt>
                <c:pt idx="1003">
                  <c:v>2.75</c:v>
                </c:pt>
                <c:pt idx="1004">
                  <c:v>2.75</c:v>
                </c:pt>
                <c:pt idx="1005">
                  <c:v>2</c:v>
                </c:pt>
                <c:pt idx="1006">
                  <c:v>3</c:v>
                </c:pt>
                <c:pt idx="1007">
                  <c:v>3.25</c:v>
                </c:pt>
                <c:pt idx="1008">
                  <c:v>3.75</c:v>
                </c:pt>
                <c:pt idx="1009">
                  <c:v>2</c:v>
                </c:pt>
                <c:pt idx="1010">
                  <c:v>2.75</c:v>
                </c:pt>
                <c:pt idx="1011">
                  <c:v>3.5</c:v>
                </c:pt>
                <c:pt idx="1012">
                  <c:v>3.5</c:v>
                </c:pt>
                <c:pt idx="1013">
                  <c:v>3.5</c:v>
                </c:pt>
                <c:pt idx="1014">
                  <c:v>2.75</c:v>
                </c:pt>
                <c:pt idx="1015">
                  <c:v>3</c:v>
                </c:pt>
                <c:pt idx="1016">
                  <c:v>2.5</c:v>
                </c:pt>
                <c:pt idx="1017">
                  <c:v>2.5</c:v>
                </c:pt>
                <c:pt idx="1018">
                  <c:v>2.75</c:v>
                </c:pt>
                <c:pt idx="1019">
                  <c:v>3.75</c:v>
                </c:pt>
                <c:pt idx="1020">
                  <c:v>2.75</c:v>
                </c:pt>
                <c:pt idx="1021">
                  <c:v>3.5</c:v>
                </c:pt>
                <c:pt idx="1022">
                  <c:v>3.75</c:v>
                </c:pt>
                <c:pt idx="1023">
                  <c:v>3.75</c:v>
                </c:pt>
                <c:pt idx="1024">
                  <c:v>3.25</c:v>
                </c:pt>
                <c:pt idx="1025">
                  <c:v>2.75</c:v>
                </c:pt>
                <c:pt idx="1026">
                  <c:v>3</c:v>
                </c:pt>
                <c:pt idx="1027">
                  <c:v>3.25</c:v>
                </c:pt>
                <c:pt idx="1028">
                  <c:v>3.75</c:v>
                </c:pt>
                <c:pt idx="1029">
                  <c:v>3.5</c:v>
                </c:pt>
                <c:pt idx="1030">
                  <c:v>3.75</c:v>
                </c:pt>
                <c:pt idx="1031">
                  <c:v>3.5</c:v>
                </c:pt>
                <c:pt idx="1032">
                  <c:v>3.25</c:v>
                </c:pt>
                <c:pt idx="1033">
                  <c:v>3.5</c:v>
                </c:pt>
                <c:pt idx="1034">
                  <c:v>3.25</c:v>
                </c:pt>
                <c:pt idx="1035">
                  <c:v>3.25</c:v>
                </c:pt>
                <c:pt idx="1036">
                  <c:v>3.5</c:v>
                </c:pt>
                <c:pt idx="1037">
                  <c:v>3.5</c:v>
                </c:pt>
                <c:pt idx="1038">
                  <c:v>3.5</c:v>
                </c:pt>
                <c:pt idx="1039">
                  <c:v>2.75</c:v>
                </c:pt>
                <c:pt idx="1040">
                  <c:v>3.5</c:v>
                </c:pt>
                <c:pt idx="1041">
                  <c:v>3.5</c:v>
                </c:pt>
                <c:pt idx="1042">
                  <c:v>2.75</c:v>
                </c:pt>
                <c:pt idx="1043">
                  <c:v>3</c:v>
                </c:pt>
                <c:pt idx="1044">
                  <c:v>3.5</c:v>
                </c:pt>
                <c:pt idx="1045">
                  <c:v>3</c:v>
                </c:pt>
                <c:pt idx="1046">
                  <c:v>2.75</c:v>
                </c:pt>
                <c:pt idx="1047">
                  <c:v>3</c:v>
                </c:pt>
                <c:pt idx="1048">
                  <c:v>3.25</c:v>
                </c:pt>
                <c:pt idx="1049">
                  <c:v>3.25</c:v>
                </c:pt>
                <c:pt idx="1050">
                  <c:v>3.5</c:v>
                </c:pt>
                <c:pt idx="1051">
                  <c:v>3.75</c:v>
                </c:pt>
                <c:pt idx="1052">
                  <c:v>3.5</c:v>
                </c:pt>
                <c:pt idx="1053">
                  <c:v>3.5</c:v>
                </c:pt>
                <c:pt idx="1054">
                  <c:v>3.5</c:v>
                </c:pt>
                <c:pt idx="1055">
                  <c:v>3.5</c:v>
                </c:pt>
                <c:pt idx="1056">
                  <c:v>3.5</c:v>
                </c:pt>
                <c:pt idx="1057">
                  <c:v>3</c:v>
                </c:pt>
                <c:pt idx="1058">
                  <c:v>3.5</c:v>
                </c:pt>
                <c:pt idx="1059">
                  <c:v>3</c:v>
                </c:pt>
                <c:pt idx="1060">
                  <c:v>3</c:v>
                </c:pt>
                <c:pt idx="1061">
                  <c:v>3.25</c:v>
                </c:pt>
                <c:pt idx="1062">
                  <c:v>3.5</c:v>
                </c:pt>
                <c:pt idx="1063">
                  <c:v>2.25</c:v>
                </c:pt>
                <c:pt idx="1064">
                  <c:v>2.5</c:v>
                </c:pt>
                <c:pt idx="1065">
                  <c:v>2.75</c:v>
                </c:pt>
                <c:pt idx="1066">
                  <c:v>3</c:v>
                </c:pt>
                <c:pt idx="1067">
                  <c:v>3.25</c:v>
                </c:pt>
                <c:pt idx="1068">
                  <c:v>3</c:v>
                </c:pt>
                <c:pt idx="1069">
                  <c:v>3.25</c:v>
                </c:pt>
                <c:pt idx="1070">
                  <c:v>3.75</c:v>
                </c:pt>
                <c:pt idx="1071">
                  <c:v>3.5</c:v>
                </c:pt>
                <c:pt idx="1072">
                  <c:v>2.5</c:v>
                </c:pt>
                <c:pt idx="1073">
                  <c:v>2.75</c:v>
                </c:pt>
                <c:pt idx="1074">
                  <c:v>3.5</c:v>
                </c:pt>
                <c:pt idx="1075">
                  <c:v>3</c:v>
                </c:pt>
                <c:pt idx="1076">
                  <c:v>3</c:v>
                </c:pt>
                <c:pt idx="1077">
                  <c:v>2.75</c:v>
                </c:pt>
                <c:pt idx="1078">
                  <c:v>3.5</c:v>
                </c:pt>
                <c:pt idx="1079">
                  <c:v>2.75</c:v>
                </c:pt>
                <c:pt idx="1080">
                  <c:v>3</c:v>
                </c:pt>
                <c:pt idx="1081">
                  <c:v>3.25</c:v>
                </c:pt>
                <c:pt idx="1082">
                  <c:v>3.75</c:v>
                </c:pt>
                <c:pt idx="1083">
                  <c:v>2.75</c:v>
                </c:pt>
                <c:pt idx="1084">
                  <c:v>3</c:v>
                </c:pt>
                <c:pt idx="1085">
                  <c:v>3.25</c:v>
                </c:pt>
                <c:pt idx="1086">
                  <c:v>3.5</c:v>
                </c:pt>
                <c:pt idx="1087">
                  <c:v>4</c:v>
                </c:pt>
                <c:pt idx="1088">
                  <c:v>4</c:v>
                </c:pt>
                <c:pt idx="1089">
                  <c:v>3.75</c:v>
                </c:pt>
                <c:pt idx="1090">
                  <c:v>3.25</c:v>
                </c:pt>
                <c:pt idx="1091">
                  <c:v>3.25</c:v>
                </c:pt>
                <c:pt idx="1092">
                  <c:v>3.25</c:v>
                </c:pt>
                <c:pt idx="1093">
                  <c:v>3.5</c:v>
                </c:pt>
                <c:pt idx="1094">
                  <c:v>3</c:v>
                </c:pt>
                <c:pt idx="1095">
                  <c:v>2.5</c:v>
                </c:pt>
                <c:pt idx="1096">
                  <c:v>2.75</c:v>
                </c:pt>
                <c:pt idx="1097">
                  <c:v>3</c:v>
                </c:pt>
                <c:pt idx="1098">
                  <c:v>3</c:v>
                </c:pt>
                <c:pt idx="1099">
                  <c:v>3.5</c:v>
                </c:pt>
                <c:pt idx="1100">
                  <c:v>2.5</c:v>
                </c:pt>
                <c:pt idx="1101">
                  <c:v>2.5</c:v>
                </c:pt>
                <c:pt idx="1102">
                  <c:v>2.75</c:v>
                </c:pt>
                <c:pt idx="1103">
                  <c:v>3</c:v>
                </c:pt>
                <c:pt idx="1104">
                  <c:v>3.25</c:v>
                </c:pt>
                <c:pt idx="1105">
                  <c:v>3.5</c:v>
                </c:pt>
                <c:pt idx="1106">
                  <c:v>3.25</c:v>
                </c:pt>
                <c:pt idx="1107">
                  <c:v>3.5</c:v>
                </c:pt>
                <c:pt idx="1108">
                  <c:v>3</c:v>
                </c:pt>
                <c:pt idx="1109">
                  <c:v>3.5</c:v>
                </c:pt>
                <c:pt idx="1110">
                  <c:v>3.5</c:v>
                </c:pt>
                <c:pt idx="1111">
                  <c:v>3.75</c:v>
                </c:pt>
                <c:pt idx="1112">
                  <c:v>3.5</c:v>
                </c:pt>
                <c:pt idx="1113">
                  <c:v>3.5</c:v>
                </c:pt>
                <c:pt idx="1114">
                  <c:v>2</c:v>
                </c:pt>
                <c:pt idx="1115">
                  <c:v>2</c:v>
                </c:pt>
                <c:pt idx="1116">
                  <c:v>3</c:v>
                </c:pt>
                <c:pt idx="1117">
                  <c:v>4</c:v>
                </c:pt>
                <c:pt idx="1118">
                  <c:v>4</c:v>
                </c:pt>
                <c:pt idx="1119">
                  <c:v>4</c:v>
                </c:pt>
                <c:pt idx="1120">
                  <c:v>2</c:v>
                </c:pt>
                <c:pt idx="1121">
                  <c:v>3.5</c:v>
                </c:pt>
                <c:pt idx="1122">
                  <c:v>3.5</c:v>
                </c:pt>
                <c:pt idx="1123">
                  <c:v>3.75</c:v>
                </c:pt>
                <c:pt idx="1124">
                  <c:v>3.75</c:v>
                </c:pt>
                <c:pt idx="1125">
                  <c:v>3.25</c:v>
                </c:pt>
                <c:pt idx="1126">
                  <c:v>3.5</c:v>
                </c:pt>
                <c:pt idx="1127">
                  <c:v>2.5</c:v>
                </c:pt>
                <c:pt idx="1128">
                  <c:v>3.25</c:v>
                </c:pt>
                <c:pt idx="1129">
                  <c:v>1.5</c:v>
                </c:pt>
                <c:pt idx="1130">
                  <c:v>2</c:v>
                </c:pt>
                <c:pt idx="1131">
                  <c:v>2.5</c:v>
                </c:pt>
                <c:pt idx="1132">
                  <c:v>2.5</c:v>
                </c:pt>
                <c:pt idx="1133">
                  <c:v>3.5</c:v>
                </c:pt>
                <c:pt idx="1134">
                  <c:v>2.75</c:v>
                </c:pt>
                <c:pt idx="1135">
                  <c:v>2.75</c:v>
                </c:pt>
                <c:pt idx="1136">
                  <c:v>3.5</c:v>
                </c:pt>
                <c:pt idx="1137">
                  <c:v>3.75</c:v>
                </c:pt>
                <c:pt idx="1138">
                  <c:v>3.5</c:v>
                </c:pt>
                <c:pt idx="1139">
                  <c:v>2.5</c:v>
                </c:pt>
                <c:pt idx="1140">
                  <c:v>3.25</c:v>
                </c:pt>
                <c:pt idx="1141">
                  <c:v>3</c:v>
                </c:pt>
                <c:pt idx="1142">
                  <c:v>2.75</c:v>
                </c:pt>
                <c:pt idx="1143">
                  <c:v>3</c:v>
                </c:pt>
                <c:pt idx="1144">
                  <c:v>2.75</c:v>
                </c:pt>
                <c:pt idx="1145">
                  <c:v>3.25</c:v>
                </c:pt>
                <c:pt idx="1146">
                  <c:v>2.75</c:v>
                </c:pt>
                <c:pt idx="1147">
                  <c:v>2.75</c:v>
                </c:pt>
                <c:pt idx="1148">
                  <c:v>3.25</c:v>
                </c:pt>
                <c:pt idx="1149">
                  <c:v>3.5</c:v>
                </c:pt>
                <c:pt idx="1150">
                  <c:v>3.25</c:v>
                </c:pt>
                <c:pt idx="1151">
                  <c:v>3.25</c:v>
                </c:pt>
                <c:pt idx="1152">
                  <c:v>3.5</c:v>
                </c:pt>
                <c:pt idx="1153">
                  <c:v>3.5</c:v>
                </c:pt>
                <c:pt idx="1154">
                  <c:v>3.5</c:v>
                </c:pt>
                <c:pt idx="1155">
                  <c:v>3.5</c:v>
                </c:pt>
                <c:pt idx="1156">
                  <c:v>2.75</c:v>
                </c:pt>
                <c:pt idx="1157">
                  <c:v>2.75</c:v>
                </c:pt>
                <c:pt idx="1158">
                  <c:v>2.75</c:v>
                </c:pt>
                <c:pt idx="1159">
                  <c:v>3</c:v>
                </c:pt>
                <c:pt idx="1160">
                  <c:v>2.5</c:v>
                </c:pt>
                <c:pt idx="1161">
                  <c:v>3</c:v>
                </c:pt>
                <c:pt idx="1162">
                  <c:v>3.75</c:v>
                </c:pt>
                <c:pt idx="1163">
                  <c:v>3.75</c:v>
                </c:pt>
                <c:pt idx="1164">
                  <c:v>2.5</c:v>
                </c:pt>
                <c:pt idx="1165">
                  <c:v>3.25</c:v>
                </c:pt>
                <c:pt idx="1166">
                  <c:v>2.75</c:v>
                </c:pt>
                <c:pt idx="1167">
                  <c:v>3</c:v>
                </c:pt>
                <c:pt idx="1168">
                  <c:v>3.5</c:v>
                </c:pt>
                <c:pt idx="1169">
                  <c:v>2.25</c:v>
                </c:pt>
                <c:pt idx="1170">
                  <c:v>2.5</c:v>
                </c:pt>
                <c:pt idx="1171">
                  <c:v>2.5</c:v>
                </c:pt>
                <c:pt idx="1172">
                  <c:v>3.5</c:v>
                </c:pt>
                <c:pt idx="1173">
                  <c:v>2.5</c:v>
                </c:pt>
                <c:pt idx="1174">
                  <c:v>3.75</c:v>
                </c:pt>
                <c:pt idx="1175">
                  <c:v>1</c:v>
                </c:pt>
                <c:pt idx="1176">
                  <c:v>2</c:v>
                </c:pt>
                <c:pt idx="1177">
                  <c:v>2.75</c:v>
                </c:pt>
                <c:pt idx="1178">
                  <c:v>3</c:v>
                </c:pt>
                <c:pt idx="1179">
                  <c:v>2.25</c:v>
                </c:pt>
                <c:pt idx="1180">
                  <c:v>2.75</c:v>
                </c:pt>
                <c:pt idx="1181">
                  <c:v>3</c:v>
                </c:pt>
                <c:pt idx="1182">
                  <c:v>3</c:v>
                </c:pt>
                <c:pt idx="1183">
                  <c:v>2.75</c:v>
                </c:pt>
                <c:pt idx="1184">
                  <c:v>3.5</c:v>
                </c:pt>
                <c:pt idx="1185">
                  <c:v>3</c:v>
                </c:pt>
                <c:pt idx="1186">
                  <c:v>3</c:v>
                </c:pt>
                <c:pt idx="1187">
                  <c:v>3.25</c:v>
                </c:pt>
                <c:pt idx="1188">
                  <c:v>3</c:v>
                </c:pt>
                <c:pt idx="1189">
                  <c:v>3</c:v>
                </c:pt>
                <c:pt idx="1190">
                  <c:v>3</c:v>
                </c:pt>
                <c:pt idx="1191">
                  <c:v>2.75</c:v>
                </c:pt>
                <c:pt idx="1192">
                  <c:v>3.25</c:v>
                </c:pt>
                <c:pt idx="1193">
                  <c:v>3.75</c:v>
                </c:pt>
                <c:pt idx="1194">
                  <c:v>2.75</c:v>
                </c:pt>
                <c:pt idx="1195">
                  <c:v>3</c:v>
                </c:pt>
                <c:pt idx="1196">
                  <c:v>3.5</c:v>
                </c:pt>
                <c:pt idx="1197">
                  <c:v>3.75</c:v>
                </c:pt>
                <c:pt idx="1198">
                  <c:v>3.5</c:v>
                </c:pt>
                <c:pt idx="1199">
                  <c:v>2.5</c:v>
                </c:pt>
                <c:pt idx="1200">
                  <c:v>3.75</c:v>
                </c:pt>
                <c:pt idx="1201">
                  <c:v>3.75</c:v>
                </c:pt>
                <c:pt idx="1202">
                  <c:v>3.75</c:v>
                </c:pt>
                <c:pt idx="1203">
                  <c:v>4</c:v>
                </c:pt>
                <c:pt idx="1204">
                  <c:v>2.75</c:v>
                </c:pt>
                <c:pt idx="1205">
                  <c:v>3.5</c:v>
                </c:pt>
                <c:pt idx="1206">
                  <c:v>2.75</c:v>
                </c:pt>
                <c:pt idx="1207">
                  <c:v>3</c:v>
                </c:pt>
                <c:pt idx="1208">
                  <c:v>3.25</c:v>
                </c:pt>
                <c:pt idx="1209">
                  <c:v>3.5</c:v>
                </c:pt>
                <c:pt idx="1210">
                  <c:v>2.75</c:v>
                </c:pt>
                <c:pt idx="1211">
                  <c:v>3</c:v>
                </c:pt>
                <c:pt idx="1212">
                  <c:v>3.5</c:v>
                </c:pt>
                <c:pt idx="1213">
                  <c:v>3</c:v>
                </c:pt>
                <c:pt idx="1214">
                  <c:v>3</c:v>
                </c:pt>
                <c:pt idx="1215">
                  <c:v>2.75</c:v>
                </c:pt>
                <c:pt idx="1216">
                  <c:v>3</c:v>
                </c:pt>
                <c:pt idx="1217">
                  <c:v>2</c:v>
                </c:pt>
                <c:pt idx="1218">
                  <c:v>2.75</c:v>
                </c:pt>
                <c:pt idx="1219">
                  <c:v>2.75</c:v>
                </c:pt>
                <c:pt idx="1220">
                  <c:v>3</c:v>
                </c:pt>
                <c:pt idx="1221">
                  <c:v>2.75</c:v>
                </c:pt>
                <c:pt idx="1222">
                  <c:v>3.75</c:v>
                </c:pt>
                <c:pt idx="1223">
                  <c:v>3</c:v>
                </c:pt>
                <c:pt idx="1224">
                  <c:v>3.5</c:v>
                </c:pt>
                <c:pt idx="1225">
                  <c:v>2.75</c:v>
                </c:pt>
                <c:pt idx="1226">
                  <c:v>2.75</c:v>
                </c:pt>
                <c:pt idx="1227">
                  <c:v>2.75</c:v>
                </c:pt>
                <c:pt idx="1228">
                  <c:v>3</c:v>
                </c:pt>
                <c:pt idx="1229">
                  <c:v>3</c:v>
                </c:pt>
                <c:pt idx="1230">
                  <c:v>2.75</c:v>
                </c:pt>
                <c:pt idx="1231">
                  <c:v>3.25</c:v>
                </c:pt>
                <c:pt idx="1232">
                  <c:v>3.75</c:v>
                </c:pt>
                <c:pt idx="1233">
                  <c:v>3</c:v>
                </c:pt>
                <c:pt idx="1234">
                  <c:v>3</c:v>
                </c:pt>
                <c:pt idx="1235">
                  <c:v>3.25</c:v>
                </c:pt>
                <c:pt idx="1236">
                  <c:v>3</c:v>
                </c:pt>
                <c:pt idx="1237">
                  <c:v>3</c:v>
                </c:pt>
                <c:pt idx="1238">
                  <c:v>3</c:v>
                </c:pt>
                <c:pt idx="1239">
                  <c:v>3</c:v>
                </c:pt>
                <c:pt idx="1240">
                  <c:v>4</c:v>
                </c:pt>
                <c:pt idx="1241">
                  <c:v>3.25</c:v>
                </c:pt>
                <c:pt idx="1242">
                  <c:v>3.5</c:v>
                </c:pt>
                <c:pt idx="1243">
                  <c:v>3.75</c:v>
                </c:pt>
                <c:pt idx="1244">
                  <c:v>4</c:v>
                </c:pt>
                <c:pt idx="1245">
                  <c:v>2.75</c:v>
                </c:pt>
                <c:pt idx="1246">
                  <c:v>4</c:v>
                </c:pt>
                <c:pt idx="1247">
                  <c:v>3.5</c:v>
                </c:pt>
                <c:pt idx="1248">
                  <c:v>2.5</c:v>
                </c:pt>
                <c:pt idx="1249">
                  <c:v>2.75</c:v>
                </c:pt>
                <c:pt idx="1250">
                  <c:v>3</c:v>
                </c:pt>
                <c:pt idx="1251">
                  <c:v>2</c:v>
                </c:pt>
                <c:pt idx="1252">
                  <c:v>3.5</c:v>
                </c:pt>
                <c:pt idx="1253">
                  <c:v>2.75</c:v>
                </c:pt>
                <c:pt idx="1254">
                  <c:v>3</c:v>
                </c:pt>
                <c:pt idx="1255">
                  <c:v>3.25</c:v>
                </c:pt>
                <c:pt idx="1256">
                  <c:v>3.25</c:v>
                </c:pt>
                <c:pt idx="1257">
                  <c:v>3.5</c:v>
                </c:pt>
                <c:pt idx="1258">
                  <c:v>3.75</c:v>
                </c:pt>
                <c:pt idx="1259">
                  <c:v>2.75</c:v>
                </c:pt>
                <c:pt idx="1260">
                  <c:v>3.75</c:v>
                </c:pt>
                <c:pt idx="1261">
                  <c:v>2.75</c:v>
                </c:pt>
                <c:pt idx="1262">
                  <c:v>3.5</c:v>
                </c:pt>
                <c:pt idx="1263">
                  <c:v>3.75</c:v>
                </c:pt>
                <c:pt idx="1264">
                  <c:v>3</c:v>
                </c:pt>
                <c:pt idx="1265">
                  <c:v>3.5</c:v>
                </c:pt>
                <c:pt idx="1266">
                  <c:v>3.25</c:v>
                </c:pt>
                <c:pt idx="1267">
                  <c:v>3.5</c:v>
                </c:pt>
                <c:pt idx="1268">
                  <c:v>3</c:v>
                </c:pt>
                <c:pt idx="1269">
                  <c:v>3.5</c:v>
                </c:pt>
                <c:pt idx="1270">
                  <c:v>2.5</c:v>
                </c:pt>
                <c:pt idx="1271">
                  <c:v>2.75</c:v>
                </c:pt>
                <c:pt idx="1272">
                  <c:v>3.75</c:v>
                </c:pt>
                <c:pt idx="1273">
                  <c:v>4</c:v>
                </c:pt>
                <c:pt idx="1274">
                  <c:v>3.5</c:v>
                </c:pt>
                <c:pt idx="1275">
                  <c:v>3.5</c:v>
                </c:pt>
                <c:pt idx="1276">
                  <c:v>4</c:v>
                </c:pt>
                <c:pt idx="1277">
                  <c:v>4</c:v>
                </c:pt>
                <c:pt idx="1278">
                  <c:v>2.25</c:v>
                </c:pt>
                <c:pt idx="1279">
                  <c:v>2.75</c:v>
                </c:pt>
                <c:pt idx="1280">
                  <c:v>3</c:v>
                </c:pt>
                <c:pt idx="1281">
                  <c:v>3.25</c:v>
                </c:pt>
                <c:pt idx="1282">
                  <c:v>3</c:v>
                </c:pt>
                <c:pt idx="1283">
                  <c:v>3.25</c:v>
                </c:pt>
                <c:pt idx="1284">
                  <c:v>3.75</c:v>
                </c:pt>
                <c:pt idx="1285">
                  <c:v>3</c:v>
                </c:pt>
                <c:pt idx="1286">
                  <c:v>3</c:v>
                </c:pt>
                <c:pt idx="1287">
                  <c:v>3</c:v>
                </c:pt>
                <c:pt idx="1288">
                  <c:v>4</c:v>
                </c:pt>
                <c:pt idx="1289">
                  <c:v>3.75</c:v>
                </c:pt>
                <c:pt idx="1290">
                  <c:v>4</c:v>
                </c:pt>
                <c:pt idx="1291">
                  <c:v>3.5</c:v>
                </c:pt>
                <c:pt idx="1292">
                  <c:v>4</c:v>
                </c:pt>
                <c:pt idx="1293">
                  <c:v>3</c:v>
                </c:pt>
                <c:pt idx="1294">
                  <c:v>4</c:v>
                </c:pt>
                <c:pt idx="1295">
                  <c:v>2.5</c:v>
                </c:pt>
                <c:pt idx="1296">
                  <c:v>2.5</c:v>
                </c:pt>
                <c:pt idx="1297">
                  <c:v>2.75</c:v>
                </c:pt>
                <c:pt idx="1298">
                  <c:v>2.75</c:v>
                </c:pt>
                <c:pt idx="1299">
                  <c:v>2.75</c:v>
                </c:pt>
                <c:pt idx="1300">
                  <c:v>3.25</c:v>
                </c:pt>
                <c:pt idx="1301">
                  <c:v>3.25</c:v>
                </c:pt>
                <c:pt idx="1302">
                  <c:v>2.5</c:v>
                </c:pt>
                <c:pt idx="1303">
                  <c:v>3.25</c:v>
                </c:pt>
                <c:pt idx="1304">
                  <c:v>3.5</c:v>
                </c:pt>
                <c:pt idx="1305">
                  <c:v>2.5</c:v>
                </c:pt>
                <c:pt idx="1306">
                  <c:v>2.75</c:v>
                </c:pt>
                <c:pt idx="1307">
                  <c:v>3.75</c:v>
                </c:pt>
                <c:pt idx="1308">
                  <c:v>3.75</c:v>
                </c:pt>
                <c:pt idx="1309">
                  <c:v>3.5</c:v>
                </c:pt>
                <c:pt idx="1310">
                  <c:v>3</c:v>
                </c:pt>
                <c:pt idx="1311">
                  <c:v>2.75</c:v>
                </c:pt>
                <c:pt idx="1312">
                  <c:v>3.5</c:v>
                </c:pt>
                <c:pt idx="1313">
                  <c:v>3.75</c:v>
                </c:pt>
                <c:pt idx="1314">
                  <c:v>3.25</c:v>
                </c:pt>
                <c:pt idx="1315">
                  <c:v>3.25</c:v>
                </c:pt>
                <c:pt idx="1316">
                  <c:v>3.5</c:v>
                </c:pt>
                <c:pt idx="1317">
                  <c:v>2</c:v>
                </c:pt>
                <c:pt idx="1318">
                  <c:v>3</c:v>
                </c:pt>
                <c:pt idx="1319">
                  <c:v>3</c:v>
                </c:pt>
                <c:pt idx="1320">
                  <c:v>2</c:v>
                </c:pt>
                <c:pt idx="1321">
                  <c:v>3.5</c:v>
                </c:pt>
                <c:pt idx="1322">
                  <c:v>4</c:v>
                </c:pt>
                <c:pt idx="1323">
                  <c:v>3</c:v>
                </c:pt>
                <c:pt idx="1324">
                  <c:v>3.5</c:v>
                </c:pt>
                <c:pt idx="1325">
                  <c:v>3.5</c:v>
                </c:pt>
                <c:pt idx="1326">
                  <c:v>3.5</c:v>
                </c:pt>
                <c:pt idx="1327">
                  <c:v>3.75</c:v>
                </c:pt>
                <c:pt idx="1328">
                  <c:v>3.5</c:v>
                </c:pt>
                <c:pt idx="1329">
                  <c:v>3.5</c:v>
                </c:pt>
                <c:pt idx="1330">
                  <c:v>4</c:v>
                </c:pt>
                <c:pt idx="1331">
                  <c:v>3</c:v>
                </c:pt>
                <c:pt idx="1332">
                  <c:v>3</c:v>
                </c:pt>
                <c:pt idx="1333">
                  <c:v>3.25</c:v>
                </c:pt>
                <c:pt idx="1334">
                  <c:v>3.5</c:v>
                </c:pt>
                <c:pt idx="1335">
                  <c:v>4</c:v>
                </c:pt>
                <c:pt idx="1336">
                  <c:v>3</c:v>
                </c:pt>
                <c:pt idx="1337">
                  <c:v>3</c:v>
                </c:pt>
                <c:pt idx="1338">
                  <c:v>3.5</c:v>
                </c:pt>
                <c:pt idx="1339">
                  <c:v>3.5</c:v>
                </c:pt>
                <c:pt idx="1340">
                  <c:v>3.5</c:v>
                </c:pt>
                <c:pt idx="1341">
                  <c:v>3.5</c:v>
                </c:pt>
                <c:pt idx="1342">
                  <c:v>2.75</c:v>
                </c:pt>
                <c:pt idx="1343">
                  <c:v>2.75</c:v>
                </c:pt>
                <c:pt idx="1344">
                  <c:v>3</c:v>
                </c:pt>
                <c:pt idx="1345">
                  <c:v>3.25</c:v>
                </c:pt>
                <c:pt idx="1346">
                  <c:v>2.75</c:v>
                </c:pt>
                <c:pt idx="1347">
                  <c:v>2.75</c:v>
                </c:pt>
                <c:pt idx="1348">
                  <c:v>3.25</c:v>
                </c:pt>
                <c:pt idx="1349">
                  <c:v>3.5</c:v>
                </c:pt>
                <c:pt idx="1350">
                  <c:v>2.75</c:v>
                </c:pt>
                <c:pt idx="1351">
                  <c:v>3.25</c:v>
                </c:pt>
                <c:pt idx="1352">
                  <c:v>3</c:v>
                </c:pt>
                <c:pt idx="1353">
                  <c:v>3.25</c:v>
                </c:pt>
                <c:pt idx="1354">
                  <c:v>2.75</c:v>
                </c:pt>
                <c:pt idx="1355">
                  <c:v>3</c:v>
                </c:pt>
                <c:pt idx="1356">
                  <c:v>3</c:v>
                </c:pt>
                <c:pt idx="1357">
                  <c:v>2.75</c:v>
                </c:pt>
                <c:pt idx="1358">
                  <c:v>3.25</c:v>
                </c:pt>
                <c:pt idx="1359">
                  <c:v>3.5</c:v>
                </c:pt>
                <c:pt idx="1360">
                  <c:v>2.75</c:v>
                </c:pt>
                <c:pt idx="1361">
                  <c:v>3</c:v>
                </c:pt>
                <c:pt idx="1362">
                  <c:v>2.5</c:v>
                </c:pt>
                <c:pt idx="1363">
                  <c:v>3.25</c:v>
                </c:pt>
                <c:pt idx="1364">
                  <c:v>3.5</c:v>
                </c:pt>
                <c:pt idx="1365">
                  <c:v>3.25</c:v>
                </c:pt>
                <c:pt idx="1366">
                  <c:v>2.5</c:v>
                </c:pt>
                <c:pt idx="1367">
                  <c:v>3.25</c:v>
                </c:pt>
                <c:pt idx="1368">
                  <c:v>2.5</c:v>
                </c:pt>
                <c:pt idx="1369">
                  <c:v>3</c:v>
                </c:pt>
                <c:pt idx="1370">
                  <c:v>3.5</c:v>
                </c:pt>
                <c:pt idx="1371">
                  <c:v>3.75</c:v>
                </c:pt>
                <c:pt idx="1372">
                  <c:v>3.75</c:v>
                </c:pt>
                <c:pt idx="1373">
                  <c:v>3.5</c:v>
                </c:pt>
                <c:pt idx="1374">
                  <c:v>3.5</c:v>
                </c:pt>
                <c:pt idx="1375">
                  <c:v>3.75</c:v>
                </c:pt>
                <c:pt idx="1376">
                  <c:v>3</c:v>
                </c:pt>
                <c:pt idx="1377">
                  <c:v>4</c:v>
                </c:pt>
                <c:pt idx="1378">
                  <c:v>3.25</c:v>
                </c:pt>
                <c:pt idx="1379">
                  <c:v>3.5</c:v>
                </c:pt>
                <c:pt idx="1380">
                  <c:v>3.5</c:v>
                </c:pt>
                <c:pt idx="1381">
                  <c:v>3.25</c:v>
                </c:pt>
                <c:pt idx="1382">
                  <c:v>3.25</c:v>
                </c:pt>
                <c:pt idx="1383">
                  <c:v>3.25</c:v>
                </c:pt>
                <c:pt idx="1384">
                  <c:v>3.25</c:v>
                </c:pt>
                <c:pt idx="1385">
                  <c:v>3.25</c:v>
                </c:pt>
                <c:pt idx="1386">
                  <c:v>3.5</c:v>
                </c:pt>
                <c:pt idx="1387">
                  <c:v>3.75</c:v>
                </c:pt>
                <c:pt idx="1388">
                  <c:v>3.75</c:v>
                </c:pt>
                <c:pt idx="1389">
                  <c:v>3.25</c:v>
                </c:pt>
                <c:pt idx="1390">
                  <c:v>3.75</c:v>
                </c:pt>
                <c:pt idx="1391">
                  <c:v>3.5</c:v>
                </c:pt>
                <c:pt idx="1392">
                  <c:v>3.5</c:v>
                </c:pt>
                <c:pt idx="1393">
                  <c:v>4</c:v>
                </c:pt>
                <c:pt idx="1394">
                  <c:v>3.75</c:v>
                </c:pt>
                <c:pt idx="1395">
                  <c:v>3.75</c:v>
                </c:pt>
                <c:pt idx="1396">
                  <c:v>3</c:v>
                </c:pt>
                <c:pt idx="1397">
                  <c:v>3.75</c:v>
                </c:pt>
                <c:pt idx="1398">
                  <c:v>3.5</c:v>
                </c:pt>
                <c:pt idx="1399">
                  <c:v>2.75</c:v>
                </c:pt>
                <c:pt idx="1400">
                  <c:v>2.75</c:v>
                </c:pt>
                <c:pt idx="1401">
                  <c:v>2.75</c:v>
                </c:pt>
                <c:pt idx="1402">
                  <c:v>3</c:v>
                </c:pt>
                <c:pt idx="1403">
                  <c:v>2.5</c:v>
                </c:pt>
                <c:pt idx="1404">
                  <c:v>2.25</c:v>
                </c:pt>
                <c:pt idx="1405">
                  <c:v>2.5</c:v>
                </c:pt>
                <c:pt idx="1406">
                  <c:v>3.5</c:v>
                </c:pt>
                <c:pt idx="1407">
                  <c:v>2.5</c:v>
                </c:pt>
                <c:pt idx="1408">
                  <c:v>3.5</c:v>
                </c:pt>
                <c:pt idx="1409">
                  <c:v>2.75</c:v>
                </c:pt>
                <c:pt idx="1410">
                  <c:v>3.5</c:v>
                </c:pt>
                <c:pt idx="1411">
                  <c:v>1.5</c:v>
                </c:pt>
                <c:pt idx="1412">
                  <c:v>3</c:v>
                </c:pt>
                <c:pt idx="1413">
                  <c:v>3.5</c:v>
                </c:pt>
                <c:pt idx="1414">
                  <c:v>3.5</c:v>
                </c:pt>
                <c:pt idx="1415">
                  <c:v>2.75</c:v>
                </c:pt>
                <c:pt idx="1416">
                  <c:v>3.25</c:v>
                </c:pt>
                <c:pt idx="1417">
                  <c:v>3.5</c:v>
                </c:pt>
                <c:pt idx="1418">
                  <c:v>3.5</c:v>
                </c:pt>
                <c:pt idx="1419">
                  <c:v>3.5</c:v>
                </c:pt>
                <c:pt idx="1420">
                  <c:v>3.5</c:v>
                </c:pt>
                <c:pt idx="1421">
                  <c:v>2.75</c:v>
                </c:pt>
                <c:pt idx="1422">
                  <c:v>3</c:v>
                </c:pt>
                <c:pt idx="1423">
                  <c:v>2</c:v>
                </c:pt>
                <c:pt idx="1424">
                  <c:v>3</c:v>
                </c:pt>
                <c:pt idx="1425">
                  <c:v>4</c:v>
                </c:pt>
                <c:pt idx="1426">
                  <c:v>2.75</c:v>
                </c:pt>
                <c:pt idx="1427">
                  <c:v>4</c:v>
                </c:pt>
                <c:pt idx="1428">
                  <c:v>3.75</c:v>
                </c:pt>
                <c:pt idx="1429">
                  <c:v>3.5</c:v>
                </c:pt>
                <c:pt idx="1430">
                  <c:v>3.75</c:v>
                </c:pt>
                <c:pt idx="1431">
                  <c:v>3.75</c:v>
                </c:pt>
                <c:pt idx="1432">
                  <c:v>4</c:v>
                </c:pt>
                <c:pt idx="1433">
                  <c:v>3.75</c:v>
                </c:pt>
                <c:pt idx="1434">
                  <c:v>3</c:v>
                </c:pt>
                <c:pt idx="1435">
                  <c:v>3</c:v>
                </c:pt>
                <c:pt idx="1436">
                  <c:v>3</c:v>
                </c:pt>
                <c:pt idx="1437">
                  <c:v>3.75</c:v>
                </c:pt>
                <c:pt idx="1438">
                  <c:v>3</c:v>
                </c:pt>
                <c:pt idx="1439">
                  <c:v>2</c:v>
                </c:pt>
                <c:pt idx="1440">
                  <c:v>3.5</c:v>
                </c:pt>
                <c:pt idx="1441">
                  <c:v>2</c:v>
                </c:pt>
                <c:pt idx="1442">
                  <c:v>2</c:v>
                </c:pt>
                <c:pt idx="1443">
                  <c:v>3</c:v>
                </c:pt>
                <c:pt idx="1444">
                  <c:v>2.75</c:v>
                </c:pt>
                <c:pt idx="1445">
                  <c:v>2.75</c:v>
                </c:pt>
                <c:pt idx="1446">
                  <c:v>3.25</c:v>
                </c:pt>
                <c:pt idx="1447">
                  <c:v>3.5</c:v>
                </c:pt>
                <c:pt idx="1448">
                  <c:v>2.75</c:v>
                </c:pt>
                <c:pt idx="1449">
                  <c:v>3.5</c:v>
                </c:pt>
                <c:pt idx="1450">
                  <c:v>3</c:v>
                </c:pt>
                <c:pt idx="1451">
                  <c:v>3.25</c:v>
                </c:pt>
                <c:pt idx="1452">
                  <c:v>2</c:v>
                </c:pt>
                <c:pt idx="1453">
                  <c:v>2.5</c:v>
                </c:pt>
                <c:pt idx="1454">
                  <c:v>3.25</c:v>
                </c:pt>
                <c:pt idx="1455">
                  <c:v>3.5</c:v>
                </c:pt>
                <c:pt idx="1456">
                  <c:v>3.25</c:v>
                </c:pt>
                <c:pt idx="1457">
                  <c:v>3.5</c:v>
                </c:pt>
                <c:pt idx="1458">
                  <c:v>2.5</c:v>
                </c:pt>
                <c:pt idx="1459">
                  <c:v>3</c:v>
                </c:pt>
                <c:pt idx="1460">
                  <c:v>3.25</c:v>
                </c:pt>
                <c:pt idx="1461">
                  <c:v>3.25</c:v>
                </c:pt>
                <c:pt idx="1462">
                  <c:v>3</c:v>
                </c:pt>
                <c:pt idx="1463">
                  <c:v>3.5</c:v>
                </c:pt>
                <c:pt idx="1464">
                  <c:v>3.5</c:v>
                </c:pt>
                <c:pt idx="1465">
                  <c:v>3.75</c:v>
                </c:pt>
                <c:pt idx="1466">
                  <c:v>3</c:v>
                </c:pt>
                <c:pt idx="1467">
                  <c:v>3</c:v>
                </c:pt>
                <c:pt idx="1468">
                  <c:v>3</c:v>
                </c:pt>
                <c:pt idx="1469">
                  <c:v>3.25</c:v>
                </c:pt>
                <c:pt idx="1470">
                  <c:v>3.25</c:v>
                </c:pt>
                <c:pt idx="1471">
                  <c:v>3.75</c:v>
                </c:pt>
                <c:pt idx="1472">
                  <c:v>3.75</c:v>
                </c:pt>
                <c:pt idx="1473">
                  <c:v>3.75</c:v>
                </c:pt>
                <c:pt idx="1474">
                  <c:v>2.75</c:v>
                </c:pt>
                <c:pt idx="1475">
                  <c:v>3</c:v>
                </c:pt>
                <c:pt idx="1476">
                  <c:v>3.5</c:v>
                </c:pt>
                <c:pt idx="1477">
                  <c:v>3.75</c:v>
                </c:pt>
                <c:pt idx="1478">
                  <c:v>4</c:v>
                </c:pt>
                <c:pt idx="1479">
                  <c:v>3.75</c:v>
                </c:pt>
                <c:pt idx="1480">
                  <c:v>3</c:v>
                </c:pt>
                <c:pt idx="1481">
                  <c:v>3.75</c:v>
                </c:pt>
                <c:pt idx="1482">
                  <c:v>3.25</c:v>
                </c:pt>
                <c:pt idx="1483">
                  <c:v>3.25</c:v>
                </c:pt>
                <c:pt idx="1484">
                  <c:v>3.5</c:v>
                </c:pt>
                <c:pt idx="1485">
                  <c:v>3.75</c:v>
                </c:pt>
                <c:pt idx="1486">
                  <c:v>3.75</c:v>
                </c:pt>
                <c:pt idx="1487">
                  <c:v>4</c:v>
                </c:pt>
                <c:pt idx="1488">
                  <c:v>2.75</c:v>
                </c:pt>
                <c:pt idx="1489">
                  <c:v>3.5</c:v>
                </c:pt>
                <c:pt idx="1490">
                  <c:v>3</c:v>
                </c:pt>
                <c:pt idx="1491">
                  <c:v>3.75</c:v>
                </c:pt>
                <c:pt idx="1492">
                  <c:v>1.5</c:v>
                </c:pt>
                <c:pt idx="1493">
                  <c:v>3</c:v>
                </c:pt>
                <c:pt idx="1494">
                  <c:v>3.25</c:v>
                </c:pt>
                <c:pt idx="1495">
                  <c:v>3.5</c:v>
                </c:pt>
                <c:pt idx="1496">
                  <c:v>3</c:v>
                </c:pt>
                <c:pt idx="1497">
                  <c:v>2.75</c:v>
                </c:pt>
                <c:pt idx="1498">
                  <c:v>2.75</c:v>
                </c:pt>
                <c:pt idx="1499">
                  <c:v>3.25</c:v>
                </c:pt>
                <c:pt idx="1500">
                  <c:v>3.25</c:v>
                </c:pt>
                <c:pt idx="1501">
                  <c:v>3</c:v>
                </c:pt>
                <c:pt idx="1502">
                  <c:v>3</c:v>
                </c:pt>
                <c:pt idx="1503">
                  <c:v>3</c:v>
                </c:pt>
                <c:pt idx="1504">
                  <c:v>3.25</c:v>
                </c:pt>
                <c:pt idx="1505">
                  <c:v>3.25</c:v>
                </c:pt>
                <c:pt idx="1506">
                  <c:v>3.5</c:v>
                </c:pt>
                <c:pt idx="1507">
                  <c:v>3.5</c:v>
                </c:pt>
                <c:pt idx="1508">
                  <c:v>3.5</c:v>
                </c:pt>
                <c:pt idx="1509">
                  <c:v>3.5</c:v>
                </c:pt>
                <c:pt idx="1510">
                  <c:v>3.75</c:v>
                </c:pt>
                <c:pt idx="1511">
                  <c:v>3.75</c:v>
                </c:pt>
                <c:pt idx="1512">
                  <c:v>4</c:v>
                </c:pt>
                <c:pt idx="1513">
                  <c:v>3.25</c:v>
                </c:pt>
                <c:pt idx="1514">
                  <c:v>3.5</c:v>
                </c:pt>
                <c:pt idx="1515">
                  <c:v>4</c:v>
                </c:pt>
                <c:pt idx="1516">
                  <c:v>3.5</c:v>
                </c:pt>
                <c:pt idx="1517">
                  <c:v>3.75</c:v>
                </c:pt>
                <c:pt idx="1518">
                  <c:v>3.25</c:v>
                </c:pt>
                <c:pt idx="1519">
                  <c:v>3.5</c:v>
                </c:pt>
                <c:pt idx="1520">
                  <c:v>3.75</c:v>
                </c:pt>
                <c:pt idx="1521">
                  <c:v>3.25</c:v>
                </c:pt>
                <c:pt idx="1522">
                  <c:v>3.75</c:v>
                </c:pt>
                <c:pt idx="1523">
                  <c:v>3.25</c:v>
                </c:pt>
                <c:pt idx="1524">
                  <c:v>2.75</c:v>
                </c:pt>
                <c:pt idx="1525">
                  <c:v>3.75</c:v>
                </c:pt>
                <c:pt idx="1526">
                  <c:v>3.25</c:v>
                </c:pt>
                <c:pt idx="1527">
                  <c:v>3.75</c:v>
                </c:pt>
                <c:pt idx="1528">
                  <c:v>4</c:v>
                </c:pt>
                <c:pt idx="1529">
                  <c:v>4</c:v>
                </c:pt>
                <c:pt idx="1530">
                  <c:v>4</c:v>
                </c:pt>
                <c:pt idx="1531">
                  <c:v>3.25</c:v>
                </c:pt>
                <c:pt idx="1532">
                  <c:v>4</c:v>
                </c:pt>
                <c:pt idx="1533">
                  <c:v>3.25</c:v>
                </c:pt>
                <c:pt idx="1534">
                  <c:v>3.75</c:v>
                </c:pt>
                <c:pt idx="1535">
                  <c:v>4</c:v>
                </c:pt>
                <c:pt idx="1536">
                  <c:v>4</c:v>
                </c:pt>
                <c:pt idx="1537">
                  <c:v>3.5</c:v>
                </c:pt>
                <c:pt idx="1538">
                  <c:v>3.75</c:v>
                </c:pt>
                <c:pt idx="1539">
                  <c:v>3.5</c:v>
                </c:pt>
                <c:pt idx="1540">
                  <c:v>3.5</c:v>
                </c:pt>
                <c:pt idx="1541">
                  <c:v>2.75</c:v>
                </c:pt>
                <c:pt idx="1542">
                  <c:v>3.5</c:v>
                </c:pt>
                <c:pt idx="1543">
                  <c:v>4</c:v>
                </c:pt>
                <c:pt idx="1544">
                  <c:v>4</c:v>
                </c:pt>
                <c:pt idx="1545">
                  <c:v>3.75</c:v>
                </c:pt>
                <c:pt idx="1546">
                  <c:v>3.5</c:v>
                </c:pt>
                <c:pt idx="1547">
                  <c:v>3.75</c:v>
                </c:pt>
                <c:pt idx="1548">
                  <c:v>3</c:v>
                </c:pt>
                <c:pt idx="1549">
                  <c:v>3.5</c:v>
                </c:pt>
                <c:pt idx="1550">
                  <c:v>3</c:v>
                </c:pt>
                <c:pt idx="1551">
                  <c:v>3.5</c:v>
                </c:pt>
                <c:pt idx="1552">
                  <c:v>3.75</c:v>
                </c:pt>
                <c:pt idx="1553">
                  <c:v>3.75</c:v>
                </c:pt>
                <c:pt idx="1554">
                  <c:v>3.25</c:v>
                </c:pt>
                <c:pt idx="1555">
                  <c:v>3.5</c:v>
                </c:pt>
                <c:pt idx="1556">
                  <c:v>3.25</c:v>
                </c:pt>
                <c:pt idx="1557">
                  <c:v>3.5</c:v>
                </c:pt>
                <c:pt idx="1558">
                  <c:v>3.5</c:v>
                </c:pt>
                <c:pt idx="1559">
                  <c:v>3.25</c:v>
                </c:pt>
                <c:pt idx="1560">
                  <c:v>3.25</c:v>
                </c:pt>
                <c:pt idx="1561">
                  <c:v>3.5</c:v>
                </c:pt>
                <c:pt idx="1562">
                  <c:v>3</c:v>
                </c:pt>
                <c:pt idx="1563">
                  <c:v>3</c:v>
                </c:pt>
                <c:pt idx="1564">
                  <c:v>3.25</c:v>
                </c:pt>
                <c:pt idx="1565">
                  <c:v>3.75</c:v>
                </c:pt>
                <c:pt idx="1566">
                  <c:v>3.5</c:v>
                </c:pt>
                <c:pt idx="1567">
                  <c:v>2.75</c:v>
                </c:pt>
                <c:pt idx="1568">
                  <c:v>3.5</c:v>
                </c:pt>
                <c:pt idx="1569">
                  <c:v>3.75</c:v>
                </c:pt>
                <c:pt idx="1570">
                  <c:v>3.75</c:v>
                </c:pt>
                <c:pt idx="1571">
                  <c:v>2.75</c:v>
                </c:pt>
                <c:pt idx="1572">
                  <c:v>3</c:v>
                </c:pt>
                <c:pt idx="1573">
                  <c:v>3</c:v>
                </c:pt>
                <c:pt idx="1574">
                  <c:v>2.25</c:v>
                </c:pt>
                <c:pt idx="1575">
                  <c:v>3</c:v>
                </c:pt>
                <c:pt idx="1576">
                  <c:v>3</c:v>
                </c:pt>
                <c:pt idx="1577">
                  <c:v>3</c:v>
                </c:pt>
                <c:pt idx="1578">
                  <c:v>3</c:v>
                </c:pt>
                <c:pt idx="1579">
                  <c:v>3</c:v>
                </c:pt>
                <c:pt idx="1580">
                  <c:v>2.75</c:v>
                </c:pt>
                <c:pt idx="1581">
                  <c:v>3.25</c:v>
                </c:pt>
                <c:pt idx="1582">
                  <c:v>3.5</c:v>
                </c:pt>
                <c:pt idx="1583">
                  <c:v>3.5</c:v>
                </c:pt>
                <c:pt idx="1584">
                  <c:v>2.5</c:v>
                </c:pt>
                <c:pt idx="1585">
                  <c:v>2.5</c:v>
                </c:pt>
                <c:pt idx="1586">
                  <c:v>2.75</c:v>
                </c:pt>
                <c:pt idx="1587">
                  <c:v>2.75</c:v>
                </c:pt>
                <c:pt idx="1588">
                  <c:v>3.25</c:v>
                </c:pt>
                <c:pt idx="1589">
                  <c:v>2.5</c:v>
                </c:pt>
                <c:pt idx="1590">
                  <c:v>3</c:v>
                </c:pt>
                <c:pt idx="1591">
                  <c:v>2.75</c:v>
                </c:pt>
                <c:pt idx="1592">
                  <c:v>3</c:v>
                </c:pt>
                <c:pt idx="1593">
                  <c:v>2.75</c:v>
                </c:pt>
                <c:pt idx="1594">
                  <c:v>3.25</c:v>
                </c:pt>
                <c:pt idx="1595">
                  <c:v>3.25</c:v>
                </c:pt>
                <c:pt idx="1596">
                  <c:v>3.25</c:v>
                </c:pt>
                <c:pt idx="1597">
                  <c:v>3.75</c:v>
                </c:pt>
                <c:pt idx="1598">
                  <c:v>3.25</c:v>
                </c:pt>
                <c:pt idx="1599">
                  <c:v>3.5</c:v>
                </c:pt>
                <c:pt idx="1600">
                  <c:v>3.5</c:v>
                </c:pt>
                <c:pt idx="1601">
                  <c:v>3.75</c:v>
                </c:pt>
                <c:pt idx="1602">
                  <c:v>3.5</c:v>
                </c:pt>
                <c:pt idx="1603">
                  <c:v>3.5</c:v>
                </c:pt>
                <c:pt idx="1604">
                  <c:v>3.25</c:v>
                </c:pt>
                <c:pt idx="1605">
                  <c:v>3.25</c:v>
                </c:pt>
                <c:pt idx="1606">
                  <c:v>3.25</c:v>
                </c:pt>
                <c:pt idx="1607">
                  <c:v>3.75</c:v>
                </c:pt>
                <c:pt idx="1608">
                  <c:v>3</c:v>
                </c:pt>
                <c:pt idx="1609">
                  <c:v>2.75</c:v>
                </c:pt>
                <c:pt idx="1610">
                  <c:v>2.75</c:v>
                </c:pt>
                <c:pt idx="1611">
                  <c:v>2.5</c:v>
                </c:pt>
                <c:pt idx="1612">
                  <c:v>3</c:v>
                </c:pt>
                <c:pt idx="1613">
                  <c:v>3</c:v>
                </c:pt>
                <c:pt idx="1614">
                  <c:v>3.25</c:v>
                </c:pt>
                <c:pt idx="1615">
                  <c:v>3.25</c:v>
                </c:pt>
                <c:pt idx="1616">
                  <c:v>2.75</c:v>
                </c:pt>
                <c:pt idx="1617">
                  <c:v>3.25</c:v>
                </c:pt>
                <c:pt idx="1618">
                  <c:v>3</c:v>
                </c:pt>
                <c:pt idx="1619">
                  <c:v>3.25</c:v>
                </c:pt>
                <c:pt idx="1620">
                  <c:v>2.75</c:v>
                </c:pt>
                <c:pt idx="1621">
                  <c:v>3</c:v>
                </c:pt>
                <c:pt idx="1622">
                  <c:v>2</c:v>
                </c:pt>
                <c:pt idx="1623">
                  <c:v>3.25</c:v>
                </c:pt>
                <c:pt idx="1624">
                  <c:v>2.75</c:v>
                </c:pt>
                <c:pt idx="1625">
                  <c:v>3</c:v>
                </c:pt>
                <c:pt idx="1626">
                  <c:v>2.5</c:v>
                </c:pt>
                <c:pt idx="1627">
                  <c:v>2.5</c:v>
                </c:pt>
                <c:pt idx="1628">
                  <c:v>2.75</c:v>
                </c:pt>
                <c:pt idx="1629">
                  <c:v>2.5</c:v>
                </c:pt>
                <c:pt idx="1630">
                  <c:v>2.75</c:v>
                </c:pt>
                <c:pt idx="1631">
                  <c:v>3</c:v>
                </c:pt>
                <c:pt idx="1632">
                  <c:v>3</c:v>
                </c:pt>
                <c:pt idx="1633">
                  <c:v>3.5</c:v>
                </c:pt>
                <c:pt idx="1634">
                  <c:v>3.25</c:v>
                </c:pt>
                <c:pt idx="1635">
                  <c:v>2</c:v>
                </c:pt>
                <c:pt idx="1636">
                  <c:v>3.25</c:v>
                </c:pt>
                <c:pt idx="1637">
                  <c:v>2.75</c:v>
                </c:pt>
                <c:pt idx="1638">
                  <c:v>3</c:v>
                </c:pt>
                <c:pt idx="1639">
                  <c:v>3.25</c:v>
                </c:pt>
                <c:pt idx="1640">
                  <c:v>2.75</c:v>
                </c:pt>
                <c:pt idx="1641">
                  <c:v>3</c:v>
                </c:pt>
                <c:pt idx="1642">
                  <c:v>3.25</c:v>
                </c:pt>
                <c:pt idx="1643">
                  <c:v>3.5</c:v>
                </c:pt>
                <c:pt idx="1644">
                  <c:v>2.75</c:v>
                </c:pt>
                <c:pt idx="1645">
                  <c:v>3.75</c:v>
                </c:pt>
                <c:pt idx="1646">
                  <c:v>3.75</c:v>
                </c:pt>
                <c:pt idx="1647">
                  <c:v>3.25</c:v>
                </c:pt>
                <c:pt idx="1648">
                  <c:v>3.5</c:v>
                </c:pt>
                <c:pt idx="1649">
                  <c:v>3.75</c:v>
                </c:pt>
                <c:pt idx="1650">
                  <c:v>3.25</c:v>
                </c:pt>
                <c:pt idx="1651">
                  <c:v>3.75</c:v>
                </c:pt>
                <c:pt idx="1652">
                  <c:v>3.75</c:v>
                </c:pt>
                <c:pt idx="1653">
                  <c:v>3</c:v>
                </c:pt>
                <c:pt idx="1654">
                  <c:v>3.25</c:v>
                </c:pt>
                <c:pt idx="1655">
                  <c:v>3.5</c:v>
                </c:pt>
                <c:pt idx="1656">
                  <c:v>2.5</c:v>
                </c:pt>
                <c:pt idx="1657">
                  <c:v>3</c:v>
                </c:pt>
                <c:pt idx="1658">
                  <c:v>2</c:v>
                </c:pt>
                <c:pt idx="1659">
                  <c:v>3</c:v>
                </c:pt>
                <c:pt idx="1660">
                  <c:v>3.25</c:v>
                </c:pt>
                <c:pt idx="1661">
                  <c:v>3.75</c:v>
                </c:pt>
                <c:pt idx="1662">
                  <c:v>3.25</c:v>
                </c:pt>
                <c:pt idx="1663">
                  <c:v>4</c:v>
                </c:pt>
                <c:pt idx="1664">
                  <c:v>3</c:v>
                </c:pt>
                <c:pt idx="1665">
                  <c:v>2.75</c:v>
                </c:pt>
                <c:pt idx="1666">
                  <c:v>3</c:v>
                </c:pt>
                <c:pt idx="1667">
                  <c:v>3</c:v>
                </c:pt>
                <c:pt idx="1668">
                  <c:v>3.5</c:v>
                </c:pt>
                <c:pt idx="1669">
                  <c:v>2.75</c:v>
                </c:pt>
                <c:pt idx="1670">
                  <c:v>3.5</c:v>
                </c:pt>
                <c:pt idx="1671">
                  <c:v>3.5</c:v>
                </c:pt>
                <c:pt idx="1672">
                  <c:v>3.25</c:v>
                </c:pt>
                <c:pt idx="1673">
                  <c:v>2.5</c:v>
                </c:pt>
                <c:pt idx="1674">
                  <c:v>2.75</c:v>
                </c:pt>
                <c:pt idx="1675">
                  <c:v>3</c:v>
                </c:pt>
                <c:pt idx="1676">
                  <c:v>3.75</c:v>
                </c:pt>
                <c:pt idx="1677">
                  <c:v>2.75</c:v>
                </c:pt>
                <c:pt idx="1678">
                  <c:v>3</c:v>
                </c:pt>
                <c:pt idx="1679">
                  <c:v>3</c:v>
                </c:pt>
                <c:pt idx="1680">
                  <c:v>3.25</c:v>
                </c:pt>
                <c:pt idx="1681">
                  <c:v>3.25</c:v>
                </c:pt>
                <c:pt idx="1682">
                  <c:v>4</c:v>
                </c:pt>
                <c:pt idx="1683">
                  <c:v>3.5</c:v>
                </c:pt>
                <c:pt idx="1684">
                  <c:v>3.5</c:v>
                </c:pt>
                <c:pt idx="1685">
                  <c:v>4</c:v>
                </c:pt>
                <c:pt idx="1686">
                  <c:v>3.25</c:v>
                </c:pt>
                <c:pt idx="1687">
                  <c:v>4</c:v>
                </c:pt>
                <c:pt idx="1688">
                  <c:v>3.75</c:v>
                </c:pt>
                <c:pt idx="1689">
                  <c:v>3.75</c:v>
                </c:pt>
                <c:pt idx="1690">
                  <c:v>3.5</c:v>
                </c:pt>
                <c:pt idx="1691">
                  <c:v>3</c:v>
                </c:pt>
                <c:pt idx="1692">
                  <c:v>3.75</c:v>
                </c:pt>
                <c:pt idx="1693">
                  <c:v>4</c:v>
                </c:pt>
                <c:pt idx="1694">
                  <c:v>1.5</c:v>
                </c:pt>
                <c:pt idx="1695">
                  <c:v>2.5</c:v>
                </c:pt>
                <c:pt idx="1696">
                  <c:v>2.75</c:v>
                </c:pt>
                <c:pt idx="1697">
                  <c:v>3.25</c:v>
                </c:pt>
                <c:pt idx="1698">
                  <c:v>3</c:v>
                </c:pt>
                <c:pt idx="1699">
                  <c:v>4</c:v>
                </c:pt>
                <c:pt idx="1700">
                  <c:v>2.5</c:v>
                </c:pt>
                <c:pt idx="1701">
                  <c:v>3</c:v>
                </c:pt>
                <c:pt idx="1702">
                  <c:v>3.5</c:v>
                </c:pt>
                <c:pt idx="1703">
                  <c:v>2.5</c:v>
                </c:pt>
                <c:pt idx="1704">
                  <c:v>2.75</c:v>
                </c:pt>
                <c:pt idx="1705">
                  <c:v>2.75</c:v>
                </c:pt>
                <c:pt idx="1706">
                  <c:v>2.75</c:v>
                </c:pt>
                <c:pt idx="1707">
                  <c:v>2.75</c:v>
                </c:pt>
                <c:pt idx="1708">
                  <c:v>3</c:v>
                </c:pt>
                <c:pt idx="1709">
                  <c:v>3</c:v>
                </c:pt>
                <c:pt idx="1710">
                  <c:v>3.25</c:v>
                </c:pt>
                <c:pt idx="1711">
                  <c:v>3.25</c:v>
                </c:pt>
                <c:pt idx="1712">
                  <c:v>3.25</c:v>
                </c:pt>
                <c:pt idx="1713">
                  <c:v>3.25</c:v>
                </c:pt>
                <c:pt idx="1714">
                  <c:v>3.5</c:v>
                </c:pt>
                <c:pt idx="1715">
                  <c:v>3.5</c:v>
                </c:pt>
                <c:pt idx="1716">
                  <c:v>3.75</c:v>
                </c:pt>
                <c:pt idx="1717">
                  <c:v>3.25</c:v>
                </c:pt>
                <c:pt idx="1718">
                  <c:v>3.5</c:v>
                </c:pt>
                <c:pt idx="1719">
                  <c:v>3</c:v>
                </c:pt>
                <c:pt idx="1720">
                  <c:v>2</c:v>
                </c:pt>
                <c:pt idx="1721">
                  <c:v>2</c:v>
                </c:pt>
                <c:pt idx="1722">
                  <c:v>3</c:v>
                </c:pt>
                <c:pt idx="1723">
                  <c:v>3</c:v>
                </c:pt>
                <c:pt idx="1724">
                  <c:v>2.75</c:v>
                </c:pt>
                <c:pt idx="1725">
                  <c:v>3</c:v>
                </c:pt>
                <c:pt idx="1726">
                  <c:v>3</c:v>
                </c:pt>
                <c:pt idx="1727">
                  <c:v>3.25</c:v>
                </c:pt>
                <c:pt idx="1728">
                  <c:v>2.75</c:v>
                </c:pt>
                <c:pt idx="1729">
                  <c:v>2.5</c:v>
                </c:pt>
                <c:pt idx="1730">
                  <c:v>2.5</c:v>
                </c:pt>
                <c:pt idx="1731">
                  <c:v>3</c:v>
                </c:pt>
                <c:pt idx="1732">
                  <c:v>3.5</c:v>
                </c:pt>
                <c:pt idx="1733">
                  <c:v>3.5</c:v>
                </c:pt>
                <c:pt idx="1734">
                  <c:v>2.5</c:v>
                </c:pt>
                <c:pt idx="1735">
                  <c:v>2.5</c:v>
                </c:pt>
                <c:pt idx="1736">
                  <c:v>2.75</c:v>
                </c:pt>
                <c:pt idx="1737">
                  <c:v>3.25</c:v>
                </c:pt>
                <c:pt idx="1738">
                  <c:v>2.75</c:v>
                </c:pt>
                <c:pt idx="1739">
                  <c:v>4</c:v>
                </c:pt>
                <c:pt idx="1740">
                  <c:v>3</c:v>
                </c:pt>
                <c:pt idx="1741">
                  <c:v>2.25</c:v>
                </c:pt>
                <c:pt idx="1742">
                  <c:v>3</c:v>
                </c:pt>
                <c:pt idx="1743">
                  <c:v>3.5</c:v>
                </c:pt>
                <c:pt idx="1744">
                  <c:v>3.75</c:v>
                </c:pt>
                <c:pt idx="1745">
                  <c:v>3</c:v>
                </c:pt>
                <c:pt idx="1746">
                  <c:v>3.25</c:v>
                </c:pt>
                <c:pt idx="1747">
                  <c:v>3</c:v>
                </c:pt>
                <c:pt idx="1748">
                  <c:v>3.5</c:v>
                </c:pt>
                <c:pt idx="1749">
                  <c:v>3.75</c:v>
                </c:pt>
                <c:pt idx="1750">
                  <c:v>3</c:v>
                </c:pt>
                <c:pt idx="1751">
                  <c:v>3.25</c:v>
                </c:pt>
                <c:pt idx="1752">
                  <c:v>3.5</c:v>
                </c:pt>
                <c:pt idx="1753">
                  <c:v>2.5</c:v>
                </c:pt>
                <c:pt idx="1754">
                  <c:v>3</c:v>
                </c:pt>
                <c:pt idx="1755">
                  <c:v>3.25</c:v>
                </c:pt>
                <c:pt idx="1756">
                  <c:v>4</c:v>
                </c:pt>
                <c:pt idx="1757">
                  <c:v>3.5</c:v>
                </c:pt>
                <c:pt idx="1758">
                  <c:v>3</c:v>
                </c:pt>
                <c:pt idx="1759">
                  <c:v>2.75</c:v>
                </c:pt>
                <c:pt idx="1760">
                  <c:v>2.5</c:v>
                </c:pt>
                <c:pt idx="1761">
                  <c:v>3</c:v>
                </c:pt>
                <c:pt idx="1762">
                  <c:v>3.25</c:v>
                </c:pt>
                <c:pt idx="1763">
                  <c:v>3.25</c:v>
                </c:pt>
                <c:pt idx="1764">
                  <c:v>3.25</c:v>
                </c:pt>
                <c:pt idx="1765">
                  <c:v>3.5</c:v>
                </c:pt>
                <c:pt idx="1766">
                  <c:v>3</c:v>
                </c:pt>
                <c:pt idx="1767">
                  <c:v>3.5</c:v>
                </c:pt>
                <c:pt idx="1768">
                  <c:v>2.75</c:v>
                </c:pt>
                <c:pt idx="1769">
                  <c:v>2.75</c:v>
                </c:pt>
                <c:pt idx="1770">
                  <c:v>3</c:v>
                </c:pt>
                <c:pt idx="1771">
                  <c:v>3.5</c:v>
                </c:pt>
                <c:pt idx="1772">
                  <c:v>3.5</c:v>
                </c:pt>
                <c:pt idx="1773">
                  <c:v>3.75</c:v>
                </c:pt>
                <c:pt idx="1774">
                  <c:v>3.25</c:v>
                </c:pt>
                <c:pt idx="1775">
                  <c:v>3.5</c:v>
                </c:pt>
                <c:pt idx="1776">
                  <c:v>3.5</c:v>
                </c:pt>
                <c:pt idx="1777">
                  <c:v>3.75</c:v>
                </c:pt>
                <c:pt idx="1778">
                  <c:v>2.75</c:v>
                </c:pt>
                <c:pt idx="1779">
                  <c:v>3.5</c:v>
                </c:pt>
                <c:pt idx="1780">
                  <c:v>3.5</c:v>
                </c:pt>
                <c:pt idx="1781">
                  <c:v>3</c:v>
                </c:pt>
                <c:pt idx="1782">
                  <c:v>3.5</c:v>
                </c:pt>
                <c:pt idx="1783">
                  <c:v>3.75</c:v>
                </c:pt>
                <c:pt idx="1784">
                  <c:v>3</c:v>
                </c:pt>
                <c:pt idx="1785">
                  <c:v>3</c:v>
                </c:pt>
                <c:pt idx="1786">
                  <c:v>3.25</c:v>
                </c:pt>
                <c:pt idx="1787">
                  <c:v>3.75</c:v>
                </c:pt>
                <c:pt idx="1788">
                  <c:v>3.25</c:v>
                </c:pt>
                <c:pt idx="1789">
                  <c:v>3.5</c:v>
                </c:pt>
                <c:pt idx="1790">
                  <c:v>3.75</c:v>
                </c:pt>
                <c:pt idx="1791">
                  <c:v>3</c:v>
                </c:pt>
                <c:pt idx="1792">
                  <c:v>3.5</c:v>
                </c:pt>
                <c:pt idx="1793">
                  <c:v>3.25</c:v>
                </c:pt>
                <c:pt idx="1794">
                  <c:v>3</c:v>
                </c:pt>
              </c:numCache>
            </c:numRef>
          </c:yVal>
          <c:smooth val="0"/>
          <c:extLst>
            <c:ext xmlns:c16="http://schemas.microsoft.com/office/drawing/2014/chart" uri="{C3380CC4-5D6E-409C-BE32-E72D297353CC}">
              <c16:uniqueId val="{00000000-CA60-40FB-81E0-B2DEEFB32C0D}"/>
            </c:ext>
          </c:extLst>
        </c:ser>
        <c:dLbls>
          <c:showLegendKey val="0"/>
          <c:showVal val="0"/>
          <c:showCatName val="0"/>
          <c:showSerName val="0"/>
          <c:showPercent val="0"/>
          <c:showBubbleSize val="0"/>
        </c:dLbls>
        <c:axId val="1155034447"/>
        <c:axId val="1160925935"/>
      </c:scatterChart>
      <c:valAx>
        <c:axId val="11550344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solidFill>
                      <a:schemeClr val="accent2">
                        <a:lumMod val="75000"/>
                      </a:schemeClr>
                    </a:solidFill>
                  </a:rPr>
                  <a:t>COCAO</a:t>
                </a:r>
                <a:r>
                  <a:rPr lang="en-US" sz="1100" b="1" baseline="0">
                    <a:solidFill>
                      <a:schemeClr val="accent2">
                        <a:lumMod val="75000"/>
                      </a:schemeClr>
                    </a:solidFill>
                  </a:rPr>
                  <a:t> PERCENTAGE</a:t>
                </a:r>
                <a:endParaRPr lang="en-US" sz="1100" b="1">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60925935"/>
        <c:crosses val="autoZero"/>
        <c:crossBetween val="midCat"/>
      </c:valAx>
      <c:valAx>
        <c:axId val="11609259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1">
                    <a:solidFill>
                      <a:schemeClr val="accent2">
                        <a:lumMod val="75000"/>
                      </a:schemeClr>
                    </a:solidFill>
                  </a:rPr>
                  <a:t>RATINGS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50344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8CA-E46D-B328-5BC0-425C814EB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00D931-072C-BB43-0BAF-121A48478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19DA6-5AAE-820F-3ED9-31D83B91F5DA}"/>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E2A85CFE-291A-5E59-A4D3-FA74EDB2B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F2C06-FC36-F39B-4CBC-5F1287962E58}"/>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198743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3D64-A96D-E483-870C-2830A01B08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0468A-BB02-0CAE-8C47-206393043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C5A6B-FA4F-8C7A-9E6B-26146F420224}"/>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D5A631DD-CC24-501C-D729-6F0AE98A1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D72E6-53BC-7D96-EE31-8917A2BEAD3D}"/>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35105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4ACA-99ED-ACF9-A421-F15E0B4058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AE3E8-E236-108E-7D6E-24BAAACB97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A062A-E7AD-9852-BC7C-6BD85972AF67}"/>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1B66B7E9-F138-B031-C581-4111A254F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53168-9DF3-E200-20EB-34D089512C2C}"/>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147942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47DF-6CB2-C76B-E94B-BACB0C66E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204CC-260E-120D-6C82-DF51130CC0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2692E-1F87-93AB-5CD8-68A82A437103}"/>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7815141E-3096-6504-C322-7CA1A97E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19E4D-A3D2-21EC-111D-3192AAB16C2B}"/>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45299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3173-7469-2E35-CF3B-6954E76EB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7DC16-3E26-9503-C9EB-93146CC68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F7647-10AF-1325-0DB5-A97BAED63356}"/>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730B0FA2-2F44-C391-3D1F-E2AE37741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FF520-6FA9-AB47-427F-E646546A3CBB}"/>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294045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F979-E54E-91A9-E3B9-B206288E0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73A9B-FD98-2E74-3DE4-5CED3BDB4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8E86F-AD3E-833B-0282-15F61C437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C050A7-1014-57D6-4BA9-9A285B6570CA}"/>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6" name="Footer Placeholder 5">
            <a:extLst>
              <a:ext uri="{FF2B5EF4-FFF2-40B4-BE49-F238E27FC236}">
                <a16:creationId xmlns:a16="http://schemas.microsoft.com/office/drawing/2014/main" id="{56BD3E16-0B60-916F-6F6D-EA5D8EECD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37D95-2F55-733E-D7B4-DFDE8EBD0D63}"/>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58126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13A0-6F1C-F649-8280-63B9936827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1260D-5E11-35BB-7499-AB8BDE1E1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30CF7-BCB4-80A4-08B4-3F73F9426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BC6BBD-0AB4-7FAB-0705-FA9EC5423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C0843-E150-8242-7531-A85CD8E1F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D5BF2-893E-3675-C0E3-2F97F00583A1}"/>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8" name="Footer Placeholder 7">
            <a:extLst>
              <a:ext uri="{FF2B5EF4-FFF2-40B4-BE49-F238E27FC236}">
                <a16:creationId xmlns:a16="http://schemas.microsoft.com/office/drawing/2014/main" id="{AB5C31BD-9BAE-4ACA-CA1D-E298AB40FE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6F9E9F-6657-081E-35B7-DA258DBBCAC2}"/>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8848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1EC4-0DC7-2D0E-1AC7-B91B4C1FED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F16022-7727-FE0E-CC67-E75B4556E3EF}"/>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4" name="Footer Placeholder 3">
            <a:extLst>
              <a:ext uri="{FF2B5EF4-FFF2-40B4-BE49-F238E27FC236}">
                <a16:creationId xmlns:a16="http://schemas.microsoft.com/office/drawing/2014/main" id="{68E50907-9E96-326C-778E-69323EBFA9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26236D-5C1A-2427-E19F-0C51A137D86C}"/>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59701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437D9-5B59-11E5-1C16-AC93560A211E}"/>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3" name="Footer Placeholder 2">
            <a:extLst>
              <a:ext uri="{FF2B5EF4-FFF2-40B4-BE49-F238E27FC236}">
                <a16:creationId xmlns:a16="http://schemas.microsoft.com/office/drawing/2014/main" id="{29F6EE36-1857-0C77-AB67-B76C9270C3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751D52-6968-5F6B-CE3F-B2A61B6F19C1}"/>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238598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3991-5023-93DC-0805-C0B33EC59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678EB-6F0E-8FAB-CAD6-4D65FEACF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982E75-4C84-5951-B61C-3A04891E3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21C15-12B6-2BF0-4C48-7C1C0F13FB0A}"/>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6" name="Footer Placeholder 5">
            <a:extLst>
              <a:ext uri="{FF2B5EF4-FFF2-40B4-BE49-F238E27FC236}">
                <a16:creationId xmlns:a16="http://schemas.microsoft.com/office/drawing/2014/main" id="{514ABF02-4D1F-F462-9F37-68023C88C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CFA5-E077-5BF0-2A2F-F6D03F201328}"/>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40783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20FF-198C-AA37-94F6-0F45BA2F6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E29C5-ADFE-7409-DD01-AC1A4E69E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AE3E3-B347-81AC-270E-8D6D324A3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75779-1B1C-2106-2A5F-010C562F13DF}"/>
              </a:ext>
            </a:extLst>
          </p:cNvPr>
          <p:cNvSpPr>
            <a:spLocks noGrp="1"/>
          </p:cNvSpPr>
          <p:nvPr>
            <p:ph type="dt" sz="half" idx="10"/>
          </p:nvPr>
        </p:nvSpPr>
        <p:spPr/>
        <p:txBody>
          <a:bodyPr/>
          <a:lstStyle/>
          <a:p>
            <a:fld id="{8761EBDA-6AB9-4A51-8072-DF60ECE261C0}" type="datetimeFigureOut">
              <a:rPr lang="en-US" smtClean="0"/>
              <a:t>4/9/2023</a:t>
            </a:fld>
            <a:endParaRPr lang="en-US"/>
          </a:p>
        </p:txBody>
      </p:sp>
      <p:sp>
        <p:nvSpPr>
          <p:cNvPr id="6" name="Footer Placeholder 5">
            <a:extLst>
              <a:ext uri="{FF2B5EF4-FFF2-40B4-BE49-F238E27FC236}">
                <a16:creationId xmlns:a16="http://schemas.microsoft.com/office/drawing/2014/main" id="{53CD0E39-2238-9612-5576-8E3E8EB3C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45CC8-67FC-8DEF-DFCE-1F516C1FDAB5}"/>
              </a:ext>
            </a:extLst>
          </p:cNvPr>
          <p:cNvSpPr>
            <a:spLocks noGrp="1"/>
          </p:cNvSpPr>
          <p:nvPr>
            <p:ph type="sldNum" sz="quarter" idx="12"/>
          </p:nvPr>
        </p:nvSpPr>
        <p:spPr/>
        <p:txBody>
          <a:bodyPr/>
          <a:lstStyle/>
          <a:p>
            <a:fld id="{CBC7E412-F9D2-4D3A-8AAF-01185DEAEA96}" type="slidenum">
              <a:rPr lang="en-US" smtClean="0"/>
              <a:t>‹#›</a:t>
            </a:fld>
            <a:endParaRPr lang="en-US"/>
          </a:p>
        </p:txBody>
      </p:sp>
    </p:spTree>
    <p:extLst>
      <p:ext uri="{BB962C8B-B14F-4D97-AF65-F5344CB8AC3E}">
        <p14:creationId xmlns:p14="http://schemas.microsoft.com/office/powerpoint/2010/main" val="161561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F6A25-E9B3-091B-53FA-EC4406B26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454AF-E5AE-F59D-D0F9-B397566FF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B0116-1E90-2951-813C-8A6D95E46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1EBDA-6AB9-4A51-8072-DF60ECE261C0}" type="datetimeFigureOut">
              <a:rPr lang="en-US" smtClean="0"/>
              <a:t>4/9/2023</a:t>
            </a:fld>
            <a:endParaRPr lang="en-US"/>
          </a:p>
        </p:txBody>
      </p:sp>
      <p:sp>
        <p:nvSpPr>
          <p:cNvPr id="5" name="Footer Placeholder 4">
            <a:extLst>
              <a:ext uri="{FF2B5EF4-FFF2-40B4-BE49-F238E27FC236}">
                <a16:creationId xmlns:a16="http://schemas.microsoft.com/office/drawing/2014/main" id="{601911A7-3E65-6515-9A97-7EE9AE3F7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F6BB49-BE11-F198-798B-70CD07708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7E412-F9D2-4D3A-8AAF-01185DEAEA96}" type="slidenum">
              <a:rPr lang="en-US" smtClean="0"/>
              <a:t>‹#›</a:t>
            </a:fld>
            <a:endParaRPr lang="en-US"/>
          </a:p>
        </p:txBody>
      </p:sp>
    </p:spTree>
    <p:extLst>
      <p:ext uri="{BB962C8B-B14F-4D97-AF65-F5344CB8AC3E}">
        <p14:creationId xmlns:p14="http://schemas.microsoft.com/office/powerpoint/2010/main" val="299323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003E-FD56-B4DE-976F-91B5C930CBB9}"/>
              </a:ext>
            </a:extLst>
          </p:cNvPr>
          <p:cNvSpPr>
            <a:spLocks noGrp="1"/>
          </p:cNvSpPr>
          <p:nvPr>
            <p:ph type="ctrTitle"/>
          </p:nvPr>
        </p:nvSpPr>
        <p:spPr/>
        <p:txBody>
          <a:bodyPr>
            <a:normAutofit/>
          </a:bodyPr>
          <a:lstStyle/>
          <a:p>
            <a:r>
              <a:rPr lang="en-US" sz="4400" b="1" dirty="0">
                <a:solidFill>
                  <a:schemeClr val="accent2">
                    <a:lumMod val="75000"/>
                  </a:schemeClr>
                </a:solidFill>
              </a:rPr>
              <a:t>COCAO DATASET ANALAYSIS</a:t>
            </a:r>
          </a:p>
        </p:txBody>
      </p:sp>
      <p:sp>
        <p:nvSpPr>
          <p:cNvPr id="3" name="Subtitle 2">
            <a:extLst>
              <a:ext uri="{FF2B5EF4-FFF2-40B4-BE49-F238E27FC236}">
                <a16:creationId xmlns:a16="http://schemas.microsoft.com/office/drawing/2014/main" id="{2E3B63D0-B445-CE93-5000-3806B8A11283}"/>
              </a:ext>
            </a:extLst>
          </p:cNvPr>
          <p:cNvSpPr>
            <a:spLocks noGrp="1"/>
          </p:cNvSpPr>
          <p:nvPr>
            <p:ph type="subTitle" idx="1"/>
          </p:nvPr>
        </p:nvSpPr>
        <p:spPr/>
        <p:txBody>
          <a:bodyPr/>
          <a:lstStyle/>
          <a:p>
            <a:r>
              <a:rPr lang="en-US" dirty="0"/>
              <a:t>RAGHVENDRA KUMAR</a:t>
            </a:r>
          </a:p>
        </p:txBody>
      </p:sp>
    </p:spTree>
    <p:extLst>
      <p:ext uri="{BB962C8B-B14F-4D97-AF65-F5344CB8AC3E}">
        <p14:creationId xmlns:p14="http://schemas.microsoft.com/office/powerpoint/2010/main" val="216379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60A9-AB66-E1DE-F00B-EACDF599DA41}"/>
              </a:ext>
            </a:extLst>
          </p:cNvPr>
          <p:cNvSpPr>
            <a:spLocks noGrp="1"/>
          </p:cNvSpPr>
          <p:nvPr>
            <p:ph type="title"/>
          </p:nvPr>
        </p:nvSpPr>
        <p:spPr>
          <a:xfrm>
            <a:off x="838200" y="365126"/>
            <a:ext cx="10515600" cy="893832"/>
          </a:xfrm>
        </p:spPr>
        <p:txBody>
          <a:bodyPr/>
          <a:lstStyle/>
          <a:p>
            <a:r>
              <a:rPr lang="en-US" sz="1800" b="1" i="0" u="none" strike="noStrike" dirty="0">
                <a:solidFill>
                  <a:schemeClr val="accent2">
                    <a:lumMod val="75000"/>
                  </a:schemeClr>
                </a:solidFill>
                <a:effectLst/>
                <a:latin typeface="Calibri" panose="020F0502020204030204" pitchFamily="34" charset="0"/>
              </a:rPr>
              <a:t>About Chocolate </a:t>
            </a:r>
            <a:r>
              <a:rPr lang="en-US" sz="1800" b="1" i="0" u="none" strike="noStrike" dirty="0" err="1">
                <a:solidFill>
                  <a:schemeClr val="accent2">
                    <a:lumMod val="75000"/>
                  </a:schemeClr>
                </a:solidFill>
                <a:effectLst/>
                <a:latin typeface="Calibri" panose="020F0502020204030204" pitchFamily="34" charset="0"/>
              </a:rPr>
              <a:t>Flavour</a:t>
            </a:r>
            <a:r>
              <a:rPr lang="en-US" sz="1800" b="1" i="0" u="none" strike="noStrike" dirty="0">
                <a:solidFill>
                  <a:schemeClr val="accent2">
                    <a:lumMod val="75000"/>
                  </a:schemeClr>
                </a:solidFill>
                <a:effectLst/>
                <a:latin typeface="Calibri" panose="020F0502020204030204" pitchFamily="34" charset="0"/>
              </a:rPr>
              <a:t> Dataset</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FA1816A5-7759-F8DE-1468-C889967835F7}"/>
              </a:ext>
            </a:extLst>
          </p:cNvPr>
          <p:cNvSpPr>
            <a:spLocks noGrp="1"/>
          </p:cNvSpPr>
          <p:nvPr>
            <p:ph idx="1"/>
          </p:nvPr>
        </p:nvSpPr>
        <p:spPr>
          <a:xfrm>
            <a:off x="838200" y="1258958"/>
            <a:ext cx="10515600" cy="4918005"/>
          </a:xfrm>
        </p:spPr>
        <p:txBody>
          <a:bodyPr/>
          <a:lstStyle/>
          <a:p>
            <a:pPr marL="0" indent="0" rtl="0">
              <a:spcBef>
                <a:spcPts val="300"/>
              </a:spcBef>
              <a:spcAft>
                <a:spcPts val="0"/>
              </a:spcAft>
              <a:buNone/>
            </a:pPr>
            <a:r>
              <a:rPr lang="en-US" sz="1800" b="1" i="0" u="none" strike="noStrike" dirty="0">
                <a:solidFill>
                  <a:srgbClr val="000000"/>
                </a:solidFill>
                <a:effectLst/>
                <a:latin typeface="Arial" panose="020B0604020202020204" pitchFamily="34" charset="0"/>
              </a:rPr>
              <a:t> Context</a:t>
            </a:r>
            <a:endParaRPr lang="en-US" b="1" dirty="0">
              <a:effectLst/>
            </a:endParaRPr>
          </a:p>
          <a:p>
            <a:pPr marL="0" indent="0" algn="ctr" rtl="0">
              <a:spcBef>
                <a:spcPts val="0"/>
              </a:spcBef>
              <a:spcAft>
                <a:spcPts val="0"/>
              </a:spcAft>
              <a:buNone/>
            </a:pPr>
            <a:r>
              <a:rPr lang="en-US" sz="1800" b="0" i="0" u="none" strike="noStrike" dirty="0">
                <a:solidFill>
                  <a:srgbClr val="000000"/>
                </a:solidFill>
                <a:effectLst/>
                <a:latin typeface="Arial" panose="020B0604020202020204" pitchFamily="34" charset="0"/>
              </a:rPr>
              <a:t>  Chocolate is one of the most popular candies in the world. Each year, residents of the United States collectively eat more than 2.8 billions pounds. However, not all chocolate bars are created equal! This dataset contains expert ratings of over 1,700 individual chocolate bars, along with information on their regional origin, percentage of cocoa, the variety of chocolate bean used and where the beans were grown.</a:t>
            </a:r>
            <a:endParaRPr lang="en-US" b="0" dirty="0">
              <a:effectLst/>
            </a:endParaRPr>
          </a:p>
          <a:p>
            <a:pPr marL="0" indent="0" rtl="0">
              <a:spcBef>
                <a:spcPts val="0"/>
              </a:spcBef>
              <a:spcAft>
                <a:spcPts val="1200"/>
              </a:spcAft>
              <a:buNone/>
            </a:pPr>
            <a:r>
              <a:rPr lang="en-US" sz="1800" b="1" i="0" u="none" strike="noStrike" dirty="0">
                <a:solidFill>
                  <a:srgbClr val="000000"/>
                </a:solidFill>
                <a:effectLst/>
                <a:latin typeface="Arial" panose="020B0604020202020204" pitchFamily="34" charset="0"/>
              </a:rPr>
              <a:t> Flavors of Cacao Rating System:</a:t>
            </a:r>
            <a:endParaRPr lang="en-US" b="1" dirty="0">
              <a:effectLst/>
            </a:endParaRPr>
          </a:p>
          <a:p>
            <a:pPr rtl="0" fontAlgn="base">
              <a:spcBef>
                <a:spcPts val="300"/>
              </a:spcBef>
              <a:spcAft>
                <a:spcPts val="3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5= Elite (Transcending beyond the ordinary limits)</a:t>
            </a:r>
            <a:endParaRPr lang="en-US" sz="1800" b="0" i="0" u="none" strike="noStrike" dirty="0">
              <a:solidFill>
                <a:srgbClr val="000000"/>
              </a:solidFill>
              <a:effectLst/>
              <a:latin typeface="Noto Sans Symbols"/>
            </a:endParaRPr>
          </a:p>
          <a:p>
            <a:pPr rtl="0" fontAlgn="base">
              <a:spcBef>
                <a:spcPts val="300"/>
              </a:spcBef>
              <a:spcAft>
                <a:spcPts val="3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4= Premium (Superior flavor development, character and style)</a:t>
            </a:r>
            <a:endParaRPr lang="en-US" sz="1800" b="0" i="0" u="none" strike="noStrike" dirty="0">
              <a:solidFill>
                <a:srgbClr val="000000"/>
              </a:solidFill>
              <a:effectLst/>
              <a:latin typeface="Noto Sans Symbols"/>
            </a:endParaRPr>
          </a:p>
          <a:p>
            <a:pPr rtl="0" fontAlgn="base">
              <a:spcBef>
                <a:spcPts val="300"/>
              </a:spcBef>
              <a:spcAft>
                <a:spcPts val="3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3= Satisfactory(3.0) to praiseworthy(3.75) (well made with special qualities)</a:t>
            </a:r>
            <a:endParaRPr lang="en-US" sz="1800" b="0" i="0" u="none" strike="noStrike" dirty="0">
              <a:solidFill>
                <a:srgbClr val="000000"/>
              </a:solidFill>
              <a:effectLst/>
              <a:latin typeface="Noto Sans Symbols"/>
            </a:endParaRPr>
          </a:p>
          <a:p>
            <a:pPr rtl="0" fontAlgn="base">
              <a:spcBef>
                <a:spcPts val="300"/>
              </a:spcBef>
              <a:spcAft>
                <a:spcPts val="3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2= Disappointing (Passable but contains at least one significant flaw)</a:t>
            </a:r>
            <a:endParaRPr lang="en-US" sz="1800" b="0" i="0" u="none" strike="noStrike" dirty="0">
              <a:solidFill>
                <a:srgbClr val="000000"/>
              </a:solidFill>
              <a:effectLst/>
              <a:latin typeface="Noto Sans Symbols"/>
            </a:endParaRPr>
          </a:p>
          <a:p>
            <a:pPr rtl="0" fontAlgn="base">
              <a:spcBef>
                <a:spcPts val="300"/>
              </a:spcBef>
              <a:spcAft>
                <a:spcPts val="3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1= Unpleasant (mostly unpalatable)</a:t>
            </a:r>
            <a:endParaRPr lang="en-US" sz="1800" b="0" i="0" u="none" strike="noStrike" dirty="0">
              <a:solidFill>
                <a:srgbClr val="000000"/>
              </a:solidFill>
              <a:effectLst/>
              <a:latin typeface="Noto Sans Symbols"/>
            </a:endParaRPr>
          </a:p>
          <a:p>
            <a:endParaRPr lang="en-US" dirty="0"/>
          </a:p>
        </p:txBody>
      </p:sp>
    </p:spTree>
    <p:extLst>
      <p:ext uri="{BB962C8B-B14F-4D97-AF65-F5344CB8AC3E}">
        <p14:creationId xmlns:p14="http://schemas.microsoft.com/office/powerpoint/2010/main" val="27510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A142-D71C-079F-DA6C-E7165366A185}"/>
              </a:ext>
            </a:extLst>
          </p:cNvPr>
          <p:cNvSpPr>
            <a:spLocks noGrp="1"/>
          </p:cNvSpPr>
          <p:nvPr>
            <p:ph type="title"/>
          </p:nvPr>
        </p:nvSpPr>
        <p:spPr>
          <a:xfrm>
            <a:off x="838200" y="365125"/>
            <a:ext cx="10515600" cy="536023"/>
          </a:xfrm>
        </p:spPr>
        <p:txBody>
          <a:bodyPr>
            <a:normAutofit fontScale="90000"/>
          </a:bodyPr>
          <a:lstStyle/>
          <a:p>
            <a:r>
              <a:rPr lang="en-US" dirty="0">
                <a:solidFill>
                  <a:srgbClr val="C00000"/>
                </a:solidFill>
              </a:rPr>
              <a:t>Data Cleaning &amp; Wrangling :</a:t>
            </a:r>
          </a:p>
        </p:txBody>
      </p:sp>
      <p:sp>
        <p:nvSpPr>
          <p:cNvPr id="3" name="Content Placeholder 2">
            <a:extLst>
              <a:ext uri="{FF2B5EF4-FFF2-40B4-BE49-F238E27FC236}">
                <a16:creationId xmlns:a16="http://schemas.microsoft.com/office/drawing/2014/main" id="{52CFE265-E3A3-9BE9-A2F4-90A8563A39B8}"/>
              </a:ext>
            </a:extLst>
          </p:cNvPr>
          <p:cNvSpPr>
            <a:spLocks noGrp="1"/>
          </p:cNvSpPr>
          <p:nvPr>
            <p:ph idx="1"/>
          </p:nvPr>
        </p:nvSpPr>
        <p:spPr/>
        <p:txBody>
          <a:bodyPr/>
          <a:lstStyle/>
          <a:p>
            <a:pPr>
              <a:buFont typeface="Symbol" panose="05050102010706020507" pitchFamily="18" charset="2"/>
              <a:buChar char="·"/>
            </a:pPr>
            <a:r>
              <a:rPr lang="en-US" sz="1800" dirty="0">
                <a:latin typeface="Calibri" panose="020F0502020204030204" pitchFamily="34" charset="0"/>
              </a:rPr>
              <a:t>There were only two Blank cells in the dataset.</a:t>
            </a:r>
          </a:p>
          <a:p>
            <a:pPr>
              <a:buFont typeface="Symbol" panose="05050102010706020507" pitchFamily="18" charset="2"/>
              <a:buChar char="·"/>
            </a:pPr>
            <a:r>
              <a:rPr lang="en-US" sz="1800" dirty="0">
                <a:latin typeface="Calibri" panose="020F0502020204030204" pitchFamily="34" charset="0"/>
              </a:rPr>
              <a:t>Replaced both the </a:t>
            </a:r>
            <a:r>
              <a:rPr lang="en-US" sz="1800" b="1" dirty="0">
                <a:latin typeface="Calibri" panose="020F0502020204030204" pitchFamily="34" charset="0"/>
              </a:rPr>
              <a:t>Blank</a:t>
            </a:r>
            <a:r>
              <a:rPr lang="en-US" sz="1800" dirty="0">
                <a:latin typeface="Calibri" panose="020F0502020204030204" pitchFamily="34" charset="0"/>
              </a:rPr>
              <a:t> Cells with Null.</a:t>
            </a:r>
          </a:p>
          <a:p>
            <a:pPr>
              <a:buFont typeface="Symbol" panose="05050102010706020507" pitchFamily="18" charset="2"/>
              <a:buChar char="·"/>
            </a:pPr>
            <a:r>
              <a:rPr lang="en-US" sz="1800" dirty="0">
                <a:latin typeface="Calibri" panose="020F0502020204030204" pitchFamily="34" charset="0"/>
              </a:rPr>
              <a:t>960 cells were with the insignificant case "Â"  in column “Bean Type” </a:t>
            </a:r>
          </a:p>
          <a:p>
            <a:pPr>
              <a:buFont typeface="Symbol" panose="05050102010706020507" pitchFamily="18" charset="2"/>
              <a:buChar char="·"/>
            </a:pPr>
            <a:r>
              <a:rPr lang="en-US" sz="1800" dirty="0">
                <a:latin typeface="Calibri" panose="020F0502020204030204" pitchFamily="34" charset="0"/>
              </a:rPr>
              <a:t>Created a new Column “</a:t>
            </a:r>
            <a:r>
              <a:rPr lang="en-US" sz="1800" b="1" dirty="0">
                <a:latin typeface="Calibri" panose="020F0502020204030204" pitchFamily="34" charset="0"/>
              </a:rPr>
              <a:t>Round Ratings</a:t>
            </a:r>
            <a:r>
              <a:rPr lang="en-US" sz="1800" dirty="0">
                <a:latin typeface="Calibri" panose="020F0502020204030204" pitchFamily="34" charset="0"/>
              </a:rPr>
              <a:t>” to Round all the Ratings to resemble </a:t>
            </a:r>
            <a:r>
              <a:rPr lang="en-US" sz="1800" dirty="0" err="1">
                <a:latin typeface="Calibri" panose="020F0502020204030204" pitchFamily="34" charset="0"/>
              </a:rPr>
              <a:t>Cocao</a:t>
            </a:r>
            <a:r>
              <a:rPr lang="en-US" sz="1800" dirty="0">
                <a:latin typeface="Calibri" panose="020F0502020204030204" pitchFamily="34" charset="0"/>
              </a:rPr>
              <a:t> Rating Systems.</a:t>
            </a:r>
          </a:p>
          <a:p>
            <a:pPr>
              <a:buFont typeface="Symbol" panose="05050102010706020507" pitchFamily="18" charset="2"/>
              <a:buChar char="·"/>
            </a:pPr>
            <a:r>
              <a:rPr lang="en-US" sz="1800" dirty="0">
                <a:latin typeface="Calibri" panose="020F0502020204030204" pitchFamily="34" charset="0"/>
              </a:rPr>
              <a:t>Created a new Column  “</a:t>
            </a:r>
            <a:r>
              <a:rPr lang="en-US" sz="1800" b="1" dirty="0" err="1">
                <a:latin typeface="Calibri" panose="020F0502020204030204" pitchFamily="34" charset="0"/>
              </a:rPr>
              <a:t>Cocao</a:t>
            </a:r>
            <a:r>
              <a:rPr lang="en-US" sz="1800" b="1" dirty="0">
                <a:latin typeface="Calibri" panose="020F0502020204030204" pitchFamily="34" charset="0"/>
              </a:rPr>
              <a:t> Rating System</a:t>
            </a:r>
            <a:r>
              <a:rPr lang="en-US" sz="1800" dirty="0">
                <a:latin typeface="Calibri" panose="020F0502020204030204" pitchFamily="34" charset="0"/>
              </a:rPr>
              <a:t>” with</a:t>
            </a:r>
            <a:r>
              <a:rPr lang="en-US" sz="1800" b="1" dirty="0">
                <a:latin typeface="Calibri" panose="020F0502020204030204" pitchFamily="34" charset="0"/>
              </a:rPr>
              <a:t> Formula  </a:t>
            </a:r>
            <a:r>
              <a:rPr lang="en-US" sz="1800" dirty="0">
                <a:latin typeface="Calibri" panose="020F0502020204030204" pitchFamily="34" charset="0"/>
              </a:rPr>
              <a:t>“  </a:t>
            </a:r>
            <a:r>
              <a:rPr lang="en-US" sz="1800" dirty="0"/>
              <a:t>=+IF(H4  = 1,"Unpleasant", IF( H4 = 2, "Disappointing", IF(H4 &lt;= 3, "Satisfactory", IF(H4 = 3.75, "Praiseworthy", IF(H4 = 4, "Premium", IF(H4 = 5, "Elite")))))) “</a:t>
            </a:r>
          </a:p>
        </p:txBody>
      </p:sp>
    </p:spTree>
    <p:extLst>
      <p:ext uri="{BB962C8B-B14F-4D97-AF65-F5344CB8AC3E}">
        <p14:creationId xmlns:p14="http://schemas.microsoft.com/office/powerpoint/2010/main" val="5131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F42FE-932D-1479-C7F0-6827B2BDB344}"/>
              </a:ext>
            </a:extLst>
          </p:cNvPr>
          <p:cNvSpPr>
            <a:spLocks noGrp="1"/>
          </p:cNvSpPr>
          <p:nvPr>
            <p:ph type="title"/>
          </p:nvPr>
        </p:nvSpPr>
        <p:spPr>
          <a:xfrm>
            <a:off x="630936" y="639520"/>
            <a:ext cx="3429000" cy="1719072"/>
          </a:xfrm>
        </p:spPr>
        <p:txBody>
          <a:bodyPr anchor="b">
            <a:normAutofit/>
          </a:bodyPr>
          <a:lstStyle/>
          <a:p>
            <a:r>
              <a:rPr lang="en-US" sz="5400" b="1" dirty="0"/>
              <a:t>Business Questions :</a:t>
            </a:r>
          </a:p>
        </p:txBody>
      </p:sp>
      <p:sp>
        <p:nvSpPr>
          <p:cNvPr id="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8851A1-635D-E8A9-9E36-B8965629CB3C}"/>
              </a:ext>
            </a:extLst>
          </p:cNvPr>
          <p:cNvSpPr>
            <a:spLocks noGrp="1"/>
          </p:cNvSpPr>
          <p:nvPr>
            <p:ph idx="1"/>
          </p:nvPr>
        </p:nvSpPr>
        <p:spPr>
          <a:xfrm>
            <a:off x="630936" y="2807208"/>
            <a:ext cx="3429000" cy="3410712"/>
          </a:xfrm>
        </p:spPr>
        <p:txBody>
          <a:bodyPr anchor="t">
            <a:normAutofit/>
          </a:bodyPr>
          <a:lstStyle/>
          <a:p>
            <a:pPr marL="0" indent="0" rtl="0" fontAlgn="base">
              <a:spcBef>
                <a:spcPts val="300"/>
              </a:spcBef>
              <a:spcAft>
                <a:spcPts val="300"/>
              </a:spcAft>
              <a:buNone/>
            </a:pPr>
            <a:r>
              <a:rPr lang="en-US" sz="2000" b="0" i="0" u="none" strike="noStrike" dirty="0">
                <a:solidFill>
                  <a:srgbClr val="000000"/>
                </a:solidFill>
                <a:effectLst/>
                <a:latin typeface="Arial" panose="020B0604020202020204" pitchFamily="34" charset="0"/>
              </a:rPr>
              <a:t>Which countries produce the highest-rated bars?</a:t>
            </a:r>
            <a:endParaRPr lang="en-US" sz="2000" b="0" i="0" u="none" strike="noStrike" dirty="0">
              <a:solidFill>
                <a:srgbClr val="000000"/>
              </a:solidFill>
              <a:effectLst/>
              <a:latin typeface="Noto Sans Symbols"/>
            </a:endParaRPr>
          </a:p>
          <a:p>
            <a:pPr marL="0" indent="0">
              <a:buNone/>
            </a:pPr>
            <a:r>
              <a:rPr lang="en-US" sz="2200" b="1" dirty="0">
                <a:solidFill>
                  <a:schemeClr val="accent2">
                    <a:lumMod val="75000"/>
                  </a:schemeClr>
                </a:solidFill>
                <a:latin typeface="Arial" panose="020B0604020202020204" pitchFamily="34" charset="0"/>
              </a:rPr>
              <a:t>U.S.A is the country with 748 rated Bars</a:t>
            </a:r>
          </a:p>
          <a:p>
            <a:pPr marL="514350" indent="-514350">
              <a:buAutoNum type="arabicPeriod"/>
            </a:pPr>
            <a:endParaRPr lang="en-US" sz="2200" dirty="0">
              <a:latin typeface="Arial" panose="020B0604020202020204" pitchFamily="34" charset="0"/>
            </a:endParaRPr>
          </a:p>
          <a:p>
            <a:pPr marL="514350" indent="-514350">
              <a:buAutoNum type="arabicPeriod"/>
            </a:pPr>
            <a:endParaRPr lang="en-US" sz="2200" dirty="0">
              <a:latin typeface="Arial" panose="020B0604020202020204" pitchFamily="34" charset="0"/>
            </a:endParaRPr>
          </a:p>
          <a:p>
            <a:pPr marL="514350" indent="-514350">
              <a:buAutoNum type="arabicPeriod"/>
            </a:pPr>
            <a:endParaRPr lang="en-US" sz="2200" dirty="0">
              <a:latin typeface="Arial" panose="020B0604020202020204" pitchFamily="34" charset="0"/>
            </a:endParaRPr>
          </a:p>
          <a:p>
            <a:pPr marL="514350" indent="-514350">
              <a:buAutoNum type="arabicPeriod"/>
            </a:pPr>
            <a:endParaRPr lang="en-US" sz="2200" dirty="0">
              <a:latin typeface="Arial" panose="020B0604020202020204" pitchFamily="34" charset="0"/>
            </a:endParaRPr>
          </a:p>
          <a:p>
            <a:pPr marL="514350" indent="-514350">
              <a:buAutoNum type="arabicPeriod"/>
            </a:pPr>
            <a:endParaRPr lang="en-US" sz="2200" dirty="0">
              <a:latin typeface="Arial" panose="020B0604020202020204" pitchFamily="34" charset="0"/>
            </a:endParaRPr>
          </a:p>
          <a:p>
            <a:pPr marL="514350" indent="-514350">
              <a:buAutoNum type="arabicPeriod"/>
            </a:pPr>
            <a:endParaRPr lang="en-US" sz="2200" dirty="0"/>
          </a:p>
        </p:txBody>
      </p:sp>
      <p:graphicFrame>
        <p:nvGraphicFramePr>
          <p:cNvPr id="4" name="Chart 3">
            <a:extLst>
              <a:ext uri="{FF2B5EF4-FFF2-40B4-BE49-F238E27FC236}">
                <a16:creationId xmlns:a16="http://schemas.microsoft.com/office/drawing/2014/main" id="{96BC0319-6E11-E0CF-02F4-55E881898B93}"/>
              </a:ext>
            </a:extLst>
          </p:cNvPr>
          <p:cNvGraphicFramePr>
            <a:graphicFrameLocks/>
          </p:cNvGraphicFramePr>
          <p:nvPr>
            <p:extLst>
              <p:ext uri="{D42A27DB-BD31-4B8C-83A1-F6EECF244321}">
                <p14:modId xmlns:p14="http://schemas.microsoft.com/office/powerpoint/2010/main" val="841448241"/>
              </p:ext>
            </p:extLst>
          </p:nvPr>
        </p:nvGraphicFramePr>
        <p:xfrm>
          <a:off x="4059936" y="1258498"/>
          <a:ext cx="7659643" cy="4634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754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56F34-B85A-4C12-45B3-A3A45F1288F4}"/>
              </a:ext>
            </a:extLst>
          </p:cNvPr>
          <p:cNvSpPr>
            <a:spLocks noGrp="1"/>
          </p:cNvSpPr>
          <p:nvPr>
            <p:ph type="title"/>
          </p:nvPr>
        </p:nvSpPr>
        <p:spPr>
          <a:xfrm>
            <a:off x="630936" y="639520"/>
            <a:ext cx="3429000" cy="1719072"/>
          </a:xfrm>
        </p:spPr>
        <p:txBody>
          <a:bodyPr anchor="b">
            <a:normAutofit/>
          </a:bodyPr>
          <a:lstStyle/>
          <a:p>
            <a:r>
              <a:rPr lang="en-US" sz="5400" b="1" dirty="0"/>
              <a:t>Business Questions :</a:t>
            </a:r>
            <a:endParaRPr lang="en-US" sz="54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9EC761D-B7DE-60AC-1D2B-F125EAEE03FA}"/>
              </a:ext>
            </a:extLst>
          </p:cNvPr>
          <p:cNvSpPr>
            <a:spLocks noGrp="1"/>
          </p:cNvSpPr>
          <p:nvPr>
            <p:ph idx="1"/>
          </p:nvPr>
        </p:nvSpPr>
        <p:spPr>
          <a:xfrm>
            <a:off x="630936" y="2807208"/>
            <a:ext cx="3429000" cy="3410712"/>
          </a:xfrm>
        </p:spPr>
        <p:txBody>
          <a:bodyPr anchor="t">
            <a:normAutofit/>
          </a:bodyPr>
          <a:lstStyle/>
          <a:p>
            <a:pPr marL="0" indent="0">
              <a:buNone/>
            </a:pPr>
            <a:r>
              <a:rPr lang="en-US" sz="2000" b="0" i="0" u="none" strike="noStrike" dirty="0">
                <a:effectLst/>
                <a:latin typeface="Arial" panose="020B0604020202020204" pitchFamily="34" charset="0"/>
              </a:rPr>
              <a:t> Where are the best cocoa beans grown?</a:t>
            </a:r>
          </a:p>
          <a:p>
            <a:pPr marL="0" indent="0" algn="ctr">
              <a:buNone/>
            </a:pPr>
            <a:r>
              <a:rPr lang="en-US" sz="2200" dirty="0">
                <a:latin typeface="Arial" panose="020B0604020202020204" pitchFamily="34" charset="0"/>
              </a:rPr>
              <a:t> </a:t>
            </a:r>
            <a:r>
              <a:rPr lang="en-US" sz="2000" b="1" dirty="0" err="1">
                <a:solidFill>
                  <a:srgbClr val="C00000"/>
                </a:solidFill>
                <a:latin typeface="Arial" panose="020B0604020202020204" pitchFamily="34" charset="0"/>
              </a:rPr>
              <a:t>Cocao</a:t>
            </a:r>
            <a:r>
              <a:rPr lang="en-US" sz="2000" b="1" dirty="0">
                <a:solidFill>
                  <a:srgbClr val="C00000"/>
                </a:solidFill>
                <a:latin typeface="Arial" panose="020B0604020202020204" pitchFamily="34" charset="0"/>
              </a:rPr>
              <a:t> Beans Originated  From </a:t>
            </a:r>
            <a:r>
              <a:rPr lang="en-US" sz="2000" b="1" dirty="0" err="1">
                <a:solidFill>
                  <a:srgbClr val="C00000"/>
                </a:solidFill>
                <a:latin typeface="Arial" panose="020B0604020202020204" pitchFamily="34" charset="0"/>
              </a:rPr>
              <a:t>Venenzuela</a:t>
            </a:r>
            <a:r>
              <a:rPr lang="en-US" sz="2000" b="1" dirty="0">
                <a:solidFill>
                  <a:srgbClr val="C00000"/>
                </a:solidFill>
                <a:latin typeface="Arial" panose="020B0604020202020204" pitchFamily="34" charset="0"/>
              </a:rPr>
              <a:t> is best</a:t>
            </a:r>
          </a:p>
          <a:p>
            <a:pPr marL="0" indent="0">
              <a:buNone/>
            </a:pPr>
            <a:endParaRPr lang="en-US" sz="2200" dirty="0"/>
          </a:p>
        </p:txBody>
      </p:sp>
      <p:graphicFrame>
        <p:nvGraphicFramePr>
          <p:cNvPr id="7" name="Chart 6">
            <a:extLst>
              <a:ext uri="{FF2B5EF4-FFF2-40B4-BE49-F238E27FC236}">
                <a16:creationId xmlns:a16="http://schemas.microsoft.com/office/drawing/2014/main" id="{492C3A15-8FB8-45AE-B302-9D5AF95A06AB}"/>
              </a:ext>
            </a:extLst>
          </p:cNvPr>
          <p:cNvGraphicFramePr>
            <a:graphicFrameLocks/>
          </p:cNvGraphicFramePr>
          <p:nvPr>
            <p:extLst>
              <p:ext uri="{D42A27DB-BD31-4B8C-83A1-F6EECF244321}">
                <p14:modId xmlns:p14="http://schemas.microsoft.com/office/powerpoint/2010/main" val="2992056782"/>
              </p:ext>
            </p:extLst>
          </p:nvPr>
        </p:nvGraphicFramePr>
        <p:xfrm>
          <a:off x="4654296" y="640080"/>
          <a:ext cx="6903720" cy="4931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200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0EB50-C79E-A0C7-E33E-8AAD22EA7AE3}"/>
              </a:ext>
            </a:extLst>
          </p:cNvPr>
          <p:cNvSpPr>
            <a:spLocks noGrp="1"/>
          </p:cNvSpPr>
          <p:nvPr>
            <p:ph type="title"/>
          </p:nvPr>
        </p:nvSpPr>
        <p:spPr>
          <a:xfrm>
            <a:off x="630936" y="502920"/>
            <a:ext cx="3419856" cy="1463040"/>
          </a:xfrm>
        </p:spPr>
        <p:txBody>
          <a:bodyPr anchor="ctr">
            <a:normAutofit/>
          </a:bodyPr>
          <a:lstStyle/>
          <a:p>
            <a:r>
              <a:rPr lang="en-US" sz="4800" b="1" dirty="0"/>
              <a:t>Business Questions :</a:t>
            </a:r>
            <a:endParaRPr lang="en-US" sz="4800" dirty="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70723A-E13A-4FD8-6923-34719C90F5D6}"/>
              </a:ext>
            </a:extLst>
          </p:cNvPr>
          <p:cNvSpPr>
            <a:spLocks noGrp="1"/>
          </p:cNvSpPr>
          <p:nvPr>
            <p:ph idx="1"/>
          </p:nvPr>
        </p:nvSpPr>
        <p:spPr>
          <a:xfrm>
            <a:off x="4654295" y="502920"/>
            <a:ext cx="6894576" cy="1788016"/>
          </a:xfrm>
        </p:spPr>
        <p:txBody>
          <a:bodyPr anchor="ctr">
            <a:normAutofit/>
          </a:bodyPr>
          <a:lstStyle/>
          <a:p>
            <a:r>
              <a:rPr lang="en-US" sz="2200" b="0" i="0" u="none" strike="noStrike" dirty="0">
                <a:effectLst/>
                <a:latin typeface="Arial" panose="020B0604020202020204" pitchFamily="34" charset="0"/>
              </a:rPr>
              <a:t>What is the relationship between cocoa solids percentage and rating?</a:t>
            </a:r>
          </a:p>
          <a:p>
            <a:pPr marL="0" indent="0" algn="ctr">
              <a:buNone/>
            </a:pP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Cocao</a:t>
            </a:r>
            <a:r>
              <a:rPr lang="en-US" sz="2200" b="1" dirty="0">
                <a:solidFill>
                  <a:srgbClr val="C00000"/>
                </a:solidFill>
                <a:latin typeface="Arial" panose="020B0604020202020204" pitchFamily="34" charset="0"/>
              </a:rPr>
              <a:t> with Ratings b/w 3 to 4  contains around 70  to 80% of Cocoa Solids</a:t>
            </a:r>
          </a:p>
          <a:p>
            <a:endParaRPr lang="en-US" sz="2200" dirty="0"/>
          </a:p>
        </p:txBody>
      </p:sp>
      <p:graphicFrame>
        <p:nvGraphicFramePr>
          <p:cNvPr id="4" name="Chart 3">
            <a:extLst>
              <a:ext uri="{FF2B5EF4-FFF2-40B4-BE49-F238E27FC236}">
                <a16:creationId xmlns:a16="http://schemas.microsoft.com/office/drawing/2014/main" id="{54B553FC-3F88-4CB2-95EC-76964A994D70}"/>
              </a:ext>
            </a:extLst>
          </p:cNvPr>
          <p:cNvGraphicFramePr>
            <a:graphicFrameLocks/>
          </p:cNvGraphicFramePr>
          <p:nvPr>
            <p:extLst>
              <p:ext uri="{D42A27DB-BD31-4B8C-83A1-F6EECF244321}">
                <p14:modId xmlns:p14="http://schemas.microsoft.com/office/powerpoint/2010/main" val="3439464484"/>
              </p:ext>
            </p:extLst>
          </p:nvPr>
        </p:nvGraphicFramePr>
        <p:xfrm>
          <a:off x="630936" y="2290936"/>
          <a:ext cx="10917936" cy="3844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005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381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Noto Sans Symbols</vt:lpstr>
      <vt:lpstr>Symbol</vt:lpstr>
      <vt:lpstr>Office Theme</vt:lpstr>
      <vt:lpstr>COCAO DATASET ANALAYSIS</vt:lpstr>
      <vt:lpstr>About Chocolate Flavour Dataset</vt:lpstr>
      <vt:lpstr>Data Cleaning &amp; Wrangling :</vt:lpstr>
      <vt:lpstr>Business Questions :</vt:lpstr>
      <vt:lpstr>Business Questions :</vt:lpstr>
      <vt:lpstr>Business Questions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COCAO DATASET ANALAYSIS</dc:title>
  <dc:creator>Raghvendra Kumar</dc:creator>
  <cp:lastModifiedBy>Raghvendra Kumar</cp:lastModifiedBy>
  <cp:revision>1</cp:revision>
  <dcterms:created xsi:type="dcterms:W3CDTF">2023-04-09T11:06:10Z</dcterms:created>
  <dcterms:modified xsi:type="dcterms:W3CDTF">2023-04-09T12:04:43Z</dcterms:modified>
</cp:coreProperties>
</file>