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2" r:id="rId2"/>
    <p:sldId id="278" r:id="rId3"/>
    <p:sldId id="344" r:id="rId4"/>
    <p:sldId id="345" r:id="rId5"/>
    <p:sldId id="346" r:id="rId6"/>
    <p:sldId id="296" r:id="rId7"/>
    <p:sldId id="340" r:id="rId8"/>
    <p:sldId id="341" r:id="rId9"/>
    <p:sldId id="347" r:id="rId10"/>
    <p:sldId id="348" r:id="rId11"/>
    <p:sldId id="349" r:id="rId12"/>
    <p:sldId id="350" r:id="rId13"/>
    <p:sldId id="342" r:id="rId14"/>
    <p:sldId id="351" r:id="rId15"/>
    <p:sldId id="352" r:id="rId16"/>
    <p:sldId id="343" r:id="rId17"/>
    <p:sldId id="339" r:id="rId18"/>
    <p:sldId id="334" r:id="rId19"/>
    <p:sldId id="28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39"/>
    <a:srgbClr val="FF5862"/>
    <a:srgbClr val="36FBFB"/>
    <a:srgbClr val="FFDF09"/>
    <a:srgbClr val="72F1B8"/>
    <a:srgbClr val="320140"/>
    <a:srgbClr val="FB7F72"/>
    <a:srgbClr val="FB7DDC"/>
    <a:srgbClr val="868CBD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94049" autoAdjust="0"/>
  </p:normalViewPr>
  <p:slideViewPr>
    <p:cSldViewPr snapToGrid="0">
      <p:cViewPr>
        <p:scale>
          <a:sx n="33" d="100"/>
          <a:sy n="33" d="100"/>
        </p:scale>
        <p:origin x="2508" y="680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7:29.181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1 449 24575,'0'757'0,"0"-1693"0,0 926 0,1 0 0,0 0 0,1 0 0,0 1 0,1-1 0,0 0 0,0 1 0,1 0 0,0 0 0,1 0 0,5-9 0,7-6 0,1 1 0,30-31 0,-44 50 23,1-1 0,0 1-1,0 1 1,1-1 0,-1 1 0,1-1-1,-1 2 1,1-1 0,0 1-1,0 0 1,0 0 0,1 0 0,11-1-1,5 1-244,0 1-1,36 4 0,-21-1-792,-13-1-5811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02.672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04.640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0 152 24575,'17'-15'0,"1"0"0,0 1 0,1 1 0,33-17 0,-27 19 0,1 0 0,0 1 0,1 2 0,0 1 0,1 1 0,-1 1 0,1 2 0,0 1 0,0 1 0,52 4 0,-75-2 0,1-1 0,-1 1 0,0 0 0,1 1 0,-1-1 0,0 1 0,0 0 0,0 1 0,0-1 0,0 1 0,0 0 0,-1 0 0,0 0 0,1 1 0,-1-1 0,0 1 0,4 5 0,-4-2 0,0-1 0,-1 1 0,1 0 0,-1 0 0,-1 0 0,1 0 0,-1 0 0,-1 1 0,1-1 0,-1 1 0,0 13 0,1 22 0,-3 0 0,-7 57 0,5-79 0,-1 1 0,-2 0 0,0-1 0,-1 0 0,-1 0 0,-14 26 0,-36 80 0,52-113 0,-11 17 0,14-28 0,0 0 0,1 1 0,-1 0 0,1-1 0,0 1 0,0 0 0,1 0 0,-1 0 0,1 1 0,0-1 0,0 0 0,0 0 0,0 8 0,2-10 0,-1-1 0,1 1 0,0 0 0,0-1 0,0 1 0,0-1 0,0 0 0,0 1 0,0-1 0,0 0 0,1 1 0,-1-1 0,0 0 0,1 0 0,-1 0 0,1 0 0,-1 0 0,1-1 0,0 1 0,-1 0 0,1-1 0,0 1 0,-1-1 0,1 1 0,3-1 0,7 2 0,0-1 0,19 0 0,-23-1 0,15-2 0,0 0 0,0-2 0,0 0 0,44-16 0,-42 12 0,0 1 0,1 1 0,42-4 0,-54 9-341,-1-1 0,1 0-1,21-6 1,-16 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06.999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4 24575,'52'-1'0,"-31"0"0,1 0 0,0 1 0,0 2 0,0 0 0,0 1 0,42 12 0,-54-10 0,-1 1 0,0-1 0,0 2 0,0-1 0,-1 1 0,0 0 0,14 17 0,3 2 0,-19-21 0,0 1 0,-1 0 0,0 0 0,-1 0 0,1 1 0,-1 0 0,0 0 0,-1 0 0,0 0 0,0 0 0,0 1 0,2 14 0,-2 1 0,-1 0 0,-1 1 0,-2 24 0,1-48 0,-1 46 0,0-1 0,-7 52 0,6-82 0,-1-1 0,-1 1 0,0-1 0,-1 1 0,-1-1 0,0-1 0,-12 21 0,-4 0 0,6-10 0,1 1 0,-18 38 0,23-37 0,0 1 0,-8 40 0,12-45-1365,-1-4-5461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10.171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1 24575,'46'1'0,"91"16"0,44 21 0,-155-32 0,110 34 0,6 1 0,143 34 0,41 14 0,-245-71 0,61 18 0,-101-23 0,133 45 0,-157-51 0,27 18 0,7 3 0,25 4 0,1-2 0,95 21 0,-155-46 0,0 1 0,-1 1 0,1 0 0,23 15 0,-22-14 0,0-1 0,0 0 0,1-2 0,0 0 0,25 3 0,-6-1 0,-12-2 273,19 5-1911,-27-3-5188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12.485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1 913 24575,'622'0'0,"-617"0"0,1 0 0,-1 0 0,0 0 0,1-1 0,-1 0 0,0 0 0,9-4 0,-12 4 0,1 0 0,-1-1 0,0 1 0,0-1 0,0 1 0,0-1 0,0 0 0,0 0 0,0 0 0,-1 0 0,1 0 0,-1 0 0,1-1 0,-1 1 0,0 0 0,0-1 0,1-4 0,3-13 0,-2-1 0,0 0 0,-1 0 0,-1 0 0,-1 0 0,-4-30 0,1 0 0,0-398 54,4 285-1473,-1 139-5407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15.028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61 858 24575,'0'623'0,"1"-612"0,-1 0 0,2 0 0,0-1 0,0 1 0,1-1 0,6 18 0,3-1 0,18 29 0,-29-54 0,12 17 0,-6-16 0,-1-13 0,-4-2 0,0 0 0,-1 0 0,0-1 0,-1 1 0,0-1 0,-5-23 0,-22-73 0,18 78 0,1 1 0,-5-45 0,10 39 0,-9-67 0,-5-11 0,-3-21 0,6 73 0,3-1 0,-4-105 0,14 132 0,4-172 0,-1 190 0,1 0 0,0 1 0,2 0 0,0-1 0,14-31 0,-14 37 0,1 1 0,0 0 0,1 1 0,0-1 0,1 1 0,0 1 0,0-1 0,1 1 0,12-9 0,10-5 0,3-3 0,40-22 0,-62 41 0,0 1 0,0 0 0,1 1 0,0 0 0,0 1 0,0 1 0,21-3 0,151 4 157,-103 4-1679,-57-2-5304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16.643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1 209 24575,'51'-3'0,"73"-12"0,-81 8 0,2 1 0,1-2 0,-1-3 0,63-23 0,-62 18 0,0 1 0,2 3 0,91-13 0,-123 22 85,0 0 0,0-2 0,28-11 0,-28 9-511,0 1 0,1 1-1,20-4 1,-14 6-6400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18.329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269 1 24575,'0'4'0,"-1"0"0,-1 0 0,1 0 0,-1 0 0,1 0 0,-1 0 0,0 0 0,-1-1 0,1 1 0,-5 4 0,0 3 0,-4 4 0,-25 27 0,24-29 0,1 0 0,-18 25 0,9-2 0,-23 34 0,34-57 0,0 0 0,1 1 0,1 0 0,0 1 0,0 0 0,2 0 0,-5 18 0,5-9 0,1 1 0,1-1 0,1 48 0,2-17 0,3 67 0,-1-111 0,0-1 0,0 0 0,1 0 0,0 0 0,9 17 0,29 45 0,-31-55 0,1-1 0,0 0 0,1-1 0,1 0 0,23 20 0,63 45 0,-99-80 0,12 9-114,1-1 1,1 0-1,-1-1 0,1 0 0,0-1 1,1-1-1,-1 0 0,1-1 0,0 0 1,0-1-1,17 1 0,-7-3-6712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19.911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0 0 24575,'0'653'-1365,"0"-628"-5461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22.073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0 0 24575,'8'1'0,"-1"0"0,1 0 0,0 1 0,-1 0 0,1 0 0,-1 1 0,0 0 0,11 6 0,53 35 0,-70-43 0,30 23 0,-1 2 0,-1 1 0,-2 2 0,37 48 0,-10-13 0,-41-49 0,0 1 0,-1 0 0,-1 1 0,-1 0 0,0 1 0,-1 0 0,-1 0 0,-1 1 0,-1 0 0,0 1 0,-1-1 0,-2 1 0,0 0 0,1 34 0,-3-41 0,-2 0 0,1 1 0,-2-1 0,0 0 0,0 0 0,-1 0 0,-1-1 0,0 1 0,-1-1 0,0 0 0,-1 0 0,0 0 0,-1-1 0,0 0 0,-1 0 0,-10 10 0,-43 64 0,46-60 0,-2-1 0,-28 30 0,34-43 0,1 1 0,-1 0 0,2 0 0,0 1 0,-12 23 0,9-14-1365,1-5-5461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7:31.113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0 24575,'886'0'-1365,"-861"0"-5461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32.659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892 1 24575,'-5'0'0,"0"1"0,0 1 0,0-1 0,0 1 0,0 0 0,1 0 0,-1 0 0,1 1 0,-1 0 0,-7 6 0,1-1 0,-72 55 0,59-42 0,-2-1 0,-30 18 0,13-11 0,-44 36 0,17-12 0,21-24 0,40-23 0,0 1 0,1-1 0,-1 2 0,1-1 0,0 1 0,-12 11 0,-25 39 0,33-39 0,-1-1 0,-25 25 0,24-27 0,1 0 0,0 2 0,-11 16 0,-21 26 0,38-50 0,-1-1 0,0 0 0,-1 0 0,-16 10 0,24-16 0,0-1 0,1 1 0,-1-1 0,0 0 0,1 1 0,-1-1 0,0 0 0,0 0 0,1 1 0,-1-1 0,0 0 0,0 0 0,0 0 0,1 0 0,-1 0 0,0 0 0,0 0 0,0 0 0,1 0 0,-1-1 0,0 1 0,0 0 0,1 0 0,-1-1 0,0 1 0,0 0 0,1-1 0,-1 1 0,0-1 0,1 1 0,-1-1 0,1 1 0,-1-1 0,0 1 0,1-1 0,0 0 0,-1 1 0,1-1 0,-1 0 0,1 1 0,0-1 0,-1 0 0,1 0 0,0 1 0,-1-3 0,-1-3 0,1-1 0,0 0 0,0 0 0,0-8 0,1 12 0,-1-23 0,1 0 0,1 0 0,2 0 0,8-39 0,1 22 0,30-76 0,-35 98 0,7-31 0,-9 33 0,0 1 0,9-21 0,-14 38 0,0 0 0,1 0 0,-1 0 0,1 0 0,-1 0 0,1 0 0,-1 0 0,1 0 0,0 0 0,0 1 0,-1-1 0,1 0 0,0 0 0,0 1 0,1-2 0,-2 2 0,1 0 0,-1 0 0,0 0 0,1 0 0,-1 0 0,0 0 0,1 0 0,-1 0 0,1 0 0,-1 0 0,0 0 0,1 1 0,-1-1 0,0 0 0,1 0 0,-1 0 0,0 0 0,1 1 0,-1-1 0,0 0 0,1 0 0,-1 1 0,0-1 0,1 0 0,-1 0 0,0 1 0,1 0 0,0 1 0,1 1 0,0 1 0,-1-1 0,0 0 0,1 0 0,-1 1 0,1 6 0,4 44 0,-2 0 0,-6 91 0,0-54 0,1 238 0,1-324 0,0 0 0,0 0 0,1 0 0,-1 0 0,1 0 0,0 0 0,1 0 0,-1-1 0,1 1 0,2 5 0,-2-8 0,-1 0 0,1 0 0,0 0 0,-1 0 0,1-1 0,0 1 0,0 0 0,0-1 0,1 1 0,-1-1 0,0 0 0,0 0 0,1 0 0,-1 0 0,1 0 0,-1 0 0,1-1 0,-1 1 0,1-1 0,-1 1 0,6-1 0,16-1 0,1 0 0,-1-2 0,28-6 0,24-2 0,49 7 0,-11 1 0,-98 1 112,-1-1 0,19-6-1,20-3-1811,-32 10-5126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34.573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0 1 24575,'6'0'0,"0"1"0,0 0 0,0 0 0,0 1 0,-1-1 0,1 1 0,0 1 0,6 3 0,44 27 0,-42-23 0,143 103 0,-76-53 0,0 4 0,-41-31 0,56 35 0,-68-49 0,-1 1 0,-1 1 0,-2 2 0,28 30 0,36 34 0,-73-73 0,-1 1 0,0 1 0,-2 0 0,12 18 0,-13-17 0,0-1 0,1-1 0,1 0 0,18 16 0,-20-20 57,-1 0 0,-1 0-1,1 1 1,-2 0 0,12 20 0,-12-18-399,0-1 1,1 0 0,0-1 0,20 20 0,-15-20-6485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37.138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0 973 24575,'357'0'0,"-331"-1"0,0-2 0,34-7 0,34-4 0,-72 14 0,-14 0 0,0 0 0,0-1 0,0 0 0,14-3 0,-20 3 0,0 1 0,0-1 0,1 0 0,-1 0 0,0-1 0,0 1 0,0 0 0,0-1 0,-1 1 0,1-1 0,0 1 0,-1-1 0,1 0 0,-1 0 0,1 0 0,-1 0 0,0 0 0,0 0 0,0 0 0,2-4 0,0-4 0,-1-1 0,0 1 0,0 0 0,-1-1 0,0 0 0,-1 1 0,0-1 0,-1 0 0,-1-10 0,-5-14 0,-16-47 0,13 49 0,-9-51 0,12 6 0,7-135 0,2 102 0,-2-15-1365,0 101-5461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40.438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90 566 24575,'0'964'0,"1"-1017"0,-2 0 0,-3 0 0,-20-97 0,15 116 0,-6-20 0,2-1 0,3-1 0,-5-66 0,15-148 0,2 116 0,-2 139 0,1 0 0,1 0 0,1 0 0,0 1 0,7-22 0,33-67 0,-37 90 0,7-18 0,-9 21 0,0 0 0,0 0 0,1 1 0,0 0 0,1 0 0,11-14 0,-6 10 0,1 1 0,0 0 0,1 1 0,1 0 0,0 1 0,0 1 0,1 0 0,0 1 0,0 0 0,1 2 0,0-1 0,0 2 0,0 0 0,1 1 0,0 1 0,0 0 0,21 0 0,257 8-1365,-270-5-5461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42.202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60 24575,'84'1'0,"-5"1"0,141-16 0,-115-6 0,-57 10 0,1 2 0,77-3 0,-9 12-1365,-92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44.292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564 1 24575,'-6'1'0,"1"0"0,0 0 0,-1 1 0,1-1 0,0 1 0,0 0 0,0 1 0,0-1 0,0 1 0,-8 7 0,1-2 0,-47 33 0,-94 87 0,143-119 0,-22 23 0,1 2 0,1 1 0,2 2 0,2 1 0,1 0 0,-31 68 0,50-91 0,-1 0 0,2 1 0,0 0 0,1 0 0,1 0 0,-3 28 0,6 102 0,2-76 0,-2-61 0,0 0 0,1 0 0,1 1 0,-1-1 0,2 0 0,5 15 0,-7-20 0,1 0 0,0 0 0,0 0 0,1 0 0,-1 0 0,1-1 0,0 0 0,-1 1 0,2-1 0,-1 0 0,0 0 0,1-1 0,-1 1 0,1-1 0,0 1 0,6 2 0,27 9 0,0-1 0,1-1 0,1-3 0,0-1 0,56 5 0,-74-11 112,40 9 1,-18-2-1703,-22-5-5236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45.991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0 24575,'0'5'0,"0"7"0,0 6 0,0 11 0,0 4 0,0 3 0,0 4 0,0 1 0,0-1 0,0-3 0,0-3 0,0-1 0,0-3 0,0 0 0,0-1 0,0 0 0,0 0 0,0-5-8191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47.996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149 0 24575,'7'1'0,"0"-1"0,1 1 0,-1 1 0,-1-1 0,1 1 0,0 0 0,0 1 0,-1-1 0,1 1 0,-1 1 0,0-1 0,0 1 0,0 0 0,-1 0 0,1 1 0,-1 0 0,0 0 0,0 0 0,4 7 0,-2-3 0,-1 0 0,0 0 0,-1 1 0,0 0 0,0 0 0,-1 0 0,-1 1 0,0-1 0,0 1 0,-1 0 0,2 17 0,-5 195 0,-1-89 0,1-111 0,0-1 0,-2 1 0,0 0 0,-1-1 0,-2 0 0,0 0 0,-1 0 0,-18 36 0,23-55 0,-11 27 0,-2-1 0,0 0 0,-2-1 0,-39 48 0,39-55 165,-25 40-1,31-43-503,0-1 1,-2 0-1,0-1 0,-15 15 0,10-16-6487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51.331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61 507 24575,'0'527'0,"-1"-535"0,0 0 0,-1 0 0,1 0 0,-5-10 0,-2-7 0,-4-25 0,2 1 0,1-2 0,-1-96 0,12-335 0,-3 472 0,2 0 0,0 0 0,0 0 0,3-10 0,-3 17 0,-1 0 0,1 0 0,0 0 0,1 0 0,-1 1 0,1-1 0,-1 0 0,1 0 0,0 1 0,0-1 0,0 1 0,0 0 0,0-1 0,1 1 0,-1 0 0,6-3 0,92-42 0,-90 42 0,1 1 0,0 0 0,0 1 0,1 0 0,-1 1 0,1 0 0,13 0 0,87 3 0,-53 1 0,29-1-1365,-62-1-5461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53.206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1 142 24575,'28'-12'0,"0"2"0,1 1 0,0 1 0,1 2 0,47-5 0,-36 6 0,-1-2 0,46-14 0,-61 14 0,1 0 0,-1 2 0,45-3 0,78 6 0,-119 2 0,-9-1-139,0-1-1,-1-1 0,25-6 1,-30 6-668,11-2-6019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7:33.333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449 0 24575,'-8'2'0,"0"-1"0,1 2 0,-1-1 0,0 1 0,1 0 0,0 0 0,-13 9 0,8-6 0,-7 6 0,0 1 0,1 0 0,-24 24 0,-13 10 0,35-32 0,0 2 0,1 0 0,1 2 0,1 0 0,1 0 0,-16 26 0,22-31 0,2 1 0,0 1 0,1 0 0,0 0 0,1 0 0,1 0 0,1 1 0,0 0 0,-3 34 0,5 14 0,7 79 0,-4-134 0,1 0 0,0 1 0,0-1 0,1 0 0,1 0 0,-1-1 0,2 1 0,-1-1 0,1 0 0,1 0 0,-1 0 0,10 9 0,0-1 0,1-2 0,1 0 0,0 0 0,31 18 0,9 10 0,-37-27 0,33 20 0,-45-32 0,0 0 0,0 0 0,1 0 0,-1-1 0,1-1 0,0 1 0,17 1 0,60-1-1365,-60-4-5461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8:55.234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121 0 24575,'-1'9'0,"-1"1"0,0-1 0,0-1 0,-1 1 0,0 0 0,-1-1 0,0 1 0,0-1 0,-10 13 0,-11 25 0,15-22 0,2-8 0,0 1 0,1 0 0,2 1 0,-1 0 0,2 0 0,-4 35 0,8 100 0,1-70 0,-1-74 0,0 0 0,1 0 0,0 0 0,0 0 0,1 0 0,0 0 0,1 0 0,0 0 0,0-1 0,1 0 0,0 1 0,1-2 0,-1 1 0,1 0 0,1-1 0,0 0 0,0 0 0,0 0 0,0-1 0,13 9 0,61 44 0,26 20 0,-100-74-91,0 0 0,0-1 0,0-1 0,1 1 0,0-1 0,0 0 0,0 0 0,0-1 0,0 0 0,0 0 0,1-1 0,-1 1 0,1-2 0,7 1 0,10 0-6735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9:00.289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360 3 24575,'-6'0'0,"-1"1"0,1 0 0,-1 0 0,1 0 0,-1 1 0,1 0 0,0 0 0,0 1 0,-9 5 0,-5 4 0,-26 21 0,-3 2 0,30-24 0,1 0 0,1 2 0,0 0 0,-28 30 0,39-36 0,0 0 0,1 1 0,-1-1 0,2 1 0,-1 1 0,1-1 0,1 1 0,-1-1 0,1 1 0,1 0 0,0 0 0,0 0 0,-1 16 0,3-17 0,-1 4 0,0 1 0,1-1 0,1 1 0,0 0 0,3 12 0,-4-22 0,1 0 0,0-1 0,0 1 0,0 0 0,1 0 0,-1-1 0,1 1 0,-1 0 0,1-1 0,0 0 0,0 1 0,0-1 0,0 0 0,0 0 0,1 0 0,-1 0 0,0 0 0,1-1 0,0 1 0,-1-1 0,1 0 0,0 0 0,0 0 0,0 0 0,-1 0 0,6 0 0,22 3 0,0-3 0,0 0 0,41-5 0,6 0 0,-1 5 0,55-3 0,-125 2 0,1-1 0,-1 0 0,0-1 0,0 1 0,0-1 0,0 0 0,0-1 0,-1 1 0,1-1 0,-1 0 0,1-1 0,-1 1 0,0-1 0,5-5 0,-4 3 0,-1 0 0,1-1 0,-2 0 0,1 0 0,-1 0 0,0-1 0,0 1 0,-1-1 0,5-13 0,-5 6 0,1 0 0,-2 0 0,0 0 0,-1 0 0,0 0 0,-2 0 0,1 0 0,-2-1 0,0 1 0,-1 0 0,-6-20 0,5 25-57,0 1 0,-1 0 1,0 1-1,0-1 0,-1 1 0,0 0 0,0 0 0,-1 1 0,0 0 0,-1 0 0,1 0 1,-1 1-1,0 1 0,-1-1 0,1 1 0,-1 0 0,0 1 0,-1 0 0,1 1 1,-1 0-1,1 0 0,-1 1 0,-19-2 0,6 2-6769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9:02.685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129 1 24575,'0'9'0,"2"0"0,-1 0 0,1 0 0,1 0 0,3 9 0,3 9 0,-9-24 0,10 31 0,-1 1 0,-2 1 0,4 62 0,-9-60 0,10 48 0,-1-3 0,-7-44 0,-2 74 0,-3-100 0,0 0 0,-1 0 0,-1 0 0,0-1 0,-1 1 0,0-1 0,0 0 0,-1 0 0,-12 18 0,-19 25 0,-43 67 0,71-108-341,-1-1 0,0 0-1,-11 12 1,6-11-6485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09.150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955 0 24575,'-1'5'0,"0"-1"0,0 0 0,-1 0 0,1 0 0,-1 0 0,0 0 0,0 0 0,0 0 0,0-1 0,-1 1 0,0-1 0,-5 6 0,-4 6 0,9-11 0,-23 35 0,-2-2 0,-2-1 0,-1-2 0,-42 37 0,41-43 0,-45 52 0,1-1 0,31-33 0,-46 59 0,32-35 0,40-44 0,1 0 0,0 1 0,2 1 0,-19 46 0,32-69 0,-2 5 0,-1 0 0,-1-1 0,0 0 0,0 0 0,-16 14 0,-18 22 0,24-22 0,1 0 0,1 1 0,1 1 0,-18 43 0,1 17 0,26-73 0,1-12 0,2-22 0,2-363 0,2 165 0,-2 155 0,0 58 0,0 7 0,0 35 0,0 712 0,0-740 0,0 1 0,0-1 0,1 1 0,0-1 0,1 1 0,0-1 0,3 11 0,-4-16 0,0-1 0,0 1 0,0 0 0,0 0 0,1 0 0,-1 0 0,0-1 0,1 1 0,-1-1 0,1 1 0,-1-1 0,1 0 0,0 1 0,0-1 0,0 0 0,0 0 0,0 0 0,0 0 0,0-1 0,0 1 0,0-1 0,0 1 0,0-1 0,0 1 0,0-1 0,0 0 0,1 0 0,-1 0 0,0 0 0,4-2 0,1 1 0,-1-1 0,1 1 0,-1-2 0,0 1 0,1-1 0,-1 0 0,0 0 0,-1-1 0,1 1 0,7-8 0,4-5 0,27-31 0,-34 34 0,1 1 0,0 0 0,1 1 0,0 1 0,19-14 0,2 6 0,-23 14 0,-1 0 0,0-1 0,0-1 0,-1 0 0,1 0 0,-1-1 0,-1 1 0,9-10 0,-6 4-273,0 1 0,1 1 0,0 0 0,20-13 0,-13 11-6553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13.932"/>
    </inkml:context>
    <inkml:brush xml:id="br0">
      <inkml:brushProperty name="width" value="0.05" units="cm"/>
      <inkml:brushProperty name="height" value="0.05" units="cm"/>
      <inkml:brushProperty name="color" value="#FF5862"/>
    </inkml:brush>
  </inkml:definitions>
  <inkml:trace contextRef="#ctx0" brushRef="#br0">1 0 24575,'26'23'0,"42"26"0,-27-19 0,-9-5 0,-2 1 0,0 1 0,37 45 0,-39-40 0,2-1 0,1-1 0,2-2 0,0-1 0,48 28 0,32 19 0,128 110 0,-223-169 0,-1 0 0,-1 2 0,0 0 0,-2 1 0,1 0 0,-2 1 0,21 39 0,-26-39 0,10 20 0,37 61 0,17-12 0,-66-80 0,1 2 0,-1 1 0,1-1 0,-2 1 0,9 20 0,-14-29 0,1 1 0,0-1 0,-1 0 0,1 0 0,-1 1 0,0-1 0,1 0 0,-1 0 0,0 1 0,-1-1 0,1 0 0,0 1 0,-1-1 0,1 0 0,-1 0 0,0 1 0,1-1 0,-1 0 0,0 0 0,0 0 0,-1 0 0,1 0 0,0 0 0,-1 0 0,1-1 0,-1 1 0,0 0 0,1-1 0,-1 1 0,0-1 0,-4 2 0,-2 2 0,-2-1 0,1-1 0,0 0 0,-1 0 0,1 0 0,-1-2 0,-19 3 0,-77-4 0,73 0 0,-534-6 0,1439 6 0,-866 1 0,1-1 0,-1-1 0,1 1 0,-1-1 0,1 0 0,-1-1 0,0 0 0,12-4 0,-16 4 0,1 1 0,0-1 0,-1 0 0,1 0 0,-1 0 0,0-1 0,1 1 0,-1-1 0,0 1 0,0-1 0,-1 0 0,1 1 0,-1-1 0,1 0 0,-1 0 0,0 0 0,0 0 0,0-1 0,-1 1 0,1-3 0,3-26 0,-2 1 0,-1-1 0,-6-47 0,2 4 0,2-348-1365,1 393-5461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16.899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1 392 24575,'0'834'0,"0"-1740"0,0 891 0,0 1 0,2-1 0,0 1 0,0-1 0,9-23 0,-9 31 0,1-1 0,0 2 0,1-1 0,-1 0 0,1 1 0,1-1 0,-1 1 0,1 0 0,0 1 0,0-1 0,1 1 0,10-8 0,9-4 0,74-45 0,-87 55 0,0 2 0,1-1 0,0 2 0,0 0 0,0 0 0,21-2 0,34 2 72,87 5 0,-58 1-1581,-67-2-5317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18.626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38 24575,'426'0'0,"-396"-1"0,-1-2 0,46-11 0,-40 7 0,42-3 0,-42 9-1365,-5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21.088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392 0 24575,'-5'1'0,"0"1"0,0-1 0,0 1 0,1 0 0,-1 0 0,1 0 0,-1 1 0,1 0 0,0 0 0,0 0 0,0 0 0,0 0 0,-3 5 0,2-4 0,-117 127 0,99-105 0,8-8 0,0 1 0,2 0 0,0 1 0,1 0 0,1 1 0,1 0 0,-12 33 0,-21 106 0,37-137 0,0 0 0,2 1 0,-3 46 0,8 75 0,1-62 0,-2-26 0,2 61 0,-2-115-57,0 1 0,0-1 1,1 0-1,0 0 0,-1 0 0,1 0 0,0 0 0,1 0 0,-1 0 0,0 0 0,1 0 1,0-1-1,-1 1 0,1 0 0,0-1 0,0 1 0,1-1 0,-1 0 0,0 0 1,1 0-1,-1 0 0,1 0 0,3 1 0,16 6-6769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24.497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1 146 24575,'0'356'0,"-1"-350"0,1 1 0,1-1 0,-1 1 0,1-1 0,1 1 0,-1-1 0,1 0 0,4 12 0,-4-15 0,0 0 0,-1-1 0,1 1 0,1-1 0,-1 1 0,0-1 0,1 0 0,-1 0 0,1 0 0,-1 0 0,1 0 0,0 0 0,0-1 0,0 0 0,0 1 0,0-1 0,0 0 0,0-1 0,0 1 0,4 0 0,24 3 0,1-2 0,-1-2 0,49-4 0,-6 0 0,-59 4 0,0-1 0,0-1 0,0-1 0,-1 0 0,24-8 0,-31 9 0,0-1 0,0-1 0,0 1 0,0-1 0,0-1 0,0 1 0,-1-1 0,0 0 0,0-1 0,-1 1 0,1-1 0,4-7 0,-3 2 0,-1 1 0,0-1 0,-1 0 0,0-1 0,-1 1 0,0-1 0,3-22 0,-4 14 0,-1 0 0,-1 0 0,-1 0 0,-3-21 0,2 32 0,-1 1 0,1 0 0,-2 0 0,1 0 0,-1 0 0,-1 0 0,1 1 0,-1-1 0,-1 1 0,1 0 0,-10-11 0,-6-4 0,-46-39 0,15 13 0,45 43 0,-1 0 0,1 0 0,-1 0 0,1 1 0,-1 0 0,-1 0 0,1 1 0,0-1 0,-1 2 0,0-1 0,1 1 0,-1 0 0,-9 0 0,-11-1 0,0 2 0,-41 3 0,26 0 0,32-2-341,-1 1 0,0 0-1,-17 5 1,6 2-6485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27.180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0 24575,'20'1'0,"1"0"0,-1 1 0,1 1 0,-1 0 0,0 2 0,0 1 0,0 0 0,-1 1 0,0 1 0,23 14 0,127 71 0,-157-84 0,1 0 0,-1 1 0,-1 0 0,0 1 0,0 0 0,-1 1 0,-1 0 0,14 23 0,12 14 0,-29-41 0,0 1 0,-1-1 0,0 1 0,-1 1 0,0-1 0,-1 1 0,0-1 0,0 1 0,-1 0 0,2 18 0,-2 9 0,-4 61 0,0-41 0,2-35 0,-1-1 0,-1 0 0,-1 0 0,0 0 0,-2 0 0,-10 30 0,-10 17 0,9-23 0,-39 77 0,48-109 0,-1 0 0,-1-1 0,0 0 0,0 0 0,-1-1 0,0 0 0,-1-1 0,-1 0 0,1 0 0,-15 7 0,-86 40 325,25-14-2015,64-31-5136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7:36.945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1 300 24575,'0'-13'0,"1"0"0,1 0 0,0 0 0,1 0 0,0 0 0,1 0 0,0 1 0,1 0 0,1-1 0,0 2 0,0-1 0,1 1 0,1 0 0,0 0 0,0 1 0,1 0 0,0 1 0,1 0 0,0 0 0,1 1 0,-1 0 0,2 1 0,-1 0 0,1 1 0,0 0 0,0 1 0,0 1 0,1 0 0,0 0 0,23-3 0,-23 6 0,0 0 0,0 0 0,1 1 0,-1 1 0,0 1 0,0 0 0,14 4 0,-22-5 0,0 1 0,0 0 0,-1 0 0,1 1 0,-1-1 0,0 1 0,1 0 0,-1 0 0,-1 0 0,1 1 0,0-1 0,-1 1 0,0 0 0,1 0 0,-2 1 0,1-1 0,0 0 0,-1 1 0,0-1 0,0 1 0,1 6 0,2 3 0,-2 1 0,0 0 0,-1 0 0,-1 0 0,0 0 0,-2 29 0,0-33 0,-1-1 0,0 1 0,0-1 0,-1 1 0,0-1 0,-1 0 0,0 0 0,0 0 0,-1-1 0,-9 13 0,0-5 0,-30 28 0,29-32 0,2 1 0,-22 28 0,25-29 0,-1-1 0,0 0 0,0 0 0,-1-1 0,-1-1 0,0 0 0,-21 12 0,22-13 0,12-9 0,0 0 0,0 0 0,0 0 0,0 0 0,-1 0 0,1 0 0,0 0 0,0 1 0,0-1 0,0 0 0,0 0 0,0 0 0,0 0 0,0 0 0,0 0 0,0 0 0,0 0 0,0 1 0,0-1 0,0 0 0,0 0 0,0 0 0,0 0 0,0 0 0,0 0 0,0 0 0,0 1 0,0-1 0,0 0 0,0 0 0,0 0 0,0 0 0,0 0 0,0 0 0,0 0 0,0 0 0,0 1 0,1-1 0,-1 0 0,0 0 0,0 0 0,0 0 0,0 0 0,0 0 0,0 0 0,0 0 0,0 0 0,0 0 0,1 0 0,-1 0 0,2 1 0,0-1 0,0 0 0,1 0 0,-1 0 0,0-1 0,0 1 0,0 0 0,0-1 0,4-1 0,47-15 0,-27 7 0,-1 2 0,1 1 0,46-6 0,-38 10 0,0 2 0,48 4 0,-79-3 0,0 1 0,0 0 0,0 0 0,0 0 0,0 0 0,0 0 0,0 1 0,-1-1 0,1 1 0,0 0 0,-1 0 0,0 0 0,1 0 0,-1 0 0,0 0 0,0 1 0,0-1 0,0 1 0,0-1 0,-1 1 0,1 0 0,-1-1 0,0 1 0,1 0 0,-2 0 0,1 0 0,0 0 0,0 0 0,0 6 0,0 2 0,0-1 0,-1 1 0,0 0 0,-1 0 0,0 0 0,0 0 0,-5 15 0,-4 1 0,-2 0 0,0-1 0,-2 0 0,-1-1 0,-23 31 0,15-23 0,17-23 0,-1-1 0,0-1 0,0 1 0,-1-1 0,-1-1 0,1 1 0,-1-2 0,0 1 0,0-1 0,-1 0 0,0-1 0,0 0 0,0-1 0,-1 0 0,1 0 0,-1-1 0,0-1 0,0 0 0,0 0 0,0-1 0,-22-1 0,-56-2-1365,64 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29.009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294 269 24575,'-6'0'0,"-9"0"0,-6-6 0,-7-8 0,-5-1 0,4-5 0,7-4 0,1 1 0,4 0 0,-1 2 0,2 0 0,5-3 0,-3 2 0,1 0 0,-2 3 0,0 5-8191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42.745"/>
    </inkml:context>
    <inkml:brush xml:id="br0">
      <inkml:brushProperty name="width" value="0.05" units="cm"/>
      <inkml:brushProperty name="height" value="0.05" units="cm"/>
      <inkml:brushProperty name="color" value="#FF5862"/>
    </inkml:brush>
  </inkml:definitions>
  <inkml:trace contextRef="#ctx0" brushRef="#br0">1 635 24575,'0'461'0,"1"-440"0,2 1 0,1 0 0,0-1 0,2 0 0,11 31 0,-7-25 0,-2-1 0,7 40 0,-13-43 0,-3-146 0,2 52 0,-1-782 0,0 843 0,1-1 0,0 1 0,0 0 0,1-1 0,0 1 0,1 0 0,1 0 0,-1 1 0,1-1 0,1 1 0,7-11 0,-1 3 0,2 1 0,0 0 0,1 1 0,27-23 0,-29 28 0,-4 2 0,0 0 0,1 1 0,0 0 0,0 0 0,1 1 0,0 0 0,0 1 0,0 0 0,21-6 0,16 1 202,72-13-1769,-88 19-5259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44.894"/>
    </inkml:context>
    <inkml:brush xml:id="br0">
      <inkml:brushProperty name="width" value="0.05" units="cm"/>
      <inkml:brushProperty name="height" value="0.05" units="cm"/>
      <inkml:brushProperty name="color" value="#FF5862"/>
    </inkml:brush>
  </inkml:definitions>
  <inkml:trace contextRef="#ctx0" brushRef="#br0">1 72 24575,'497'0'0,"-469"-2"0,1-1 0,-1-1 0,0-2 0,42-14 0,-39 11 0,0 0 0,0 2 0,44-3 0,-5 8-1365,-39 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47.608"/>
    </inkml:context>
    <inkml:brush xml:id="br0">
      <inkml:brushProperty name="width" value="0.05" units="cm"/>
      <inkml:brushProperty name="height" value="0.05" units="cm"/>
      <inkml:brushProperty name="color" value="#FF5862"/>
    </inkml:brush>
  </inkml:definitions>
  <inkml:trace contextRef="#ctx0" brushRef="#br0">290 0 24575,'-105'95'0,"3"-3"0,94-83 0,0 0 0,1 1 0,0 0 0,0 0 0,1 0 0,1 1 0,-1 0 0,2 0 0,-1 0 0,2 1 0,0 0 0,-4 22 0,3 8 0,2-1 0,4 60 0,0-30 0,-2-12 0,2 58 0,-2-113 0,1 1 0,0 0 0,0-1 0,0 1 0,1-1 0,-1 0 0,1 1 0,0-1 0,0 0 0,1 0 0,-1 0 0,1 0 0,0 0 0,0-1 0,0 1 0,1-1 0,-1 0 0,1 0 0,0 0 0,0 0 0,0-1 0,0 0 0,0 1 0,0-1 0,0-1 0,1 1 0,-1-1 0,6 1 0,12 3 0,-1-2 0,1-1 0,0 0 0,36-3 0,-45 1 0,129-3-1365,-111 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50.016"/>
    </inkml:context>
    <inkml:brush xml:id="br0">
      <inkml:brushProperty name="width" value="0.05" units="cm"/>
      <inkml:brushProperty name="height" value="0.05" units="cm"/>
      <inkml:brushProperty name="color" value="#FF5862"/>
    </inkml:brush>
  </inkml:definitions>
  <inkml:trace contextRef="#ctx0" brushRef="#br0">1 73 24575,'0'-6'0,"6"-2"0,8 0 0,8-4 0,6 0 0,4 2 0,2 3 0,3 2 0,-1 2 0,1 2 0,0 1 0,-7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52.044"/>
    </inkml:context>
    <inkml:brush xml:id="br0">
      <inkml:brushProperty name="width" value="0.05" units="cm"/>
      <inkml:brushProperty name="height" value="0.05" units="cm"/>
      <inkml:brushProperty name="color" value="#FF5862"/>
    </inkml:brush>
  </inkml:definitions>
  <inkml:trace contextRef="#ctx0" brushRef="#br0">1 0 24575,'0'601'-1365,"0"-571"-5461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5:54.639"/>
    </inkml:context>
    <inkml:brush xml:id="br0">
      <inkml:brushProperty name="width" value="0.05" units="cm"/>
      <inkml:brushProperty name="height" value="0.05" units="cm"/>
      <inkml:brushProperty name="color" value="#FF5862"/>
    </inkml:brush>
  </inkml:definitions>
  <inkml:trace contextRef="#ctx0" brushRef="#br0">109 0 24575,'17'2'0,"1"0"0,-1 1 0,30 8 0,-10-1 0,-20-6 0,1 1 0,-1 0 0,0 2 0,0 0 0,-1 1 0,0 0 0,0 1 0,-1 1 0,0 1 0,-1 0 0,0 1 0,20 22 0,-23-21 0,-1 0 0,0 1 0,-1 0 0,-1 0 0,0 1 0,-1 0 0,-1 1 0,0-1 0,-1 1 0,0 0 0,4 33 0,-4 8 0,-3-1 0,-4 69 0,-1-24 0,3-92 0,0 12 0,-4 30 0,3-44 0,0 0 0,-1 0 0,0 0 0,-1 0 0,1 0 0,-1 0 0,-7 11 0,0-3 0,-29 47 0,-82 99 0,92-128 0,-2-1 0,0-2 0,-46 33 0,52-43 0,-28 27 0,30-26 0,-33 23 0,34-31-1365,1-4-5461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7:58.225"/>
    </inkml:context>
    <inkml:brush xml:id="br0">
      <inkml:brushProperty name="width" value="0.10583" units="cm"/>
      <inkml:brushProperty name="height" value="0.10583" units="cm"/>
      <inkml:brushProperty name="color" value="#FF8C39"/>
    </inkml:brush>
  </inkml:definitions>
  <inkml:trace contextRef="#ctx0" brushRef="#br0">289 180 24575,'-19'18'0,"0"-1"0,-1-1 0,-24 15 0,34-25 0,0 1 0,0 0 0,1 0 0,0 1 0,1 1 0,-1-1 0,2 2 0,-1-1 0,1 1 0,1 0 0,0 0 0,-9 19 0,1 1 0,5-11 0,0-1 0,1 1 0,1 0 0,1 1 0,0-1 0,2 1 0,-4 30 0,8-44 0,-2 115 0,3-103 0,0 0 0,2 0 0,0 0 0,9 28 0,-10-39 0,1-1 0,1 1 0,-1-1 0,1 0 0,0 0 0,1 0 0,-1-1 0,1 0 0,0 0 0,1 0 0,-1 0 0,10 5 0,9 5 0,49 22 0,-31-16 0,6 5 0,44 20 0,-79-41 0,0-1 0,-1 0 0,1 0 0,1-2 0,23 3 0,26-3 0,84-7 0,-138 4 0,-1-1 0,0 0 0,0 0 0,0-1 0,0 0 0,0-1 0,-1 0 0,1 0 0,-1 0 0,9-8 0,4-4 0,35-38 0,-47 44 0,-1 0 0,0-1 0,-1 0 0,0 0 0,-1 0 0,0 0 0,-1-1 0,-1 0 0,4-15 0,-3 11 0,1 0 0,0 0 0,1 1 0,12-22 0,-5 15 0,0 0 0,-2-1 0,0 0 0,-2-1 0,-1 0 0,0-1 0,4-29 0,-10 41 0,-1-1 0,0 1 0,-1-1 0,0 1 0,-1-1 0,0 1 0,-1 0 0,-1-1 0,0 1 0,-1 0 0,0 0 0,-1 1 0,-1-1 0,0 1 0,-9-14 0,-124-170 0,126 182 0,-1 0 0,0 2 0,-1 0 0,-1 0 0,1 2 0,-22-11 0,28 16 0,-1 1 0,1 0 0,-1 1 0,0 0 0,0 0 0,-1 1 0,1 1 0,-11-1 0,-88 2 0,64 2 0,30-2 0,0 1 0,0 1 0,1 0 0,-1 1 0,-22 8 0,29-8 0,1 0 0,0 0 0,0 1 0,0 0 0,0 0 0,1 0 0,0 1 0,0 0 0,0 0 0,0 1 0,1 0 0,-6 8 0,-2 6 0,-2 0 0,1-1 0,-2 0 0,-1-1 0,0-1 0,-20 15 0,32-29-114,0 1 1,1 0-1,-1 0 0,1 0 0,0 1 1,0 0-1,0-1 0,1 1 0,0 0 1,0 1-1,-4 7 0,-1 10-6712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8:04.561"/>
    </inkml:context>
    <inkml:brush xml:id="br0">
      <inkml:brushProperty name="width" value="0.10583" units="cm"/>
      <inkml:brushProperty name="height" value="0.10583" units="cm"/>
      <inkml:brushProperty name="color" value="#FF8C39"/>
    </inkml:brush>
  </inkml:definitions>
  <inkml:trace contextRef="#ctx0" brushRef="#br0">3 138 24575,'-1'67'0,"-1"-18"0,3 0 0,2 0 0,10 55 0,-3-48 0,-3 1 0,1 56 0,-9 116 0,-1-83 0,2 157 0,0-1632-1365,0 1298-5461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8:09.417"/>
    </inkml:context>
    <inkml:brush xml:id="br0">
      <inkml:brushProperty name="width" value="0.10583" units="cm"/>
      <inkml:brushProperty name="height" value="0.10583" units="cm"/>
      <inkml:brushProperty name="color" value="#FF8C39"/>
    </inkml:brush>
  </inkml:definitions>
  <inkml:trace contextRef="#ctx0" brushRef="#br0">2 59 24575,'-1'-17'0,"1"12"0,-1 0 0,1-1 0,1 1 0,-1 0 0,2-7 0,-2 12 0,0 0 0,0 0 0,0 0 0,0 0 0,0 0 0,0-1 0,0 1 0,0 0 0,0 0 0,0 0 0,0 0 0,0 0 0,0-1 0,0 1 0,0 0 0,0 0 0,1 0 0,-1 0 0,0 0 0,0 0 0,0-1 0,0 1 0,0 0 0,0 0 0,0 0 0,1 0 0,-1 0 0,0 0 0,0 0 0,0 0 0,0 0 0,0 0 0,1 0 0,-1 0 0,0 0 0,0 0 0,0 0 0,0 0 0,1 0 0,-1 0 0,0 0 0,6 6 0,4 12 0,-10-17 0,16 32 0,-2 1 0,-2 0 0,-1 0 0,-1 1 0,-3 1 0,0-1 0,2 62 0,-11 96 0,4 53 0,13-146 0,-8-65 0,3 42 0,-6-37 0,10 42 0,-6-43 0,2 47 0,-8 116 97,-3-123-1559,1-49-5364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7:39.899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0 0 24575,'8'0'0,"-1"1"0,0 0 0,0 0 0,0 1 0,1 0 0,-2 0 0,1 1 0,0-1 0,0 2 0,-1-1 0,10 7 0,5 6 0,-1 0 0,18 19 0,4 4 0,-33-32 0,-2 0 0,1 0 0,-1 0 0,0 1 0,-1 0 0,0 1 0,0 0 0,-1 0 0,0 0 0,-1 0 0,0 1 0,0-1 0,2 11 0,12 42 0,-8-31 0,-1 0 0,-2 1 0,-1-1 0,3 50 0,-9-73 0,1 32 0,-1 0 0,-9 54 0,7-82 0,0 0 0,-1-1 0,-1 1 0,0-1 0,0 0 0,-1 0 0,0 0 0,-1 0 0,-1-1 0,1 0 0,-2-1 0,-10 13 0,-2 1 0,2 0 0,1 2 0,-27 50 0,39-66 0,-23 58-1365,19-51-5461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38:22.324"/>
    </inkml:context>
    <inkml:brush xml:id="br0">
      <inkml:brushProperty name="width" value="0.10583" units="cm"/>
      <inkml:brushProperty name="height" value="0.10583" units="cm"/>
      <inkml:brushProperty name="color" value="#FF8C39"/>
    </inkml:brush>
  </inkml:definitions>
  <inkml:trace contextRef="#ctx0" brushRef="#br0">1 72 24575,'4'-3'0,"0"0"0,1 0 0,-1 0 0,1 0 0,0 1 0,0 0 0,0 0 0,0 0 0,0 0 0,10-1 0,6-3 0,15-4 0,1 1 0,0 2 0,68-4 0,116 11 0,-104 1 0,-105 0 0,0 0 0,-1 0 0,1 1 0,0 0 0,-1 1 0,1 1 0,-1 0 0,0 0 0,11 6 0,-2 2 0,-1 0 0,1 2 0,27 25 0,-39-32 0,0 1 0,-1 0 0,0 1 0,0 0 0,-1 0 0,0 0 0,-1 1 0,0 0 0,-1 0 0,0 0 0,5 19 0,-5-11 0,-1 1 0,0 0 0,-2-1 0,0 1 0,-1 0 0,-3 19 0,2-27 0,-1-1 0,0 0 0,-1 0 0,-1 0 0,1-1 0,-10 18 0,-37 53 0,18-32 0,21-30 0,-5 8 0,0-1 0,-2 0 0,-33 36 0,5-11 0,28-29 0,0-1 0,-26 21 0,33-33 0,-1-1 0,0 0 0,0-1 0,-14 5 0,14-6 0,0 0 0,0 1 0,1 0 0,-17 13 0,-4 5 0,0-1 0,-39 20 0,51-31 0,-27 23 0,29-20 0,-25 14 0,42-29 0,0 1 0,0-1 0,0 1 0,0-1 0,1 1 0,-1-1 0,0 1 0,0 0 0,0 0 0,1-1 0,-1 1 0,0 0 0,1 0 0,-1 0 0,0 1 0,1-2 0,0 1 0,0-1 0,0 0 0,0 0 0,1 1 0,-1-1 0,0 0 0,0 1 0,0-1 0,1 0 0,-1 0 0,0 1 0,0-1 0,1 0 0,-1 0 0,0 0 0,0 0 0,1 1 0,-1-1 0,0 0 0,1 0 0,-1 0 0,0 0 0,1 0 0,-1 0 0,0 0 0,1 0 0,-1 0 0,0 0 0,1 0 0,40 1 0,-32-1 0,839-4 0,-699 4 0,-138 0-341,0 1 0,0 0-1,19 3 1,-7 4-6485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7:45.308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775 1 24575,'0'3'0,"-1"1"0,0-1 0,0 0 0,0 1 0,0-1 0,0 0 0,-1 0 0,1 0 0,-1 0 0,0 0 0,0 0 0,-4 4 0,-33 33 0,32-33 0,-70 74 0,-45 39 0,111-109 0,0 0 0,-15 19 0,18-19 0,-2 0 0,0-1 0,-12 11 0,-2-2 0,1 2 0,0 1 0,2 1 0,-21 27 0,30-36 0,-1 0 0,-1 0 0,-28 20 0,27-23 0,1 1 0,0 0 0,1 1 0,-12 16 0,-40 40 0,63-67 0,0 1 0,0-1 0,0 0 0,0 0 0,-1 0 0,1 0 0,-5 2 0,7-3 0,-1-1 0,1 0 0,-1 0 0,1 0 0,-1 1 0,0-1 0,1 0 0,-1 0 0,1 0 0,-1 0 0,0 0 0,1 0 0,-1 0 0,1-1 0,-1 1 0,1 0 0,-1 0 0,0 0 0,1 0 0,-1-1 0,1 1 0,-1 0 0,1-1 0,-1 1 0,1 0 0,-1-1 0,1 1 0,0-1 0,-1 1 0,1-1 0,-1 1 0,1 0 0,0-1 0,-1 0 0,1 1 0,0-1 0,0 1 0,0-1 0,-1 1 0,1-1 0,0 1 0,0-1 0,0 0 0,0 1 0,0-2 0,-4-17 0,1-1 0,2 0 0,0 0 0,0 0 0,4-28 0,0-4 0,-2-204 0,-1 868 0,-1-607 0,1 0 0,1 1 0,-1-1 0,1 0 0,0 0 0,0 0 0,0 0 0,1 0 0,3 6 0,-4-8 0,0-1 0,1 0 0,0 0 0,0 1 0,0-1 0,0-1 0,0 1 0,0 0 0,0 0 0,0-1 0,1 1 0,-1-1 0,1 0 0,-1 0 0,1 0 0,-1 0 0,1 0 0,0-1 0,4 2 0,22 1 0,1-1 0,-1-2 0,45-4 0,2 1 0,130 2-1365,-181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7:54.745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32 300 24575,'0'741'0,"2"-711"0,1 1 0,7 31 0,-4-29 0,2 48 0,-8-26 0,-1-34 0,1-1 0,1 0 0,1 1 0,8 37 0,7 36 0,-16-84 0,-1-14 0,-30-146 0,2 18 0,21 88 0,-4-27 0,-3-91 0,14-371 0,1 233 0,-1 292 0,0 0 0,1 0 0,0 0 0,0 0 0,1 0 0,0 0 0,1 0 0,-1 0 0,1 1 0,1-1 0,0 1 0,0 0 0,7-9 0,-7 10 0,1 1 0,0 0 0,0 0 0,1 1 0,-1 0 0,1 0 0,0 0 0,0 0 0,1 1 0,-1 0 0,1 0 0,-1 1 0,1 0 0,0 0 0,12-1 0,16 0 0,-1 1 0,48 5 0,-22-1 0,-49-2 0,0 1 0,0 0 0,-1 0 0,1 1 0,18 6 0,-24-6 0,1 0 0,-1 1 0,0 0 0,1 0 0,-1 1 0,-1-1 0,1 1 0,0 0 0,-1 0 0,0 1 0,7 8 0,27 34-1365,-19-28-5461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7:56.909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0 31 24575,'61'1'0,"-2"0"0,-1-2 0,72-12 0,-49 3-250,0 4 0,97 4 0,-146 2-365,-6 0-6211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9:27:59.942"/>
    </inkml:context>
    <inkml:brush xml:id="br0">
      <inkml:brushProperty name="width" value="0.05" units="cm"/>
      <inkml:brushProperty name="height" value="0.05" units="cm"/>
      <inkml:brushProperty name="color" value="#36FBFB"/>
    </inkml:brush>
  </inkml:definitions>
  <inkml:trace contextRef="#ctx0" brushRef="#br0">508 0 24575,'-4'1'0,"0"0"0,0 0 0,0 1 0,1-1 0,-1 1 0,1 0 0,-1-1 0,1 2 0,0-1 0,-1 0 0,1 1 0,0-1 0,-2 4 0,-3 1 0,-218 172 0,215-168 0,0 1 0,1-1 0,1 2 0,0-1 0,-10 19 0,13-21 0,-37 71 0,31-56 0,-1-1 0,-28 42 0,36-59 0,0 1 0,1 0 0,0 0 0,0 0 0,1 1 0,0-1 0,0 1 0,1 0 0,1-1 0,-1 1 0,1 10 0,-1 9 0,2 0 0,5 34 0,-4-55 0,0 1 0,1-1 0,0 0 0,0 0 0,1 0 0,0 0 0,0-1 0,1 1 0,0-1 0,0 0 0,0 0 0,1 0 0,0 0 0,0-1 0,0 0 0,1 0 0,0 0 0,0-1 0,10 6 0,8 3 0,0 0 0,1-2 0,51 15 0,-36-14-341,1-1 0,1-2-1,73 6 1,-90-14-6485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0.xml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9.png"/><Relationship Id="rId84" Type="http://schemas.openxmlformats.org/officeDocument/2006/relationships/image" Target="../media/image47.png"/><Relationship Id="rId89" Type="http://schemas.openxmlformats.org/officeDocument/2006/relationships/customXml" Target="../ink/ink44.xml"/><Relationship Id="rId16" Type="http://schemas.openxmlformats.org/officeDocument/2006/relationships/image" Target="../media/image13.png"/><Relationship Id="rId11" Type="http://schemas.openxmlformats.org/officeDocument/2006/relationships/customXml" Target="../ink/ink5.xml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74" Type="http://schemas.openxmlformats.org/officeDocument/2006/relationships/image" Target="../media/image42.png"/><Relationship Id="rId79" Type="http://schemas.openxmlformats.org/officeDocument/2006/relationships/customXml" Target="../ink/ink39.xml"/><Relationship Id="rId102" Type="http://schemas.openxmlformats.org/officeDocument/2006/relationships/image" Target="../media/image56.png"/><Relationship Id="rId5" Type="http://schemas.openxmlformats.org/officeDocument/2006/relationships/customXml" Target="../ink/ink2.xml"/><Relationship Id="rId90" Type="http://schemas.openxmlformats.org/officeDocument/2006/relationships/image" Target="../media/image50.png"/><Relationship Id="rId95" Type="http://schemas.openxmlformats.org/officeDocument/2006/relationships/customXml" Target="../ink/ink47.xml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64" Type="http://schemas.openxmlformats.org/officeDocument/2006/relationships/image" Target="../media/image37.png"/><Relationship Id="rId69" Type="http://schemas.openxmlformats.org/officeDocument/2006/relationships/customXml" Target="../ink/ink34.xml"/><Relationship Id="rId80" Type="http://schemas.openxmlformats.org/officeDocument/2006/relationships/image" Target="../media/image45.png"/><Relationship Id="rId85" Type="http://schemas.openxmlformats.org/officeDocument/2006/relationships/customXml" Target="../ink/ink42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9.png"/><Relationship Id="rId91" Type="http://schemas.openxmlformats.org/officeDocument/2006/relationships/customXml" Target="../ink/ink45.xml"/><Relationship Id="rId9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4.png"/><Relationship Id="rId81" Type="http://schemas.openxmlformats.org/officeDocument/2006/relationships/customXml" Target="../ink/ink40.xml"/><Relationship Id="rId86" Type="http://schemas.openxmlformats.org/officeDocument/2006/relationships/image" Target="../media/image48.png"/><Relationship Id="rId94" Type="http://schemas.openxmlformats.org/officeDocument/2006/relationships/image" Target="../media/image52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9" Type="http://schemas.openxmlformats.org/officeDocument/2006/relationships/customXml" Target="../ink/ink19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6" Type="http://schemas.openxmlformats.org/officeDocument/2006/relationships/image" Target="../media/image43.png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1.png"/><Relationship Id="rId2" Type="http://schemas.openxmlformats.org/officeDocument/2006/relationships/image" Target="../media/image1.jpg"/><Relationship Id="rId29" Type="http://schemas.openxmlformats.org/officeDocument/2006/relationships/customXml" Target="../ink/ink14.xml"/><Relationship Id="rId24" Type="http://schemas.openxmlformats.org/officeDocument/2006/relationships/image" Target="../media/image17.png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66" Type="http://schemas.openxmlformats.org/officeDocument/2006/relationships/image" Target="../media/image38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6.png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56" Type="http://schemas.openxmlformats.org/officeDocument/2006/relationships/image" Target="../media/image33.png"/><Relationship Id="rId77" Type="http://schemas.openxmlformats.org/officeDocument/2006/relationships/customXml" Target="../ink/ink38.xml"/><Relationship Id="rId100" Type="http://schemas.openxmlformats.org/officeDocument/2006/relationships/image" Target="../media/image55.png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93" Type="http://schemas.openxmlformats.org/officeDocument/2006/relationships/customXml" Target="../ink/ink46.xml"/><Relationship Id="rId98" Type="http://schemas.openxmlformats.org/officeDocument/2006/relationships/image" Target="../media/image54.png"/><Relationship Id="rId3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10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RECURSION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10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10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08C71-30F5-BBD1-6A72-A2119ED5139D}"/>
              </a:ext>
            </a:extLst>
          </p:cNvPr>
          <p:cNvSpPr txBox="1"/>
          <p:nvPr/>
        </p:nvSpPr>
        <p:spPr>
          <a:xfrm>
            <a:off x="1204058" y="586914"/>
            <a:ext cx="716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0 1 1 2 3 5 8 13 21 34 55 89...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ACC6C-49DA-B0FC-1E2D-93B797AC9C50}"/>
              </a:ext>
            </a:extLst>
          </p:cNvPr>
          <p:cNvSpPr txBox="1"/>
          <p:nvPr/>
        </p:nvSpPr>
        <p:spPr>
          <a:xfrm>
            <a:off x="1204058" y="1294800"/>
            <a:ext cx="716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F(n) = F(n-1) + F(n-2)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09332-6484-5F27-72F4-7019011F092C}"/>
              </a:ext>
            </a:extLst>
          </p:cNvPr>
          <p:cNvSpPr txBox="1"/>
          <p:nvPr/>
        </p:nvSpPr>
        <p:spPr>
          <a:xfrm>
            <a:off x="1204058" y="1898406"/>
            <a:ext cx="978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nth Fibonacci term = sum of previous two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7F22F-D6AE-390E-461C-5A256033861B}"/>
              </a:ext>
            </a:extLst>
          </p:cNvPr>
          <p:cNvSpPr txBox="1"/>
          <p:nvPr/>
        </p:nvSpPr>
        <p:spPr>
          <a:xfrm>
            <a:off x="1160859" y="2606292"/>
            <a:ext cx="908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F09"/>
                </a:solidFill>
                <a:latin typeface="Tw Cen MT" panose="020B0602020104020603" pitchFamily="34" charset="0"/>
              </a:rPr>
              <a:t>Ques: Print the nth Fibonacci term on screen.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5C60D-06A9-B90F-B18A-EBEF86B36DCC}"/>
              </a:ext>
            </a:extLst>
          </p:cNvPr>
          <p:cNvSpPr txBox="1"/>
          <p:nvPr/>
        </p:nvSpPr>
        <p:spPr>
          <a:xfrm>
            <a:off x="2430917" y="3215130"/>
            <a:ext cx="8557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5862"/>
                </a:solidFill>
                <a:latin typeface="Tw Cen MT" panose="020B0602020104020603" pitchFamily="34" charset="0"/>
              </a:rPr>
              <a:t>nth Fibonacci term                              Position no.</a:t>
            </a:r>
          </a:p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First Fibonacci term        -&gt;   0               n = 0</a:t>
            </a:r>
          </a:p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Second Fibonacci term   -&gt;    1              n = 1</a:t>
            </a:r>
          </a:p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Third Fibonacci term      -&gt;    1              n = 2</a:t>
            </a:r>
          </a:p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Fourth Fibonacci term    -&gt;    2              n = 3</a:t>
            </a:r>
          </a:p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020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08C71-30F5-BBD1-6A72-A2119ED5139D}"/>
              </a:ext>
            </a:extLst>
          </p:cNvPr>
          <p:cNvSpPr txBox="1"/>
          <p:nvPr/>
        </p:nvSpPr>
        <p:spPr>
          <a:xfrm>
            <a:off x="1204058" y="586914"/>
            <a:ext cx="716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0 1 1 2 3 5 8 13 21 34 55 89...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ACC6C-49DA-B0FC-1E2D-93B797AC9C50}"/>
              </a:ext>
            </a:extLst>
          </p:cNvPr>
          <p:cNvSpPr txBox="1"/>
          <p:nvPr/>
        </p:nvSpPr>
        <p:spPr>
          <a:xfrm>
            <a:off x="1204058" y="1294800"/>
            <a:ext cx="716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F(n) = F(n-1) + F(n-2)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7F22F-D6AE-390E-461C-5A256033861B}"/>
              </a:ext>
            </a:extLst>
          </p:cNvPr>
          <p:cNvSpPr txBox="1"/>
          <p:nvPr/>
        </p:nvSpPr>
        <p:spPr>
          <a:xfrm>
            <a:off x="901825" y="2260129"/>
            <a:ext cx="908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F09"/>
                </a:solidFill>
                <a:latin typeface="Tw Cen MT" panose="020B0602020104020603" pitchFamily="34" charset="0"/>
              </a:rPr>
              <a:t>Ques: Print the nth Fibonacci term on screen.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1558B-6BB3-B073-D563-4131C12B2D60}"/>
              </a:ext>
            </a:extLst>
          </p:cNvPr>
          <p:cNvSpPr txBox="1"/>
          <p:nvPr/>
        </p:nvSpPr>
        <p:spPr>
          <a:xfrm>
            <a:off x="1074933" y="3371190"/>
            <a:ext cx="4518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Let n = 3</a:t>
            </a:r>
            <a:endParaRPr lang="hi-IN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		</a:t>
            </a:r>
            <a:endParaRPr lang="hi-IN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=&gt; Fourth term, which is 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9DB204-4854-F8A2-4FC0-DA05760DE16F}"/>
              </a:ext>
            </a:extLst>
          </p:cNvPr>
          <p:cNvGrpSpPr/>
          <p:nvPr/>
        </p:nvGrpSpPr>
        <p:grpSpPr>
          <a:xfrm>
            <a:off x="9719707" y="1276611"/>
            <a:ext cx="1131997" cy="434520"/>
            <a:chOff x="9728354" y="991202"/>
            <a:chExt cx="1131997" cy="4345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110AB1-3F44-3B75-7EAB-CF243F54AE37}"/>
                </a:ext>
              </a:extLst>
            </p:cNvPr>
            <p:cNvGrpSpPr/>
            <p:nvPr/>
          </p:nvGrpSpPr>
          <p:grpSpPr>
            <a:xfrm>
              <a:off x="9728354" y="991202"/>
              <a:ext cx="604440" cy="434520"/>
              <a:chOff x="2498626" y="3927768"/>
              <a:chExt cx="604440" cy="43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04648672-EAED-2B5D-AE18-F98690DFAE4F}"/>
                      </a:ext>
                    </a:extLst>
                  </p14:cNvPr>
                  <p14:cNvContentPartPr/>
                  <p14:nvPr/>
                </p14:nvContentPartPr>
                <p14:xfrm>
                  <a:off x="2668546" y="3927768"/>
                  <a:ext cx="136800" cy="4345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04648672-EAED-2B5D-AE18-F98690DFAE4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9906" y="3918768"/>
                    <a:ext cx="154440" cy="45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6099917-867F-EF54-5A5F-D9013E1F3599}"/>
                      </a:ext>
                    </a:extLst>
                  </p14:cNvPr>
                  <p14:cNvContentPartPr/>
                  <p14:nvPr/>
                </p14:nvContentPartPr>
                <p14:xfrm>
                  <a:off x="2498626" y="4142328"/>
                  <a:ext cx="32832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6099917-867F-EF54-5A5F-D9013E1F359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489986" y="4133328"/>
                    <a:ext cx="345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38BA2A7-E904-FA56-3C78-47F82095AE0F}"/>
                      </a:ext>
                    </a:extLst>
                  </p14:cNvPr>
                  <p14:cNvContentPartPr/>
                  <p14:nvPr/>
                </p14:nvContentPartPr>
                <p14:xfrm>
                  <a:off x="2921986" y="3951168"/>
                  <a:ext cx="181080" cy="3837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38BA2A7-E904-FA56-3C78-47F82095AE0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913346" y="3942168"/>
                    <a:ext cx="198720" cy="40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9184D0-BDD2-298A-4CA4-4863126E2057}"/>
                </a:ext>
              </a:extLst>
            </p:cNvPr>
            <p:cNvGrpSpPr/>
            <p:nvPr/>
          </p:nvGrpSpPr>
          <p:grpSpPr>
            <a:xfrm>
              <a:off x="10412151" y="991212"/>
              <a:ext cx="448200" cy="399960"/>
              <a:chOff x="3189466" y="3938928"/>
              <a:chExt cx="448200" cy="399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48AB9C44-33ED-EC14-3BF7-326DA4AA4DA1}"/>
                      </a:ext>
                    </a:extLst>
                  </p14:cNvPr>
                  <p14:cNvContentPartPr/>
                  <p14:nvPr/>
                </p14:nvContentPartPr>
                <p14:xfrm>
                  <a:off x="3189466" y="3938928"/>
                  <a:ext cx="226080" cy="3754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8AB9C44-33ED-EC14-3BF7-326DA4AA4DA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180826" y="3929928"/>
                    <a:ext cx="243720" cy="39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D89462EF-80AE-5BE6-066E-C01FD3EE4EB1}"/>
                      </a:ext>
                    </a:extLst>
                  </p14:cNvPr>
                  <p14:cNvContentPartPr/>
                  <p14:nvPr/>
                </p14:nvContentPartPr>
                <p14:xfrm>
                  <a:off x="3508426" y="3940368"/>
                  <a:ext cx="129240" cy="3985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D89462EF-80AE-5BE6-066E-C01FD3EE4EB1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99426" y="3931368"/>
                    <a:ext cx="146880" cy="41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B0DA971-63F3-4305-E689-C21BC1086CD8}"/>
              </a:ext>
            </a:extLst>
          </p:cNvPr>
          <p:cNvGrpSpPr/>
          <p:nvPr/>
        </p:nvGrpSpPr>
        <p:grpSpPr>
          <a:xfrm>
            <a:off x="8915264" y="1925325"/>
            <a:ext cx="2468520" cy="1146986"/>
            <a:chOff x="8923911" y="1640626"/>
            <a:chExt cx="2468520" cy="114698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62697D-46BA-AA87-CC6F-74E8DC9B4F90}"/>
                    </a:ext>
                  </a:extLst>
                </p14:cNvPr>
                <p14:cNvContentPartPr/>
                <p14:nvPr/>
              </p14:nvContentPartPr>
              <p14:xfrm>
                <a:off x="9584722" y="1640626"/>
                <a:ext cx="279360" cy="36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62697D-46BA-AA87-CC6F-74E8DC9B4F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75722" y="1631986"/>
                  <a:ext cx="297000" cy="382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BBA6C6C-219E-9750-66C1-3E6C26AACA8B}"/>
                </a:ext>
              </a:extLst>
            </p:cNvPr>
            <p:cNvGrpSpPr/>
            <p:nvPr/>
          </p:nvGrpSpPr>
          <p:grpSpPr>
            <a:xfrm>
              <a:off x="8923911" y="2170932"/>
              <a:ext cx="1065240" cy="568080"/>
              <a:chOff x="1701226" y="5118648"/>
              <a:chExt cx="1065240" cy="568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FBDC1F4E-C9D8-AA32-F52B-1BBFA5E6E17D}"/>
                      </a:ext>
                    </a:extLst>
                  </p14:cNvPr>
                  <p14:cNvContentPartPr/>
                  <p14:nvPr/>
                </p14:nvContentPartPr>
                <p14:xfrm>
                  <a:off x="1838746" y="5118648"/>
                  <a:ext cx="202680" cy="5680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FBDC1F4E-C9D8-AA32-F52B-1BBFA5E6E17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830106" y="5109648"/>
                    <a:ext cx="220320" cy="58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478F2BD3-6E2E-1E6F-F21D-C3A2CAA48BBA}"/>
                      </a:ext>
                    </a:extLst>
                  </p14:cNvPr>
                  <p14:cNvContentPartPr/>
                  <p14:nvPr/>
                </p14:nvContentPartPr>
                <p14:xfrm>
                  <a:off x="1701226" y="5471088"/>
                  <a:ext cx="254160" cy="118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478F2BD3-6E2E-1E6F-F21D-C3A2CAA48BB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692226" y="5462448"/>
                    <a:ext cx="2718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7F0264AA-3128-4171-0002-05D837286EA2}"/>
                      </a:ext>
                    </a:extLst>
                  </p14:cNvPr>
                  <p14:cNvContentPartPr/>
                  <p14:nvPr/>
                </p14:nvContentPartPr>
                <p14:xfrm>
                  <a:off x="2018386" y="5237448"/>
                  <a:ext cx="182880" cy="3517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7F0264AA-3128-4171-0002-05D837286EA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009386" y="5228448"/>
                    <a:ext cx="20052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21AB08E3-0262-93CF-1517-23791D6AC7ED}"/>
                      </a:ext>
                    </a:extLst>
                  </p14:cNvPr>
                  <p14:cNvContentPartPr/>
                  <p14:nvPr/>
                </p14:nvContentPartPr>
                <p14:xfrm>
                  <a:off x="2222146" y="5375328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21AB08E3-0262-93CF-1517-23791D6AC7E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13146" y="5366688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6D7D8A7-28C4-0C43-11BC-98BE5C7B8BBA}"/>
                      </a:ext>
                    </a:extLst>
                  </p14:cNvPr>
                  <p14:cNvContentPartPr/>
                  <p14:nvPr/>
                </p14:nvContentPartPr>
                <p14:xfrm>
                  <a:off x="2222146" y="5320968"/>
                  <a:ext cx="333000" cy="2797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6D7D8A7-28C4-0C43-11BC-98BE5C7B8BB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213146" y="5312328"/>
                    <a:ext cx="35064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E9DFBD2-F265-AC3B-A815-228B03130F2F}"/>
                      </a:ext>
                    </a:extLst>
                  </p14:cNvPr>
                  <p14:cNvContentPartPr/>
                  <p14:nvPr/>
                </p14:nvContentPartPr>
                <p14:xfrm>
                  <a:off x="2615626" y="5257248"/>
                  <a:ext cx="150840" cy="3466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E9DFBD2-F265-AC3B-A815-228B03130F2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606986" y="5248608"/>
                    <a:ext cx="168480" cy="364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5529A6-0C34-D6F6-5F00-3DAA4F90047C}"/>
                </a:ext>
              </a:extLst>
            </p:cNvPr>
            <p:cNvGrpSpPr/>
            <p:nvPr/>
          </p:nvGrpSpPr>
          <p:grpSpPr>
            <a:xfrm>
              <a:off x="9880431" y="1641012"/>
              <a:ext cx="909000" cy="351360"/>
              <a:chOff x="2657746" y="4588728"/>
              <a:chExt cx="909000" cy="35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23CDB2E8-3165-C88C-1F74-5534AF2AEA68}"/>
                      </a:ext>
                    </a:extLst>
                  </p14:cNvPr>
                  <p14:cNvContentPartPr/>
                  <p14:nvPr/>
                </p14:nvContentPartPr>
                <p14:xfrm>
                  <a:off x="2657746" y="4588728"/>
                  <a:ext cx="909000" cy="259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23CDB2E8-3165-C88C-1F74-5534AF2AEA6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649106" y="4580088"/>
                    <a:ext cx="92664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F85F610-A194-5829-E88D-5A6A9BE31509}"/>
                      </a:ext>
                    </a:extLst>
                  </p14:cNvPr>
                  <p14:cNvContentPartPr/>
                  <p14:nvPr/>
                </p14:nvContentPartPr>
                <p14:xfrm>
                  <a:off x="3274426" y="4611048"/>
                  <a:ext cx="259200" cy="3290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F85F610-A194-5829-E88D-5A6A9BE3150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265786" y="4602408"/>
                    <a:ext cx="276840" cy="34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A7D3C82-6C22-8CCB-DA61-F3E191FE63AB}"/>
                </a:ext>
              </a:extLst>
            </p:cNvPr>
            <p:cNvGrpSpPr/>
            <p:nvPr/>
          </p:nvGrpSpPr>
          <p:grpSpPr>
            <a:xfrm>
              <a:off x="10305951" y="2182812"/>
              <a:ext cx="1086480" cy="604800"/>
              <a:chOff x="3083266" y="5130528"/>
              <a:chExt cx="1086480" cy="604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5D66CF8B-4E1E-440B-5B95-C5F96F2BEDD7}"/>
                      </a:ext>
                    </a:extLst>
                  </p14:cNvPr>
                  <p14:cNvContentPartPr/>
                  <p14:nvPr/>
                </p14:nvContentPartPr>
                <p14:xfrm>
                  <a:off x="3231586" y="5130528"/>
                  <a:ext cx="244440" cy="6048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5D66CF8B-4E1E-440B-5B95-C5F96F2BEDD7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222586" y="5121888"/>
                    <a:ext cx="262080" cy="62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C6E5C842-128E-E20F-1444-6147BD21B921}"/>
                      </a:ext>
                    </a:extLst>
                  </p14:cNvPr>
                  <p14:cNvContentPartPr/>
                  <p14:nvPr/>
                </p14:nvContentPartPr>
                <p14:xfrm>
                  <a:off x="3083266" y="5386128"/>
                  <a:ext cx="339480" cy="7524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C6E5C842-128E-E20F-1444-6147BD21B92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074626" y="5377128"/>
                    <a:ext cx="35712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2C5A5DF5-3B40-8537-1965-387757211241}"/>
                      </a:ext>
                    </a:extLst>
                  </p14:cNvPr>
                  <p14:cNvContentPartPr/>
                  <p14:nvPr/>
                </p14:nvContentPartPr>
                <p14:xfrm>
                  <a:off x="3539386" y="5205408"/>
                  <a:ext cx="169920" cy="4158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2C5A5DF5-3B40-8537-1965-387757211241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530746" y="5196768"/>
                    <a:ext cx="187560" cy="43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FD3EE82-579B-7A4E-5F70-B33D4AF092FA}"/>
                      </a:ext>
                    </a:extLst>
                  </p14:cNvPr>
                  <p14:cNvContentPartPr/>
                  <p14:nvPr/>
                </p14:nvContentPartPr>
                <p14:xfrm>
                  <a:off x="3838186" y="5258688"/>
                  <a:ext cx="360" cy="2444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1FD3EE82-579B-7A4E-5F70-B33D4AF092F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829186" y="5249688"/>
                    <a:ext cx="1800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B89AC7B1-0D91-A99C-AA92-7A11DD037352}"/>
                      </a:ext>
                    </a:extLst>
                  </p14:cNvPr>
                  <p14:cNvContentPartPr/>
                  <p14:nvPr/>
                </p14:nvContentPartPr>
                <p14:xfrm>
                  <a:off x="3987226" y="5152488"/>
                  <a:ext cx="182520" cy="4194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B89AC7B1-0D91-A99C-AA92-7A11DD03735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978226" y="5143488"/>
                    <a:ext cx="200160" cy="437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B111B14-57A2-C3FE-CB33-0EF5D1147820}"/>
              </a:ext>
            </a:extLst>
          </p:cNvPr>
          <p:cNvGrpSpPr/>
          <p:nvPr/>
        </p:nvGrpSpPr>
        <p:grpSpPr>
          <a:xfrm>
            <a:off x="8020375" y="3159071"/>
            <a:ext cx="2459089" cy="1089829"/>
            <a:chOff x="8029022" y="2874372"/>
            <a:chExt cx="2459089" cy="108982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FEADF22-D62D-A6FA-8C8C-56B4E12A8FE9}"/>
                </a:ext>
              </a:extLst>
            </p:cNvPr>
            <p:cNvGrpSpPr/>
            <p:nvPr/>
          </p:nvGrpSpPr>
          <p:grpSpPr>
            <a:xfrm>
              <a:off x="8900871" y="2874372"/>
              <a:ext cx="876600" cy="436320"/>
              <a:chOff x="1678186" y="5822088"/>
              <a:chExt cx="876600" cy="436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19060C3-352F-B0A0-D4F4-F0B8B828A7CC}"/>
                      </a:ext>
                    </a:extLst>
                  </p14:cNvPr>
                  <p14:cNvContentPartPr/>
                  <p14:nvPr/>
                </p14:nvContentPartPr>
                <p14:xfrm>
                  <a:off x="1678186" y="5864928"/>
                  <a:ext cx="321120" cy="3409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19060C3-352F-B0A0-D4F4-F0B8B828A7CC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669546" y="5856288"/>
                    <a:ext cx="338760" cy="3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609D511-2BC6-693E-7174-2A1F54BE567F}"/>
                      </a:ext>
                    </a:extLst>
                  </p14:cNvPr>
                  <p14:cNvContentPartPr/>
                  <p14:nvPr/>
                </p14:nvContentPartPr>
                <p14:xfrm>
                  <a:off x="2094346" y="5822088"/>
                  <a:ext cx="407520" cy="3585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609D511-2BC6-693E-7174-2A1F54BE567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085346" y="5813448"/>
                    <a:ext cx="425160" cy="37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EE3FAC3-7F0C-AF39-BFB6-EA0649B0694B}"/>
                      </a:ext>
                    </a:extLst>
                  </p14:cNvPr>
                  <p14:cNvContentPartPr/>
                  <p14:nvPr/>
                </p14:nvContentPartPr>
                <p14:xfrm>
                  <a:off x="2307106" y="5907768"/>
                  <a:ext cx="247680" cy="3506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EE3FAC3-7F0C-AF39-BFB6-EA0649B0694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298106" y="5898768"/>
                    <a:ext cx="265320" cy="368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5AC83A-F778-C433-F678-49C9E5A2A38D}"/>
                </a:ext>
              </a:extLst>
            </p:cNvPr>
            <p:cNvGrpSpPr/>
            <p:nvPr/>
          </p:nvGrpSpPr>
          <p:grpSpPr>
            <a:xfrm>
              <a:off x="8029022" y="3413401"/>
              <a:ext cx="947880" cy="550800"/>
              <a:chOff x="807706" y="6363168"/>
              <a:chExt cx="947880" cy="55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4B69B06-57B0-8284-B15E-54834BE73164}"/>
                      </a:ext>
                    </a:extLst>
                  </p14:cNvPr>
                  <p14:cNvContentPartPr/>
                  <p14:nvPr/>
                </p14:nvContentPartPr>
                <p14:xfrm>
                  <a:off x="967186" y="6363168"/>
                  <a:ext cx="265320" cy="5508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4B69B06-57B0-8284-B15E-54834BE7316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58186" y="6354168"/>
                    <a:ext cx="282960" cy="56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980B8DE-9BA7-DD86-C160-F68C58F2076B}"/>
                      </a:ext>
                    </a:extLst>
                  </p14:cNvPr>
                  <p14:cNvContentPartPr/>
                  <p14:nvPr/>
                </p14:nvContentPartPr>
                <p14:xfrm>
                  <a:off x="807706" y="6661968"/>
                  <a:ext cx="307440" cy="22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980B8DE-9BA7-DD86-C160-F68C58F2076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799066" y="6652968"/>
                    <a:ext cx="32508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27B2749-10CB-8D79-D274-23F3A06396AE}"/>
                      </a:ext>
                    </a:extLst>
                  </p14:cNvPr>
                  <p14:cNvContentPartPr/>
                  <p14:nvPr/>
                </p14:nvContentPartPr>
                <p14:xfrm>
                  <a:off x="1221706" y="6417528"/>
                  <a:ext cx="203040" cy="4035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27B2749-10CB-8D79-D274-23F3A06396AE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213066" y="6408888"/>
                    <a:ext cx="220680" cy="42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0CA4A5FB-E58C-D264-E010-6455C2810411}"/>
                      </a:ext>
                    </a:extLst>
                  </p14:cNvPr>
                  <p14:cNvContentPartPr/>
                  <p14:nvPr/>
                </p14:nvContentPartPr>
                <p14:xfrm>
                  <a:off x="1552186" y="6587808"/>
                  <a:ext cx="360" cy="1908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0CA4A5FB-E58C-D264-E010-6455C281041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543546" y="6578808"/>
                    <a:ext cx="1800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6973BFB-4496-823D-0449-9350D78104A6}"/>
                      </a:ext>
                    </a:extLst>
                  </p14:cNvPr>
                  <p14:cNvContentPartPr/>
                  <p14:nvPr/>
                </p14:nvContentPartPr>
                <p14:xfrm>
                  <a:off x="1636786" y="6481608"/>
                  <a:ext cx="118800" cy="4291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6973BFB-4496-823D-0449-9350D78104A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627786" y="6472608"/>
                    <a:ext cx="136440" cy="446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5CBAFE-2593-5FD3-68EC-C942C127EAF7}"/>
                </a:ext>
              </a:extLst>
            </p:cNvPr>
            <p:cNvGrpSpPr/>
            <p:nvPr/>
          </p:nvGrpSpPr>
          <p:grpSpPr>
            <a:xfrm>
              <a:off x="9465711" y="3448932"/>
              <a:ext cx="626040" cy="423720"/>
              <a:chOff x="2243026" y="6396648"/>
              <a:chExt cx="626040" cy="42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FBD38396-E785-F09F-84A6-AEEE6B9E3B17}"/>
                      </a:ext>
                    </a:extLst>
                  </p14:cNvPr>
                  <p14:cNvContentPartPr/>
                  <p14:nvPr/>
                </p14:nvContentPartPr>
                <p14:xfrm>
                  <a:off x="2402146" y="6448128"/>
                  <a:ext cx="191160" cy="3722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FBD38396-E785-F09F-84A6-AEEE6B9E3B1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393506" y="6439488"/>
                    <a:ext cx="208800" cy="38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70B05B19-5D00-4465-E13A-A75039AE3FF1}"/>
                      </a:ext>
                    </a:extLst>
                  </p14:cNvPr>
                  <p14:cNvContentPartPr/>
                  <p14:nvPr/>
                </p14:nvContentPartPr>
                <p14:xfrm>
                  <a:off x="2243026" y="6600768"/>
                  <a:ext cx="307440" cy="5112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70B05B19-5D00-4465-E13A-A75039AE3FF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234386" y="6592128"/>
                    <a:ext cx="32508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E6907080-42C3-7E5F-5271-06548D9746D6}"/>
                      </a:ext>
                    </a:extLst>
                  </p14:cNvPr>
                  <p14:cNvContentPartPr/>
                  <p14:nvPr/>
                </p14:nvContentPartPr>
                <p14:xfrm>
                  <a:off x="2721106" y="6396648"/>
                  <a:ext cx="147960" cy="3312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E6907080-42C3-7E5F-5271-06548D9746D6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712466" y="6387648"/>
                    <a:ext cx="165600" cy="34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09DBCD2-AC46-89C4-2A0C-252495E9CAF6}"/>
                </a:ext>
              </a:extLst>
            </p:cNvPr>
            <p:cNvGrpSpPr/>
            <p:nvPr/>
          </p:nvGrpSpPr>
          <p:grpSpPr>
            <a:xfrm>
              <a:off x="10101831" y="3416892"/>
              <a:ext cx="386280" cy="379800"/>
              <a:chOff x="2879146" y="6364608"/>
              <a:chExt cx="386280" cy="379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65E2BB09-5CC4-D5E4-55A7-775326F4D287}"/>
                      </a:ext>
                    </a:extLst>
                  </p14:cNvPr>
                  <p14:cNvContentPartPr/>
                  <p14:nvPr/>
                </p14:nvContentPartPr>
                <p14:xfrm>
                  <a:off x="2879146" y="6448848"/>
                  <a:ext cx="238680" cy="1738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65E2BB09-5CC4-D5E4-55A7-775326F4D287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870146" y="6439848"/>
                    <a:ext cx="25632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21E27E9-C604-A8D8-071E-2B6DA0F4031D}"/>
                      </a:ext>
                    </a:extLst>
                  </p14:cNvPr>
                  <p14:cNvContentPartPr/>
                  <p14:nvPr/>
                </p14:nvContentPartPr>
                <p14:xfrm>
                  <a:off x="3186226" y="6364608"/>
                  <a:ext cx="79200" cy="379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421E27E9-C604-A8D8-071E-2B6DA0F4031D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177586" y="6355968"/>
                    <a:ext cx="96840" cy="397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AC7886A-C2AC-9B2D-6BA3-CBFD57ACF732}"/>
              </a:ext>
            </a:extLst>
          </p:cNvPr>
          <p:cNvGrpSpPr/>
          <p:nvPr/>
        </p:nvGrpSpPr>
        <p:grpSpPr>
          <a:xfrm>
            <a:off x="7064853" y="4485870"/>
            <a:ext cx="2923560" cy="1323469"/>
            <a:chOff x="7073500" y="4201171"/>
            <a:chExt cx="2923560" cy="132346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3959AC-129B-14DB-CBBA-FBA1E6A2FC69}"/>
                    </a:ext>
                  </a:extLst>
                </p14:cNvPr>
                <p14:cNvContentPartPr/>
                <p14:nvPr/>
              </p14:nvContentPartPr>
              <p14:xfrm>
                <a:off x="7860460" y="4317560"/>
                <a:ext cx="343800" cy="520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3959AC-129B-14DB-CBBA-FBA1E6A2FC6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51820" y="4308560"/>
                  <a:ext cx="3614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45904D-F4F1-575F-153C-B7274E06F550}"/>
                    </a:ext>
                  </a:extLst>
                </p14:cNvPr>
                <p14:cNvContentPartPr/>
                <p14:nvPr/>
              </p14:nvContentPartPr>
              <p14:xfrm>
                <a:off x="8562471" y="4201171"/>
                <a:ext cx="498960" cy="471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45904D-F4F1-575F-153C-B7274E06F55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53831" y="4192171"/>
                  <a:ext cx="516600" cy="48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51CB39-B473-1BCE-581F-901546A04EC6}"/>
                </a:ext>
              </a:extLst>
            </p:cNvPr>
            <p:cNvGrpSpPr/>
            <p:nvPr/>
          </p:nvGrpSpPr>
          <p:grpSpPr>
            <a:xfrm>
              <a:off x="7073500" y="5002280"/>
              <a:ext cx="610200" cy="441720"/>
              <a:chOff x="7073500" y="5002280"/>
              <a:chExt cx="610200" cy="441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5DD05D9-2A69-F04D-03D7-DE21A544A78A}"/>
                      </a:ext>
                    </a:extLst>
                  </p14:cNvPr>
                  <p14:cNvContentPartPr/>
                  <p14:nvPr/>
                </p14:nvContentPartPr>
                <p14:xfrm>
                  <a:off x="7187980" y="5002280"/>
                  <a:ext cx="240120" cy="4417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A5DD05D9-2A69-F04D-03D7-DE21A544A78A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7179340" y="4993640"/>
                    <a:ext cx="257760" cy="45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BDDFE0D-B212-2CDC-F5F4-C1F1331A94C5}"/>
                      </a:ext>
                    </a:extLst>
                  </p14:cNvPr>
                  <p14:cNvContentPartPr/>
                  <p14:nvPr/>
                </p14:nvContentPartPr>
                <p14:xfrm>
                  <a:off x="7073500" y="5231240"/>
                  <a:ext cx="265680" cy="1404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9BDDFE0D-B212-2CDC-F5F4-C1F1331A94C5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7064860" y="5222600"/>
                    <a:ext cx="283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06E55AAD-64E8-54ED-C8FF-12ABE1C228BA}"/>
                      </a:ext>
                    </a:extLst>
                  </p14:cNvPr>
                  <p14:cNvContentPartPr/>
                  <p14:nvPr/>
                </p14:nvContentPartPr>
                <p14:xfrm>
                  <a:off x="7542580" y="5016680"/>
                  <a:ext cx="141120" cy="42048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06E55AAD-64E8-54ED-C8FF-12ABE1C228B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7533580" y="5007680"/>
                    <a:ext cx="158760" cy="43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818653F-40C7-6BC3-9C2F-21288C4D6F04}"/>
                </a:ext>
              </a:extLst>
            </p:cNvPr>
            <p:cNvGrpSpPr/>
            <p:nvPr/>
          </p:nvGrpSpPr>
          <p:grpSpPr>
            <a:xfrm>
              <a:off x="7746700" y="5054120"/>
              <a:ext cx="459360" cy="465840"/>
              <a:chOff x="7746700" y="5054120"/>
              <a:chExt cx="459360" cy="46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1E743393-A44B-2BD9-49C0-681DED178340}"/>
                      </a:ext>
                    </a:extLst>
                  </p14:cNvPr>
                  <p14:cNvContentPartPr/>
                  <p14:nvPr/>
                </p14:nvContentPartPr>
                <p14:xfrm>
                  <a:off x="7746700" y="5116040"/>
                  <a:ext cx="204840" cy="2217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1E743393-A44B-2BD9-49C0-681DED17834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7737700" y="5107040"/>
                    <a:ext cx="22248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8F64BA85-BFA4-26ED-2663-4610A0D293D6}"/>
                      </a:ext>
                    </a:extLst>
                  </p14:cNvPr>
                  <p14:cNvContentPartPr/>
                  <p14:nvPr/>
                </p14:nvContentPartPr>
                <p14:xfrm>
                  <a:off x="7987900" y="5054120"/>
                  <a:ext cx="218160" cy="46584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8F64BA85-BFA4-26ED-2663-4610A0D293D6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7979260" y="5045120"/>
                    <a:ext cx="235800" cy="483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2EA4FD-6F0E-52BC-B691-2570B1697F39}"/>
                    </a:ext>
                  </a:extLst>
                </p14:cNvPr>
                <p14:cNvContentPartPr/>
                <p14:nvPr/>
              </p14:nvContentPartPr>
              <p14:xfrm>
                <a:off x="7552660" y="5427440"/>
                <a:ext cx="105840" cy="97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2EA4FD-6F0E-52BC-B691-2570B1697F3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43660" y="5418800"/>
                  <a:ext cx="123480" cy="114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D7E94DB-E6BA-7354-FEC4-1CDCDA0CA7BF}"/>
                </a:ext>
              </a:extLst>
            </p:cNvPr>
            <p:cNvGrpSpPr/>
            <p:nvPr/>
          </p:nvGrpSpPr>
          <p:grpSpPr>
            <a:xfrm>
              <a:off x="8787820" y="4925060"/>
              <a:ext cx="1209240" cy="519120"/>
              <a:chOff x="8787820" y="4927760"/>
              <a:chExt cx="1209240" cy="51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ACC33048-0CA7-AF12-EB4A-B1843D0CAC98}"/>
                      </a:ext>
                    </a:extLst>
                  </p14:cNvPr>
                  <p14:cNvContentPartPr/>
                  <p14:nvPr/>
                </p14:nvContentPartPr>
                <p14:xfrm>
                  <a:off x="8953420" y="4927760"/>
                  <a:ext cx="188640" cy="50292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ACC33048-0CA7-AF12-EB4A-B1843D0CAC98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8944780" y="4919120"/>
                    <a:ext cx="206280" cy="52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FC946E0E-8886-05DB-ECA6-A6BD64F8D27C}"/>
                      </a:ext>
                    </a:extLst>
                  </p14:cNvPr>
                  <p14:cNvContentPartPr/>
                  <p14:nvPr/>
                </p14:nvContentPartPr>
                <p14:xfrm>
                  <a:off x="8787820" y="5142680"/>
                  <a:ext cx="342000" cy="262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FC946E0E-8886-05DB-ECA6-A6BD64F8D27C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8779180" y="5133680"/>
                    <a:ext cx="35964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ACF385B9-3339-6E8E-F79C-9A8A5C314B6F}"/>
                      </a:ext>
                    </a:extLst>
                  </p14:cNvPr>
                  <p14:cNvContentPartPr/>
                  <p14:nvPr/>
                </p14:nvContentPartPr>
                <p14:xfrm>
                  <a:off x="9243220" y="5003720"/>
                  <a:ext cx="153360" cy="31932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ACF385B9-3339-6E8E-F79C-9A8A5C314B6F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9234580" y="4994720"/>
                    <a:ext cx="171000" cy="33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FEE9227-D248-093B-6F15-81A0D69415E5}"/>
                      </a:ext>
                    </a:extLst>
                  </p14:cNvPr>
                  <p14:cNvContentPartPr/>
                  <p14:nvPr/>
                </p14:nvContentPartPr>
                <p14:xfrm>
                  <a:off x="9461020" y="5117120"/>
                  <a:ext cx="113040" cy="2628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FEE9227-D248-093B-6F15-81A0D69415E5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9452380" y="5108480"/>
                    <a:ext cx="13068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160BBCFA-1FB2-FE15-DCFD-6E23AB270891}"/>
                      </a:ext>
                    </a:extLst>
                  </p14:cNvPr>
                  <p14:cNvContentPartPr/>
                  <p14:nvPr/>
                </p14:nvContentPartPr>
                <p14:xfrm>
                  <a:off x="9702220" y="5041880"/>
                  <a:ext cx="360" cy="2275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160BBCFA-1FB2-FE15-DCFD-6E23AB270891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9693580" y="5032880"/>
                    <a:ext cx="1800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129194F5-90F4-096F-013D-79013E893127}"/>
                      </a:ext>
                    </a:extLst>
                  </p14:cNvPr>
                  <p14:cNvContentPartPr/>
                  <p14:nvPr/>
                </p14:nvContentPartPr>
                <p14:xfrm>
                  <a:off x="9790780" y="4940360"/>
                  <a:ext cx="206280" cy="50652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129194F5-90F4-096F-013D-79013E893127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9782140" y="4931360"/>
                    <a:ext cx="223920" cy="524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603FA-35D6-64C3-3ACA-EAC27545C5DA}"/>
                  </a:ext>
                </a:extLst>
              </p14:cNvPr>
              <p14:cNvContentPartPr/>
              <p14:nvPr/>
            </p14:nvContentPartPr>
            <p14:xfrm>
              <a:off x="6354753" y="5244024"/>
              <a:ext cx="371520" cy="396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603FA-35D6-64C3-3ACA-EAC27545C5D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35673" y="5225304"/>
                <a:ext cx="4093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B9A156F-1DFD-2F13-6158-A5A302D9DB65}"/>
                  </a:ext>
                </a:extLst>
              </p14:cNvPr>
              <p14:cNvContentPartPr/>
              <p14:nvPr/>
            </p14:nvContentPartPr>
            <p14:xfrm>
              <a:off x="7305333" y="3740419"/>
              <a:ext cx="15480" cy="489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B9A156F-1DFD-2F13-6158-A5A302D9DB6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286613" y="3721339"/>
                <a:ext cx="529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3F46CF9-9C5C-299D-9808-F2CB12BE8956}"/>
                  </a:ext>
                </a:extLst>
              </p14:cNvPr>
              <p14:cNvContentPartPr/>
              <p14:nvPr/>
            </p14:nvContentPartPr>
            <p14:xfrm>
              <a:off x="8525373" y="2015659"/>
              <a:ext cx="64800" cy="566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3F46CF9-9C5C-299D-9808-F2CB12BE895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506293" y="1996939"/>
                <a:ext cx="1022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F73578C-932D-61EB-42F5-E4E19C388A22}"/>
                  </a:ext>
                </a:extLst>
              </p14:cNvPr>
              <p14:cNvContentPartPr/>
              <p14:nvPr/>
            </p14:nvContentPartPr>
            <p14:xfrm>
              <a:off x="9021093" y="969859"/>
              <a:ext cx="476280" cy="424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F73578C-932D-61EB-42F5-E4E19C388A2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002373" y="951139"/>
                <a:ext cx="514080" cy="4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25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Q[B](c)</a:t>
            </a:r>
          </a:p>
        </p:txBody>
      </p:sp>
      <p:pic>
        <p:nvPicPr>
          <p:cNvPr id="1026" name="Picture 2" descr="Computer Science">
            <a:extLst>
              <a:ext uri="{FF2B5EF4-FFF2-40B4-BE49-F238E27FC236}">
                <a16:creationId xmlns:a16="http://schemas.microsoft.com/office/drawing/2014/main" id="{6DEA40B9-C414-98A7-7CF0-3F9F20005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12" y="1419792"/>
            <a:ext cx="9476944" cy="333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4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A positive integer is entered through the keyboard, write a function to find the binary equivalent of this number:</a:t>
            </a:r>
          </a:p>
          <a:p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(1) Without using recursion </a:t>
            </a:r>
          </a:p>
          <a:p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(2) Using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Q[B](d)</a:t>
            </a:r>
          </a:p>
        </p:txBody>
      </p:sp>
    </p:spTree>
    <p:extLst>
      <p:ext uri="{BB962C8B-B14F-4D97-AF65-F5344CB8AC3E}">
        <p14:creationId xmlns:p14="http://schemas.microsoft.com/office/powerpoint/2010/main" val="113119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Q[B](d)</a:t>
            </a:r>
          </a:p>
        </p:txBody>
      </p:sp>
      <p:pic>
        <p:nvPicPr>
          <p:cNvPr id="1026" name="Picture 2" descr="Decimal to Binary Conversion Explained (with Solved Examples) - YouTube">
            <a:extLst>
              <a:ext uri="{FF2B5EF4-FFF2-40B4-BE49-F238E27FC236}">
                <a16:creationId xmlns:a16="http://schemas.microsoft.com/office/drawing/2014/main" id="{8191B32B-75C7-7ECA-4AE4-ED29EF77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77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Q[B](d)</a:t>
            </a:r>
          </a:p>
        </p:txBody>
      </p:sp>
      <p:pic>
        <p:nvPicPr>
          <p:cNvPr id="2050" name="Picture 2" descr="Easy Guide: Writing Numbers in Expanded Form with Decimals — Mashup Math">
            <a:extLst>
              <a:ext uri="{FF2B5EF4-FFF2-40B4-BE49-F238E27FC236}">
                <a16:creationId xmlns:a16="http://schemas.microsoft.com/office/drawing/2014/main" id="{0A1FA15F-8634-331D-78A7-84A8908E6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/>
          <a:stretch/>
        </p:blipFill>
        <p:spPr bwMode="auto">
          <a:xfrm>
            <a:off x="0" y="63694"/>
            <a:ext cx="12192000" cy="692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02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Write a recursive function to obtain the running sum of first 25 natural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Q[B](e)</a:t>
            </a:r>
          </a:p>
        </p:txBody>
      </p:sp>
    </p:spTree>
    <p:extLst>
      <p:ext uri="{BB962C8B-B14F-4D97-AF65-F5344CB8AC3E}">
        <p14:creationId xmlns:p14="http://schemas.microsoft.com/office/powerpoint/2010/main" val="122925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11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11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11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 TYPES REVISITED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11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11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11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11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11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 TYPES REVISITED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006195" y="1060942"/>
            <a:ext cx="25499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10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10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640293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8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8B39"/>
                </a:solidFill>
                <a:latin typeface="Consolas" panose="020B0609020204030204" pitchFamily="49" charset="0"/>
              </a:rPr>
              <a:t>"C to it that C survives</a:t>
            </a:r>
            <a:r>
              <a:rPr lang="en-US" sz="28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1578895"/>
            <a:ext cx="5645597" cy="440120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7E72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"C adds wings to your 		thoughts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exit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4775524" y="1544428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831896" y="157889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547983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 to it that C survives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7407224" y="3429000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508231" y="4466416"/>
            <a:ext cx="5618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Recursive call always leads to an infinite loop. To avoid this, the function must have a conditional statement that stops the recursion.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82CC1F-0037-D343-6216-C66009FAC7D5}"/>
              </a:ext>
            </a:extLst>
          </p:cNvPr>
          <p:cNvGrpSpPr/>
          <p:nvPr/>
        </p:nvGrpSpPr>
        <p:grpSpPr>
          <a:xfrm>
            <a:off x="7194651" y="4643835"/>
            <a:ext cx="4471169" cy="1768557"/>
            <a:chOff x="7194651" y="4643835"/>
            <a:chExt cx="4471169" cy="176855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2E1DD8-D2C2-E8D9-9426-D5A01E3DB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40"/>
            <a:stretch/>
          </p:blipFill>
          <p:spPr>
            <a:xfrm>
              <a:off x="7194651" y="4643835"/>
              <a:ext cx="4471169" cy="127979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3B5B2E-80FE-EC2C-38E8-F0179144BB2C}"/>
                </a:ext>
              </a:extLst>
            </p:cNvPr>
            <p:cNvSpPr txBox="1"/>
            <p:nvPr/>
          </p:nvSpPr>
          <p:spPr>
            <a:xfrm>
              <a:off x="7320161" y="5704506"/>
              <a:ext cx="7133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03EDF9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05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Q[A](b)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02132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044943" cy="4893647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 adds wings to your thoughts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6976799" y="1088972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3873936" y="4536069"/>
            <a:ext cx="3728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exit function is defined in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stdlib.h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header file. It must be included in the program.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02A658-E5EA-E21E-1855-2F32FAFF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41" y="2128880"/>
            <a:ext cx="6813117" cy="708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D9709F-80C2-712D-CADC-E3FF3CD9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53" y="4083060"/>
            <a:ext cx="3728196" cy="20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Q[A](b)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044943" cy="526297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 adds wings to your thoughts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6976799" y="1088972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3873936" y="4536069"/>
            <a:ext cx="3728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exit function is defined in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stdlib.h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header file. It must be included in the program.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02A658-E5EA-E21E-1855-2F32FAFF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41" y="2128880"/>
            <a:ext cx="6813117" cy="708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D9709F-80C2-712D-CADC-E3FF3CD9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53" y="4083060"/>
            <a:ext cx="3728196" cy="2087789"/>
          </a:xfrm>
          <a:prstGeom prst="rect">
            <a:avLst/>
          </a:prstGeom>
        </p:spPr>
      </p:pic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171DEC86-A01B-0374-6C26-1321D1D60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6569" y="7069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76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A 5-digit positive integer is entered through the keyboard, write a recursive and a non-recursive function to calculate sum of digits of the 5-digit number.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A positive integer is entered through the keyboard, write a program to obtain the prime factors of the number. Modify the function suitably to obtain the prime factors recursively.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Q[B](b)</a:t>
            </a:r>
          </a:p>
        </p:txBody>
      </p:sp>
    </p:spTree>
    <p:extLst>
      <p:ext uri="{BB962C8B-B14F-4D97-AF65-F5344CB8AC3E}">
        <p14:creationId xmlns:p14="http://schemas.microsoft.com/office/powerpoint/2010/main" val="27374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 Write a recursive function to obtain the first 25 numbers of a Fibonacci sequence. In a Fibonacci sequence the sum of two successive terms gives the third term. Following are the first few terms of the Fibonacci sequence:</a:t>
            </a:r>
          </a:p>
          <a:p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1 1 2 3 5 8 13 21 34 55 89...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Q[B](c)</a:t>
            </a:r>
          </a:p>
        </p:txBody>
      </p:sp>
    </p:spTree>
    <p:extLst>
      <p:ext uri="{BB962C8B-B14F-4D97-AF65-F5344CB8AC3E}">
        <p14:creationId xmlns:p14="http://schemas.microsoft.com/office/powerpoint/2010/main" val="250684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8" y="577132"/>
            <a:ext cx="716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10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10 Q[B](c)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08C71-30F5-BBD1-6A72-A2119ED5139D}"/>
              </a:ext>
            </a:extLst>
          </p:cNvPr>
          <p:cNvSpPr txBox="1"/>
          <p:nvPr/>
        </p:nvSpPr>
        <p:spPr>
          <a:xfrm>
            <a:off x="2092683" y="1888624"/>
            <a:ext cx="716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0 1 1 2 3 5 8 13 21 34 55 89...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ACC6C-49DA-B0FC-1E2D-93B797AC9C50}"/>
              </a:ext>
            </a:extLst>
          </p:cNvPr>
          <p:cNvSpPr txBox="1"/>
          <p:nvPr/>
        </p:nvSpPr>
        <p:spPr>
          <a:xfrm>
            <a:off x="2092683" y="3203990"/>
            <a:ext cx="716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F(n)   =   F(n-1)   +   F(n-2)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09332-6484-5F27-72F4-7019011F092C}"/>
              </a:ext>
            </a:extLst>
          </p:cNvPr>
          <p:cNvSpPr txBox="1"/>
          <p:nvPr/>
        </p:nvSpPr>
        <p:spPr>
          <a:xfrm>
            <a:off x="1204058" y="4515483"/>
            <a:ext cx="9783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nth Fibonacci term = sum of previous two terms</a:t>
            </a:r>
          </a:p>
        </p:txBody>
      </p:sp>
    </p:spTree>
    <p:extLst>
      <p:ext uri="{BB962C8B-B14F-4D97-AF65-F5344CB8AC3E}">
        <p14:creationId xmlns:p14="http://schemas.microsoft.com/office/powerpoint/2010/main" val="3636353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1170</Words>
  <Application>Microsoft Office PowerPoint</Application>
  <PresentationFormat>Widescreen</PresentationFormat>
  <Paragraphs>223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157</cp:revision>
  <dcterms:created xsi:type="dcterms:W3CDTF">2017-01-05T13:17:27Z</dcterms:created>
  <dcterms:modified xsi:type="dcterms:W3CDTF">2023-04-09T09:45:37Z</dcterms:modified>
</cp:coreProperties>
</file>