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D383F8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8" r:id="rId2"/>
    <p:sldId id="343" r:id="rId3"/>
    <p:sldId id="314" r:id="rId4"/>
    <p:sldId id="332" r:id="rId5"/>
    <p:sldId id="315" r:id="rId6"/>
    <p:sldId id="317" r:id="rId7"/>
    <p:sldId id="264" r:id="rId8"/>
    <p:sldId id="341" r:id="rId9"/>
    <p:sldId id="316" r:id="rId10"/>
    <p:sldId id="335" r:id="rId11"/>
    <p:sldId id="280" r:id="rId12"/>
    <p:sldId id="333" r:id="rId13"/>
    <p:sldId id="336" r:id="rId14"/>
    <p:sldId id="339" r:id="rId15"/>
    <p:sldId id="342" r:id="rId16"/>
    <p:sldId id="282" r:id="rId17"/>
    <p:sldId id="278" r:id="rId18"/>
    <p:sldId id="283" r:id="rId19"/>
    <p:sldId id="279" r:id="rId20"/>
    <p:sldId id="289" r:id="rId21"/>
    <p:sldId id="292" r:id="rId22"/>
    <p:sldId id="313" r:id="rId23"/>
    <p:sldId id="293" r:id="rId24"/>
    <p:sldId id="29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1B8"/>
    <a:srgbClr val="320140"/>
    <a:srgbClr val="FF5862"/>
    <a:srgbClr val="FB7F72"/>
    <a:srgbClr val="FB7DDC"/>
    <a:srgbClr val="868CBD"/>
    <a:srgbClr val="36FBFB"/>
    <a:srgbClr val="FFDF09"/>
    <a:srgbClr val="FF8C3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12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8_2D383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E93EA-D3EB-4F5C-81C7-07E4B8551D4E}" authorId="{6ECE18C9-E52E-7E1D-34CE-919A52854609}" created="2023-03-15T03:24:56.645">
    <pc:sldMkLst xmlns:pc="http://schemas.microsoft.com/office/powerpoint/2013/main/command">
      <pc:docMk/>
      <pc:sldMk cId="758661002" sldId="264"/>
    </pc:sldMkLst>
    <p188:txBody>
      <a:bodyPr/>
      <a:lstStyle/>
      <a:p>
        <a:r>
          <a:rPr lang="en-US"/>
          <a:t>Import all the intro slides and outro slides off all the chapters into this template.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8_2D383F8A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STRUCTURES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73A90097-0854-AD2B-2FC2-CD20DDA9EF8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23506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CASE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Q[B]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7 Q[D]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Q[D]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575789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80198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801985" y="324370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5340607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8700252" y="5010013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58826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50021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66598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423914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74053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347946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818256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271646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892800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195677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4" y="4349607"/>
            <a:ext cx="926518" cy="926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4CD015-B01E-732D-93CF-5C6CF3FF6B7C}"/>
              </a:ext>
            </a:extLst>
          </p:cNvPr>
          <p:cNvSpPr/>
          <p:nvPr/>
        </p:nvSpPr>
        <p:spPr>
          <a:xfrm>
            <a:off x="-962963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A9A44-3197-3A16-003A-4C0EE2C7B0AE}"/>
              </a:ext>
            </a:extLst>
          </p:cNvPr>
          <p:cNvSpPr txBox="1"/>
          <p:nvPr/>
        </p:nvSpPr>
        <p:spPr>
          <a:xfrm rot="16200000">
            <a:off x="126939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2DF81-6A8B-0D33-CEEB-AF9EB577B92A}"/>
              </a:ext>
            </a:extLst>
          </p:cNvPr>
          <p:cNvSpPr/>
          <p:nvPr/>
        </p:nvSpPr>
        <p:spPr>
          <a:xfrm>
            <a:off x="-10375065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50FC6-3AE1-5666-6A6E-82FCC8A0BF12}"/>
              </a:ext>
            </a:extLst>
          </p:cNvPr>
          <p:cNvSpPr txBox="1"/>
          <p:nvPr/>
        </p:nvSpPr>
        <p:spPr>
          <a:xfrm rot="16200000">
            <a:off x="50971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Q[G]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5960E-9FBF-0E3B-A55D-AE39A0B14127}"/>
              </a:ext>
            </a:extLst>
          </p:cNvPr>
          <p:cNvSpPr/>
          <p:nvPr/>
        </p:nvSpPr>
        <p:spPr>
          <a:xfrm>
            <a:off x="-1115232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563EA-7E29-4D1A-F5B0-A5F01935F63A}"/>
              </a:ext>
            </a:extLst>
          </p:cNvPr>
          <p:cNvSpPr txBox="1"/>
          <p:nvPr/>
        </p:nvSpPr>
        <p:spPr>
          <a:xfrm rot="16200000">
            <a:off x="-25329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369C-E997-D0D9-C276-85EBAD464F30}"/>
              </a:ext>
            </a:extLst>
          </p:cNvPr>
          <p:cNvSpPr/>
          <p:nvPr/>
        </p:nvSpPr>
        <p:spPr>
          <a:xfrm>
            <a:off x="-11897753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291C2-69DF-BD57-A268-56A3A2B7C9EF}"/>
              </a:ext>
            </a:extLst>
          </p:cNvPr>
          <p:cNvSpPr txBox="1"/>
          <p:nvPr/>
        </p:nvSpPr>
        <p:spPr>
          <a:xfrm rot="16200000">
            <a:off x="-101297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Q[I]</a:t>
            </a:r>
          </a:p>
        </p:txBody>
      </p:sp>
      <p:pic>
        <p:nvPicPr>
          <p:cNvPr id="23" name="WaterMark" descr="Logo&#10;&#10;Description automatically generated">
            <a:extLst>
              <a:ext uri="{FF2B5EF4-FFF2-40B4-BE49-F238E27FC236}">
                <a16:creationId xmlns:a16="http://schemas.microsoft.com/office/drawing/2014/main" id="{E5273210-EAC0-DC2C-6824-A45132FEFB1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77" y="434960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16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12.216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12.162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18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CONSOLE INPUT/OUTPUT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73A90097-0854-AD2B-2FC2-CD20DDA9EF8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62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12.216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12.162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12.162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( 12.162 )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12.162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116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18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CONSOLE INPUT/OUTPUT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</p:spTree>
    <p:extLst>
      <p:ext uri="{BB962C8B-B14F-4D97-AF65-F5344CB8AC3E}">
        <p14:creationId xmlns:p14="http://schemas.microsoft.com/office/powerpoint/2010/main" val="380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15A6E6B8-435B-E2F8-3842-67890C48028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30" y="257972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720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50806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0806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889428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7249073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887874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200603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0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1389</Words>
  <Application>Microsoft Office PowerPoint</Application>
  <PresentationFormat>Widescreen</PresentationFormat>
  <Paragraphs>287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148</cp:revision>
  <dcterms:created xsi:type="dcterms:W3CDTF">2017-01-05T13:17:27Z</dcterms:created>
  <dcterms:modified xsi:type="dcterms:W3CDTF">2023-04-20T17:58:53Z</dcterms:modified>
</cp:coreProperties>
</file>