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2" r:id="rId2"/>
    <p:sldId id="343" r:id="rId3"/>
    <p:sldId id="314" r:id="rId4"/>
    <p:sldId id="315" r:id="rId5"/>
    <p:sldId id="335" r:id="rId6"/>
    <p:sldId id="338" r:id="rId7"/>
    <p:sldId id="317" r:id="rId8"/>
    <p:sldId id="264" r:id="rId9"/>
    <p:sldId id="341" r:id="rId10"/>
    <p:sldId id="316" r:id="rId11"/>
    <p:sldId id="280" r:id="rId12"/>
    <p:sldId id="333" r:id="rId13"/>
    <p:sldId id="336" r:id="rId14"/>
    <p:sldId id="339" r:id="rId15"/>
    <p:sldId id="342" r:id="rId16"/>
    <p:sldId id="282" r:id="rId17"/>
    <p:sldId id="278" r:id="rId18"/>
    <p:sldId id="283" r:id="rId19"/>
    <p:sldId id="279" r:id="rId20"/>
    <p:sldId id="289" r:id="rId21"/>
    <p:sldId id="292" r:id="rId22"/>
    <p:sldId id="313" r:id="rId23"/>
    <p:sldId id="293" r:id="rId24"/>
    <p:sldId id="29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1B8"/>
    <a:srgbClr val="320140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46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20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ISSUES IN INPUT/OUTPUT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Q[D]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12.216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12.162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21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OPERATIONS ON BITS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21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21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Q[B]</a:t>
            </a:r>
          </a:p>
        </p:txBody>
      </p:sp>
    </p:spTree>
    <p:extLst>
      <p:ext uri="{BB962C8B-B14F-4D97-AF65-F5344CB8AC3E}">
        <p14:creationId xmlns:p14="http://schemas.microsoft.com/office/powerpoint/2010/main" val="2997223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12.216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12.162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12.162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( 12.162 )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12.162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</a:t>
            </a:r>
            <a:r>
              <a:rPr lang="en-US" sz="3200" dirty="0">
                <a:solidFill>
                  <a:srgbClr val="FF8B39"/>
                </a:solidFill>
                <a:latin typeface="Tw Cen MT" panose="020B0602020104020603" pitchFamily="34" charset="0"/>
              </a:rPr>
              <a:t>21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ISSUES IN INPUT/OUTPUT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FILE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19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19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18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CONSOLE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STRUCTURES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73A90097-0854-AD2B-2FC2-CD20DDA9EF8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23506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1385</Words>
  <Application>Microsoft Office PowerPoint</Application>
  <PresentationFormat>Widescreen</PresentationFormat>
  <Paragraphs>285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152</cp:revision>
  <dcterms:created xsi:type="dcterms:W3CDTF">2017-01-05T13:17:27Z</dcterms:created>
  <dcterms:modified xsi:type="dcterms:W3CDTF">2023-04-21T16:47:17Z</dcterms:modified>
</cp:coreProperties>
</file>