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8_2D383F8A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3" r:id="rId2"/>
    <p:sldId id="315" r:id="rId3"/>
    <p:sldId id="314" r:id="rId4"/>
    <p:sldId id="332" r:id="rId5"/>
    <p:sldId id="335" r:id="rId6"/>
    <p:sldId id="338" r:id="rId7"/>
    <p:sldId id="317" r:id="rId8"/>
    <p:sldId id="264" r:id="rId9"/>
    <p:sldId id="341" r:id="rId10"/>
    <p:sldId id="316" r:id="rId11"/>
    <p:sldId id="280" r:id="rId12"/>
    <p:sldId id="333" r:id="rId13"/>
    <p:sldId id="336" r:id="rId14"/>
    <p:sldId id="339" r:id="rId15"/>
    <p:sldId id="342" r:id="rId16"/>
    <p:sldId id="282" r:id="rId17"/>
    <p:sldId id="278" r:id="rId18"/>
    <p:sldId id="283" r:id="rId19"/>
    <p:sldId id="279" r:id="rId20"/>
    <p:sldId id="289" r:id="rId21"/>
    <p:sldId id="292" r:id="rId22"/>
    <p:sldId id="313" r:id="rId23"/>
    <p:sldId id="293" r:id="rId24"/>
    <p:sldId id="29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CE18C9-E52E-7E1D-34CE-919A52854609}" name="My Name" initials="MN" userId="7867e16be635893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F1B8"/>
    <a:srgbClr val="320140"/>
    <a:srgbClr val="FF5862"/>
    <a:srgbClr val="FB7F72"/>
    <a:srgbClr val="FB7DDC"/>
    <a:srgbClr val="868CBD"/>
    <a:srgbClr val="36FBFB"/>
    <a:srgbClr val="FFDF09"/>
    <a:srgbClr val="FF8C39"/>
    <a:srgbClr val="76F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9" autoAdjust="0"/>
    <p:restoredTop sz="94049" autoAdjust="0"/>
  </p:normalViewPr>
  <p:slideViewPr>
    <p:cSldViewPr snapToGrid="0">
      <p:cViewPr varScale="1">
        <p:scale>
          <a:sx n="60" d="100"/>
          <a:sy n="60" d="100"/>
        </p:scale>
        <p:origin x="1500" y="44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08_2D383F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8E93EA-D3EB-4F5C-81C7-07E4B8551D4E}" authorId="{6ECE18C9-E52E-7E1D-34CE-919A52854609}" created="2023-03-15T03:24:56.645">
    <pc:sldMkLst xmlns:pc="http://schemas.microsoft.com/office/powerpoint/2013/main/command">
      <pc:docMk/>
      <pc:sldMk cId="758661002" sldId="264"/>
    </pc:sldMkLst>
    <p188:txBody>
      <a:bodyPr/>
      <a:lstStyle/>
      <a:p>
        <a:r>
          <a:rPr lang="en-US"/>
          <a:t>Import all the intro slides and outro slides off all the chapters into this template.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172DB-F0EB-45A6-BA14-E309025ED62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CC70-0392-4627-9484-583CA69D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8_2D383F8A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17BD6-CB60-F388-084F-7CBE68A7066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7416F-7641-0C7C-345F-B69EE665ACE9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62144-CACC-849F-97A7-1D0A1977F5A5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21 </a:t>
            </a: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6581C-FA16-8D98-DF44-A63C5622FBE0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OPERATIONS ON BITS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E6362-ACB3-0B02-298B-47F5E77238FF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BAA4F7-2F59-51C5-9E8B-B35B3BF04A23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AB7C4A-B67E-6404-4D5D-0F79F30FF8A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FAF575-C1E9-C8A4-4DAB-14C29970C8CC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WaterMark" descr="Logo&#10;&#10;Description automatically generated">
            <a:extLst>
              <a:ext uri="{FF2B5EF4-FFF2-40B4-BE49-F238E27FC236}">
                <a16:creationId xmlns:a16="http://schemas.microsoft.com/office/drawing/2014/main" id="{462108A6-CD4B-E77F-3112-DB3780399CE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698ECE-DE70-BD07-1F2F-F3CE4223B55D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1189EF-12DB-047F-FD69-46C20D91032C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</a:t>
            </a:r>
            <a:r>
              <a:rPr lang="en-US" sz="3600" b="1">
                <a:solidFill>
                  <a:srgbClr val="848BBD"/>
                </a:solidFill>
                <a:latin typeface="Tw Cen MT" panose="020B0602020104020603" pitchFamily="34" charset="0"/>
              </a:rPr>
              <a:t>21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Q[A]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4014B0-B8B8-B5FB-EF07-46090D76CD21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9972D-11DB-A63B-225C-F80561BB17D3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</a:t>
            </a:r>
            <a:r>
              <a:rPr lang="en-US" sz="3600" b="1">
                <a:solidFill>
                  <a:srgbClr val="848BBD"/>
                </a:solidFill>
                <a:latin typeface="Tw Cen MT" panose="020B0602020104020603" pitchFamily="34" charset="0"/>
              </a:rPr>
              <a:t>21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Q[B]</a:t>
            </a:r>
          </a:p>
        </p:txBody>
      </p:sp>
    </p:spTree>
    <p:extLst>
      <p:ext uri="{BB962C8B-B14F-4D97-AF65-F5344CB8AC3E}">
        <p14:creationId xmlns:p14="http://schemas.microsoft.com/office/powerpoint/2010/main" val="2997223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306720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350806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350806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889428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7249073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887874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200603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965600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124302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040143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48334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Q[C]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B693-3B1C-3D64-548C-A891A125094D}"/>
              </a:ext>
            </a:extLst>
          </p:cNvPr>
          <p:cNvSpPr/>
          <p:nvPr/>
        </p:nvSpPr>
        <p:spPr>
          <a:xfrm>
            <a:off x="-1117868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17B-15F9-E27C-FEAC-FD9B39173F87}"/>
              </a:ext>
            </a:extLst>
          </p:cNvPr>
          <p:cNvSpPr txBox="1"/>
          <p:nvPr/>
        </p:nvSpPr>
        <p:spPr>
          <a:xfrm rot="16200000">
            <a:off x="-27965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Q[D]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68F7-6553-B45F-790F-B61C27D36706}"/>
              </a:ext>
            </a:extLst>
          </p:cNvPr>
          <p:cNvSpPr/>
          <p:nvPr/>
        </p:nvSpPr>
        <p:spPr>
          <a:xfrm>
            <a:off x="-1192412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51C1-5E3F-0B9E-2CB1-E218C0B1DBC1}"/>
              </a:ext>
            </a:extLst>
          </p:cNvPr>
          <p:cNvSpPr txBox="1"/>
          <p:nvPr/>
        </p:nvSpPr>
        <p:spPr>
          <a:xfrm rot="16200000">
            <a:off x="-1039342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Q[E]</a:t>
            </a:r>
          </a:p>
        </p:txBody>
      </p:sp>
      <p:pic>
        <p:nvPicPr>
          <p:cNvPr id="9" name="WaterMark" descr="Logo&#10;&#10;Description automatically generated">
            <a:extLst>
              <a:ext uri="{FF2B5EF4-FFF2-40B4-BE49-F238E27FC236}">
                <a16:creationId xmlns:a16="http://schemas.microsoft.com/office/drawing/2014/main" id="{4AD68D8F-7548-6FAB-B369-CB170FE7988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00" y="2882919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1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Q[B]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7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6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Q[D]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9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POINTERS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5757899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5801985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5801985" y="3243702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13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5340607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ARRAYS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8700252" y="5010013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58826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50021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66598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423914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74053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347946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Q[C]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B693-3B1C-3D64-548C-A891A125094D}"/>
              </a:ext>
            </a:extLst>
          </p:cNvPr>
          <p:cNvSpPr/>
          <p:nvPr/>
        </p:nvSpPr>
        <p:spPr>
          <a:xfrm>
            <a:off x="-818256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17B-15F9-E27C-FEAC-FD9B39173F87}"/>
              </a:ext>
            </a:extLst>
          </p:cNvPr>
          <p:cNvSpPr txBox="1"/>
          <p:nvPr/>
        </p:nvSpPr>
        <p:spPr>
          <a:xfrm rot="16200000">
            <a:off x="271646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Q[D]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68F7-6553-B45F-790F-B61C27D36706}"/>
              </a:ext>
            </a:extLst>
          </p:cNvPr>
          <p:cNvSpPr/>
          <p:nvPr/>
        </p:nvSpPr>
        <p:spPr>
          <a:xfrm>
            <a:off x="-892800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51C1-5E3F-0B9E-2CB1-E218C0B1DBC1}"/>
              </a:ext>
            </a:extLst>
          </p:cNvPr>
          <p:cNvSpPr txBox="1"/>
          <p:nvPr/>
        </p:nvSpPr>
        <p:spPr>
          <a:xfrm rot="16200000">
            <a:off x="1956778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Q[E]</a:t>
            </a:r>
          </a:p>
        </p:txBody>
      </p:sp>
      <p:pic>
        <p:nvPicPr>
          <p:cNvPr id="9" name="WaterMark" descr="Logo&#10;&#10;Description automatically generated">
            <a:extLst>
              <a:ext uri="{FF2B5EF4-FFF2-40B4-BE49-F238E27FC236}">
                <a16:creationId xmlns:a16="http://schemas.microsoft.com/office/drawing/2014/main" id="{4AD68D8F-7548-6FAB-B369-CB170FE7988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94" y="4349607"/>
            <a:ext cx="926518" cy="9265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4CD015-B01E-732D-93CF-5C6CF3FF6B7C}"/>
              </a:ext>
            </a:extLst>
          </p:cNvPr>
          <p:cNvSpPr/>
          <p:nvPr/>
        </p:nvSpPr>
        <p:spPr>
          <a:xfrm>
            <a:off x="-962963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A9A44-3197-3A16-003A-4C0EE2C7B0AE}"/>
              </a:ext>
            </a:extLst>
          </p:cNvPr>
          <p:cNvSpPr txBox="1"/>
          <p:nvPr/>
        </p:nvSpPr>
        <p:spPr>
          <a:xfrm rot="16200000">
            <a:off x="126939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Q[F]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22DF81-6A8B-0D33-CEEB-AF9EB577B92A}"/>
              </a:ext>
            </a:extLst>
          </p:cNvPr>
          <p:cNvSpPr/>
          <p:nvPr/>
        </p:nvSpPr>
        <p:spPr>
          <a:xfrm>
            <a:off x="-10375065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D50FC6-3AE1-5666-6A6E-82FCC8A0BF12}"/>
              </a:ext>
            </a:extLst>
          </p:cNvPr>
          <p:cNvSpPr txBox="1"/>
          <p:nvPr/>
        </p:nvSpPr>
        <p:spPr>
          <a:xfrm rot="16200000">
            <a:off x="50971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Q[G]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45960E-9FBF-0E3B-A55D-AE39A0B14127}"/>
              </a:ext>
            </a:extLst>
          </p:cNvPr>
          <p:cNvSpPr/>
          <p:nvPr/>
        </p:nvSpPr>
        <p:spPr>
          <a:xfrm>
            <a:off x="-1115232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563EA-7E29-4D1A-F5B0-A5F01935F63A}"/>
              </a:ext>
            </a:extLst>
          </p:cNvPr>
          <p:cNvSpPr txBox="1"/>
          <p:nvPr/>
        </p:nvSpPr>
        <p:spPr>
          <a:xfrm rot="16200000">
            <a:off x="-25329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Q[H]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3369C-E997-D0D9-C276-85EBAD464F30}"/>
              </a:ext>
            </a:extLst>
          </p:cNvPr>
          <p:cNvSpPr/>
          <p:nvPr/>
        </p:nvSpPr>
        <p:spPr>
          <a:xfrm>
            <a:off x="-11897753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291C2-69DF-BD57-A268-56A3A2B7C9EF}"/>
              </a:ext>
            </a:extLst>
          </p:cNvPr>
          <p:cNvSpPr txBox="1"/>
          <p:nvPr/>
        </p:nvSpPr>
        <p:spPr>
          <a:xfrm rot="16200000">
            <a:off x="-101297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Q[I]</a:t>
            </a:r>
          </a:p>
        </p:txBody>
      </p:sp>
      <p:pic>
        <p:nvPicPr>
          <p:cNvPr id="23" name="WaterMark" descr="Logo&#10;&#10;Description automatically generated">
            <a:extLst>
              <a:ext uri="{FF2B5EF4-FFF2-40B4-BE49-F238E27FC236}">
                <a16:creationId xmlns:a16="http://schemas.microsoft.com/office/drawing/2014/main" id="{E5273210-EAC0-DC2C-6824-A45132FEFB1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477" y="4349607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3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F8F3EE-F8EF-AFAD-BF36-8586577F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6" y="493732"/>
            <a:ext cx="6580255" cy="600866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0AC9F13-E5A6-3247-98B9-A45E7DBD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49" y="1526359"/>
            <a:ext cx="1739989" cy="571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DAE0D-3FFB-6BB0-D08E-A252EF1BF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037" y="493732"/>
            <a:ext cx="3216614" cy="58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5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What will be the output of the following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944429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6CC5F-486D-C368-B790-61983883880A}"/>
              </a:ext>
            </a:extLst>
          </p:cNvPr>
          <p:cNvSpPr txBox="1"/>
          <p:nvPr/>
        </p:nvSpPr>
        <p:spPr>
          <a:xfrm>
            <a:off x="6123616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16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BBF12-E778-BDB9-9122-763D328E2B9E}"/>
              </a:ext>
            </a:extLst>
          </p:cNvPr>
          <p:cNvSpPr txBox="1"/>
          <p:nvPr/>
        </p:nvSpPr>
        <p:spPr>
          <a:xfrm>
            <a:off x="5111362" y="1493284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10290549" y="149616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8C243-4E9A-929C-47ED-35602A7B07DE}"/>
              </a:ext>
            </a:extLst>
          </p:cNvPr>
          <p:cNvSpPr txBox="1"/>
          <p:nvPr/>
        </p:nvSpPr>
        <p:spPr>
          <a:xfrm>
            <a:off x="11223382" y="27698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25613-E2CD-D026-B18A-30A47CBDD8EF}"/>
              </a:ext>
            </a:extLst>
          </p:cNvPr>
          <p:cNvSpPr txBox="1"/>
          <p:nvPr/>
        </p:nvSpPr>
        <p:spPr>
          <a:xfrm>
            <a:off x="11223382" y="367410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15A4C-A062-D4B9-B3EE-6D3D0C394021}"/>
              </a:ext>
            </a:extLst>
          </p:cNvPr>
          <p:cNvSpPr txBox="1"/>
          <p:nvPr/>
        </p:nvSpPr>
        <p:spPr>
          <a:xfrm>
            <a:off x="11223382" y="457833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23475-1974-65F6-3174-FAEEF7DA6D4D}"/>
              </a:ext>
            </a:extLst>
          </p:cNvPr>
          <p:cNvSpPr txBox="1"/>
          <p:nvPr/>
        </p:nvSpPr>
        <p:spPr>
          <a:xfrm>
            <a:off x="11223382" y="548257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415552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  <p:bldP spid="11" grpId="0" uiExpand="1" build="p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6870174" cy="532453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3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973268" y="812128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66F86F-76F2-AE47-315B-DD99EB22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445" y="1738062"/>
            <a:ext cx="2275246" cy="8943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8646531" y="2911386"/>
            <a:ext cx="33347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b will contain some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garbage value</a:t>
            </a:r>
            <a:r>
              <a:rPr lang="en-US" sz="4000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and c will be equal to 200.</a:t>
            </a:r>
          </a:p>
        </p:txBody>
      </p:sp>
    </p:spTree>
    <p:extLst>
      <p:ext uri="{BB962C8B-B14F-4D97-AF65-F5344CB8AC3E}">
        <p14:creationId xmlns:p14="http://schemas.microsoft.com/office/powerpoint/2010/main" val="4220393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Point out the errors, if any, in the following C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34AD0-F5B5-B791-ACB9-2A22456BAF49}"/>
              </a:ext>
            </a:extLst>
          </p:cNvPr>
          <p:cNvSpPr txBox="1"/>
          <p:nvPr/>
        </p:nvSpPr>
        <p:spPr>
          <a:xfrm>
            <a:off x="944429" y="2999841"/>
            <a:ext cx="6586671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F97E72"/>
                </a:solidFill>
                <a:latin typeface="Consolas" panose="020B0609020204030204" pitchFamily="49" charset="0"/>
              </a:rPr>
              <a:t>12.216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12.162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"a and b are equal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10BBB-C0BC-A93E-841A-A6BC119ACE4F}"/>
              </a:ext>
            </a:extLst>
          </p:cNvPr>
          <p:cNvSpPr txBox="1"/>
          <p:nvPr/>
        </p:nvSpPr>
        <p:spPr>
          <a:xfrm>
            <a:off x="7853518" y="2349081"/>
            <a:ext cx="3199629" cy="3693319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4116E-7304-335A-5FBA-51EBD80D0120}"/>
              </a:ext>
            </a:extLst>
          </p:cNvPr>
          <p:cNvSpPr txBox="1"/>
          <p:nvPr/>
        </p:nvSpPr>
        <p:spPr>
          <a:xfrm>
            <a:off x="944429" y="208832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2D1DD-51F9-1116-BDAD-875430674625}"/>
              </a:ext>
            </a:extLst>
          </p:cNvPr>
          <p:cNvSpPr txBox="1"/>
          <p:nvPr/>
        </p:nvSpPr>
        <p:spPr>
          <a:xfrm>
            <a:off x="7853518" y="1440436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78DCE-D140-8CE1-1157-1ABD52F3BAF9}"/>
              </a:ext>
            </a:extLst>
          </p:cNvPr>
          <p:cNvSpPr txBox="1"/>
          <p:nvPr/>
        </p:nvSpPr>
        <p:spPr>
          <a:xfrm>
            <a:off x="11223382" y="181063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009C7-EE32-9463-073B-F8F8BFF12D2B}"/>
              </a:ext>
            </a:extLst>
          </p:cNvPr>
          <p:cNvSpPr txBox="1"/>
          <p:nvPr/>
        </p:nvSpPr>
        <p:spPr>
          <a:xfrm>
            <a:off x="11223382" y="271486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6BA34-2F3F-CA60-66E6-CD4279C81687}"/>
              </a:ext>
            </a:extLst>
          </p:cNvPr>
          <p:cNvSpPr txBox="1"/>
          <p:nvPr/>
        </p:nvSpPr>
        <p:spPr>
          <a:xfrm>
            <a:off x="11223382" y="361910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8A645-91DB-FBB3-4C04-98340EA577E9}"/>
              </a:ext>
            </a:extLst>
          </p:cNvPr>
          <p:cNvSpPr txBox="1"/>
          <p:nvPr/>
        </p:nvSpPr>
        <p:spPr>
          <a:xfrm>
            <a:off x="11223382" y="4523335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758D-13DD-8965-9FA7-48F21882A4AC}"/>
              </a:ext>
            </a:extLst>
          </p:cNvPr>
          <p:cNvSpPr txBox="1"/>
          <p:nvPr/>
        </p:nvSpPr>
        <p:spPr>
          <a:xfrm>
            <a:off x="11223382" y="54275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1587732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11" grpId="0" animBg="1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  <p:bldP spid="18" grpId="0" uiExpand="1" build="p"/>
      <p:bldP spid="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22 </a:t>
            </a: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MISCELLANEOUS FEATURES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22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22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22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3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616174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12.216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12.162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"a and b are equal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693613" y="102493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✅ No error!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230026" y="4039301"/>
            <a:ext cx="10291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12.162 gets assigned to a so the if is now reduced to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a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or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( 12.162 )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 Since 12.162 isn’t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non zero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, it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true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hence </a:t>
            </a:r>
            <a:r>
              <a:rPr lang="en-US" sz="4000" b="1" dirty="0" err="1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printf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() gets executed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89DE-DB6D-5CC1-F671-F1BB0B41AD4F}"/>
              </a:ext>
            </a:extLst>
          </p:cNvPr>
          <p:cNvSpPr txBox="1"/>
          <p:nvPr/>
        </p:nvSpPr>
        <p:spPr>
          <a:xfrm>
            <a:off x="8693613" y="216548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E78C8-9C53-1618-1F1E-26ACB231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3483">
            <a:off x="8291985" y="3117286"/>
            <a:ext cx="3724508" cy="4282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5A29D-9D0F-D3DA-AE92-D22FF41F7ABB}"/>
              </a:ext>
            </a:extLst>
          </p:cNvPr>
          <p:cNvSpPr txBox="1"/>
          <p:nvPr/>
        </p:nvSpPr>
        <p:spPr>
          <a:xfrm>
            <a:off x="5684933" y="879706"/>
            <a:ext cx="172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== b</a:t>
            </a:r>
          </a:p>
        </p:txBody>
      </p:sp>
    </p:spTree>
    <p:extLst>
      <p:ext uri="{BB962C8B-B14F-4D97-AF65-F5344CB8AC3E}">
        <p14:creationId xmlns:p14="http://schemas.microsoft.com/office/powerpoint/2010/main" val="359753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7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162757" cy="4031873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then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2495532" y="4839520"/>
            <a:ext cx="8827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There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 keyword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"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then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“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C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&amp; no variable defined here in program as well.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708082" y="1510260"/>
            <a:ext cx="2477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</a:p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</p:spTree>
    <p:extLst>
      <p:ext uri="{BB962C8B-B14F-4D97-AF65-F5344CB8AC3E}">
        <p14:creationId xmlns:p14="http://schemas.microsoft.com/office/powerpoint/2010/main" val="149733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7568969" cy="501675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0CD1AACB-3AD9-7239-878E-736BF094C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5679" y="6995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0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463774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116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"Carpathians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120454" y="2142159"/>
            <a:ext cx="386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C allows </a:t>
            </a:r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only one variable on left hand side of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“=“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assignment operator.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120454" y="944147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3A42F5-8A8A-BA44-C151-4ADE9E636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6" y="5721609"/>
            <a:ext cx="10182000" cy="476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C7F57E-F456-908C-A02A-10B588E29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826" y="4512470"/>
            <a:ext cx="4684305" cy="1110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19376-B30D-BE90-85D5-650684C81BDF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Q[B](e)</a:t>
            </a:r>
          </a:p>
        </p:txBody>
      </p:sp>
    </p:spTree>
    <p:extLst>
      <p:ext uri="{BB962C8B-B14F-4D97-AF65-F5344CB8AC3E}">
        <p14:creationId xmlns:p14="http://schemas.microsoft.com/office/powerpoint/2010/main" val="3429861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If cost price and selling price of an item are input through the keyboard, write a program to determine whether the seller has made profit or incurred loss. Also determine how much profit he made or loss he incurred.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Q[C](a)</a:t>
            </a:r>
          </a:p>
        </p:txBody>
      </p:sp>
    </p:spTree>
    <p:extLst>
      <p:ext uri="{BB962C8B-B14F-4D97-AF65-F5344CB8AC3E}">
        <p14:creationId xmlns:p14="http://schemas.microsoft.com/office/powerpoint/2010/main" val="429205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-74772" y="888329"/>
            <a:ext cx="122667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👉 SUBSCRIBE 🤛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9933509" y="6030554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B5B874-AB75-A17A-E2C1-BDDFDE8568B3}"/>
              </a:ext>
            </a:extLst>
          </p:cNvPr>
          <p:cNvSpPr txBox="1"/>
          <p:nvPr/>
        </p:nvSpPr>
        <p:spPr>
          <a:xfrm>
            <a:off x="2604080" y="775854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👇👇👇👇👇👇👇👇👇👇👇👇👇👇👇👇👇👇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76A62-99D6-735D-28FC-1F46869B7CCD}"/>
              </a:ext>
            </a:extLst>
          </p:cNvPr>
          <p:cNvSpPr txBox="1"/>
          <p:nvPr/>
        </p:nvSpPr>
        <p:spPr>
          <a:xfrm>
            <a:off x="2604080" y="5812112"/>
            <a:ext cx="690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Thanks for your valuable time!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219D3-3B96-4BEF-C5A4-9A2E2F4BE7EB}"/>
              </a:ext>
            </a:extLst>
          </p:cNvPr>
          <p:cNvSpPr txBox="1"/>
          <p:nvPr/>
        </p:nvSpPr>
        <p:spPr>
          <a:xfrm>
            <a:off x="2604080" y="259503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🔴Let me create amazing coding tutorials for you forever!🙂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2465F-EA5F-9F61-17AE-3ED1D2135079}"/>
              </a:ext>
            </a:extLst>
          </p:cNvPr>
          <p:cNvSpPr/>
          <p:nvPr/>
        </p:nvSpPr>
        <p:spPr>
          <a:xfrm>
            <a:off x="-1303123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E0356-A7CD-E5CA-97C9-F065792FAA53}"/>
              </a:ext>
            </a:extLst>
          </p:cNvPr>
          <p:cNvSpPr txBox="1"/>
          <p:nvPr/>
        </p:nvSpPr>
        <p:spPr>
          <a:xfrm rot="16200000">
            <a:off x="-2146459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149B2-ED27-8DCD-9AA9-15D9C96E04E5}"/>
              </a:ext>
            </a:extLst>
          </p:cNvPr>
          <p:cNvSpPr/>
          <p:nvPr/>
        </p:nvSpPr>
        <p:spPr>
          <a:xfrm>
            <a:off x="-13808496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DA8AE-4DC0-26E9-7F03-46DCCA45118E}"/>
              </a:ext>
            </a:extLst>
          </p:cNvPr>
          <p:cNvSpPr txBox="1"/>
          <p:nvPr/>
        </p:nvSpPr>
        <p:spPr>
          <a:xfrm rot="16200000">
            <a:off x="-2909467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Q[B]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CA6F2-0CC0-EDA1-DCB1-FAA118F7DE67}"/>
              </a:ext>
            </a:extLst>
          </p:cNvPr>
          <p:cNvSpPr/>
          <p:nvPr/>
        </p:nvSpPr>
        <p:spPr>
          <a:xfrm>
            <a:off x="-1455392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A0AB9-80A2-17A3-12C8-089555E232AC}"/>
              </a:ext>
            </a:extLst>
          </p:cNvPr>
          <p:cNvSpPr txBox="1"/>
          <p:nvPr/>
        </p:nvSpPr>
        <p:spPr>
          <a:xfrm rot="16200000">
            <a:off x="-3669150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Q[C]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4590BB-A120-8868-B988-396828620EF0}"/>
              </a:ext>
            </a:extLst>
          </p:cNvPr>
          <p:cNvGrpSpPr/>
          <p:nvPr/>
        </p:nvGrpSpPr>
        <p:grpSpPr>
          <a:xfrm>
            <a:off x="789511" y="6030554"/>
            <a:ext cx="1394208" cy="271002"/>
            <a:chOff x="6329554" y="5073786"/>
            <a:chExt cx="1394208" cy="2710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BA933E-24DD-DE7A-D082-9C0905B18FCE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384902-0747-0A7B-7DB1-8145DBA8F43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1DE34F-52A0-20F2-4599-C975ECA129B9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8F79DD1-F776-81F3-45AC-1B9957E8C669}"/>
              </a:ext>
            </a:extLst>
          </p:cNvPr>
          <p:cNvSpPr/>
          <p:nvPr/>
        </p:nvSpPr>
        <p:spPr>
          <a:xfrm>
            <a:off x="3338589" y="2782320"/>
            <a:ext cx="5514822" cy="3029792"/>
          </a:xfrm>
          <a:prstGeom prst="rect">
            <a:avLst/>
          </a:prstGeom>
          <a:solidFill>
            <a:srgbClr val="868CBD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0BF0A-7A4F-F698-1CE0-09747C444655}"/>
              </a:ext>
            </a:extLst>
          </p:cNvPr>
          <p:cNvSpPr txBox="1"/>
          <p:nvPr/>
        </p:nvSpPr>
        <p:spPr>
          <a:xfrm>
            <a:off x="228940" y="3110380"/>
            <a:ext cx="2905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</a:t>
            </a:r>
            <a:r>
              <a:rPr lang="en-US" sz="3200">
                <a:solidFill>
                  <a:srgbClr val="FF8B39"/>
                </a:solidFill>
                <a:latin typeface="Tw Cen MT" panose="020B0602020104020603" pitchFamily="34" charset="0"/>
              </a:rPr>
              <a:t>21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SOLUTIONS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52BFC-2495-D001-3911-769ADC2B4BEB}"/>
              </a:ext>
            </a:extLst>
          </p:cNvPr>
          <p:cNvSpPr txBox="1"/>
          <p:nvPr/>
        </p:nvSpPr>
        <p:spPr>
          <a:xfrm>
            <a:off x="8815314" y="3107741"/>
            <a:ext cx="3412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MORE ISSUES IN INPUT/OUTPUT</a:t>
            </a:r>
          </a:p>
        </p:txBody>
      </p:sp>
      <p:pic>
        <p:nvPicPr>
          <p:cNvPr id="23" name="Graphic 22" descr="A flying arrow">
            <a:extLst>
              <a:ext uri="{FF2B5EF4-FFF2-40B4-BE49-F238E27FC236}">
                <a16:creationId xmlns:a16="http://schemas.microsoft.com/office/drawing/2014/main" id="{D5E86729-3DAB-C426-12C4-9B7EF167C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511" y="4526066"/>
            <a:ext cx="1619250" cy="990600"/>
          </a:xfrm>
          <a:prstGeom prst="rect">
            <a:avLst/>
          </a:prstGeom>
        </p:spPr>
      </p:pic>
      <p:pic>
        <p:nvPicPr>
          <p:cNvPr id="26" name="Graphic 25" descr="A flying arrow">
            <a:extLst>
              <a:ext uri="{FF2B5EF4-FFF2-40B4-BE49-F238E27FC236}">
                <a16:creationId xmlns:a16="http://schemas.microsoft.com/office/drawing/2014/main" id="{A29749AA-BB26-E96F-6FC5-52D68DB50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646578" y="4526066"/>
            <a:ext cx="1619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99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17BD6-CB60-F388-084F-7CBE68A7066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7416F-7641-0C7C-345F-B69EE665ACE9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62144-CACC-849F-97A7-1D0A1977F5A5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20 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6581C-FA16-8D98-DF44-A63C5622FBE0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MORE ISSUES IN INPUT/OUTPUT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E6362-ACB3-0B02-298B-47F5E77238FF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BAA4F7-2F59-51C5-9E8B-B35B3BF04A23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AB7C4A-B67E-6404-4D5D-0F79F30FF8A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FAF575-C1E9-C8A4-4DAB-14C29970C8CC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WaterMark" descr="Logo&#10;&#10;Description automatically generated">
            <a:extLst>
              <a:ext uri="{FF2B5EF4-FFF2-40B4-BE49-F238E27FC236}">
                <a16:creationId xmlns:a16="http://schemas.microsoft.com/office/drawing/2014/main" id="{462108A6-CD4B-E77F-3112-DB3780399CE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698ECE-DE70-BD07-1F2F-F3CE4223B55D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1189EF-12DB-047F-FD69-46C20D91032C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</a:t>
            </a:r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Q[A]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4014B0-B8B8-B5FB-EF07-46090D76CD21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9972D-11DB-A63B-225C-F80561BB17D3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</a:t>
            </a:r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Q[B]</a:t>
            </a:r>
          </a:p>
        </p:txBody>
      </p:sp>
    </p:spTree>
    <p:extLst>
      <p:ext uri="{BB962C8B-B14F-4D97-AF65-F5344CB8AC3E}">
        <p14:creationId xmlns:p14="http://schemas.microsoft.com/office/powerpoint/2010/main" val="38051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76A0C-A79A-28D1-60E5-B036E4925181}"/>
              </a:ext>
            </a:extLst>
          </p:cNvPr>
          <p:cNvSpPr/>
          <p:nvPr/>
        </p:nvSpPr>
        <p:spPr>
          <a:xfrm>
            <a:off x="-964086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E5BF-B2E5-BE2A-6C96-31A501680B91}"/>
              </a:ext>
            </a:extLst>
          </p:cNvPr>
          <p:cNvSpPr txBox="1"/>
          <p:nvPr/>
        </p:nvSpPr>
        <p:spPr>
          <a:xfrm rot="16200000">
            <a:off x="1243913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Q[A]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5413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9822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9822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18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587484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CONSOLE INPUT/OUTPUT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96489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Q[B]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Q[C]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Q[D]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76A0C-A79A-28D1-60E5-B036E4925181}"/>
              </a:ext>
            </a:extLst>
          </p:cNvPr>
          <p:cNvSpPr/>
          <p:nvPr/>
        </p:nvSpPr>
        <p:spPr>
          <a:xfrm>
            <a:off x="-964086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E5BF-B2E5-BE2A-6C96-31A501680B91}"/>
              </a:ext>
            </a:extLst>
          </p:cNvPr>
          <p:cNvSpPr txBox="1"/>
          <p:nvPr/>
        </p:nvSpPr>
        <p:spPr>
          <a:xfrm rot="16200000">
            <a:off x="1243913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5413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9822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9822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587484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STRUCTURES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96489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73A90097-0854-AD2B-2FC2-CD20DDA9EF8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23506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23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16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HANDLING MULTIPLE 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Q[B]</a:t>
            </a:r>
          </a:p>
        </p:txBody>
      </p:sp>
      <p:pic>
        <p:nvPicPr>
          <p:cNvPr id="2" name="WaterMark" descr="Logo&#10;&#10;Description automatically generated">
            <a:extLst>
              <a:ext uri="{FF2B5EF4-FFF2-40B4-BE49-F238E27FC236}">
                <a16:creationId xmlns:a16="http://schemas.microsoft.com/office/drawing/2014/main" id="{15A6E6B8-435B-E2F8-3842-67890C48028E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30" y="2579725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9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12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C PREPROCESSOR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9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1383</Words>
  <Application>Microsoft Office PowerPoint</Application>
  <PresentationFormat>Widescreen</PresentationFormat>
  <Paragraphs>285</Paragraphs>
  <Slides>24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My Name</cp:lastModifiedBy>
  <cp:revision>153</cp:revision>
  <dcterms:created xsi:type="dcterms:W3CDTF">2017-01-05T13:17:27Z</dcterms:created>
  <dcterms:modified xsi:type="dcterms:W3CDTF">2023-04-21T16:50:02Z</dcterms:modified>
</cp:coreProperties>
</file>