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5" r:id="rId2"/>
    <p:sldId id="343" r:id="rId3"/>
    <p:sldId id="314" r:id="rId4"/>
    <p:sldId id="332" r:id="rId5"/>
    <p:sldId id="335" r:id="rId6"/>
    <p:sldId id="338" r:id="rId7"/>
    <p:sldId id="317" r:id="rId8"/>
    <p:sldId id="264" r:id="rId9"/>
    <p:sldId id="341" r:id="rId10"/>
    <p:sldId id="316" r:id="rId11"/>
    <p:sldId id="280" r:id="rId12"/>
    <p:sldId id="333" r:id="rId13"/>
    <p:sldId id="336" r:id="rId14"/>
    <p:sldId id="339" r:id="rId15"/>
    <p:sldId id="342" r:id="rId16"/>
    <p:sldId id="282" r:id="rId17"/>
    <p:sldId id="278" r:id="rId18"/>
    <p:sldId id="283" r:id="rId19"/>
    <p:sldId id="279" r:id="rId20"/>
    <p:sldId id="289" r:id="rId21"/>
    <p:sldId id="292" r:id="rId22"/>
    <p:sldId id="313" r:id="rId23"/>
    <p:sldId id="293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22 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MISCELLANEOUS FEATURES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12.236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23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 UNDER LINUX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23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23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299722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12.236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</a:t>
            </a:r>
            <a:r>
              <a:rPr lang="en-US" sz="3200" dirty="0">
                <a:solidFill>
                  <a:srgbClr val="FF8B39"/>
                </a:solidFill>
                <a:latin typeface="Tw Cen MT" panose="020B0602020104020603" pitchFamily="34" charset="0"/>
              </a:rPr>
              <a:t>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 UNDER LINUX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20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1380</Words>
  <Application>Microsoft Office PowerPoint</Application>
  <PresentationFormat>Widescreen</PresentationFormat>
  <Paragraphs>285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154</cp:revision>
  <dcterms:created xsi:type="dcterms:W3CDTF">2017-01-05T13:17:27Z</dcterms:created>
  <dcterms:modified xsi:type="dcterms:W3CDTF">2023-04-21T16:52:59Z</dcterms:modified>
</cp:coreProperties>
</file>