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4" r:id="rId2"/>
    <p:sldId id="278" r:id="rId3"/>
    <p:sldId id="283" r:id="rId4"/>
    <p:sldId id="284" r:id="rId5"/>
    <p:sldId id="285" r:id="rId6"/>
    <p:sldId id="286" r:id="rId7"/>
    <p:sldId id="287" r:id="rId8"/>
    <p:sldId id="288" r:id="rId9"/>
    <p:sldId id="279" r:id="rId10"/>
    <p:sldId id="289" r:id="rId11"/>
    <p:sldId id="290" r:id="rId12"/>
    <p:sldId id="291" r:id="rId13"/>
    <p:sldId id="292" r:id="rId14"/>
    <p:sldId id="313" r:id="rId15"/>
    <p:sldId id="293" r:id="rId16"/>
    <p:sldId id="312" r:id="rId17"/>
    <p:sldId id="294" r:id="rId18"/>
    <p:sldId id="311" r:id="rId19"/>
    <p:sldId id="295" r:id="rId20"/>
    <p:sldId id="310" r:id="rId21"/>
    <p:sldId id="296" r:id="rId22"/>
    <p:sldId id="298" r:id="rId23"/>
    <p:sldId id="299" r:id="rId24"/>
    <p:sldId id="300" r:id="rId25"/>
    <p:sldId id="301" r:id="rId26"/>
    <p:sldId id="302" r:id="rId27"/>
    <p:sldId id="303" r:id="rId28"/>
    <p:sldId id="308" r:id="rId29"/>
    <p:sldId id="304" r:id="rId30"/>
    <p:sldId id="314" r:id="rId31"/>
    <p:sldId id="305" r:id="rId32"/>
    <p:sldId id="306" r:id="rId33"/>
    <p:sldId id="315" r:id="rId34"/>
    <p:sldId id="307" r:id="rId35"/>
    <p:sldId id="280" r:id="rId36"/>
    <p:sldId id="309" r:id="rId37"/>
    <p:sldId id="28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EDF9"/>
    <a:srgbClr val="72F1B8"/>
    <a:srgbClr val="320140"/>
    <a:srgbClr val="FF5862"/>
    <a:srgbClr val="FB7F72"/>
    <a:srgbClr val="FB7DDC"/>
    <a:srgbClr val="868CBD"/>
    <a:srgbClr val="36FBFB"/>
    <a:srgbClr val="FFDF09"/>
    <a:srgbClr val="FF8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‘X’ and ‘x” are constants not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0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2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8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12.52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12.52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( 12.52 )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12.52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non-zero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4995438" cy="549381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7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7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7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7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7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7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7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7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7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7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7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7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7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7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6810719" y="2376738"/>
            <a:ext cx="4995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Any number of pair of braces can be used.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970CB-B3F3-3E3A-5FF1-FA6736052E99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Q[B](b)</a:t>
            </a:r>
          </a:p>
        </p:txBody>
      </p:sp>
    </p:spTree>
    <p:extLst>
      <p:ext uri="{BB962C8B-B14F-4D97-AF65-F5344CB8AC3E}">
        <p14:creationId xmlns:p14="http://schemas.microsoft.com/office/powerpoint/2010/main" val="249724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10264608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"ascii value of X is smaller 				than that of x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1638825" y="4860107"/>
            <a:ext cx="1020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4615E-3B93-52D6-CDB0-F469C7D77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685589"/>
            <a:ext cx="10209073" cy="595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BE3DA6-85AC-32E5-5369-9A99DC315923}"/>
              </a:ext>
            </a:extLst>
          </p:cNvPr>
          <p:cNvSpPr txBox="1"/>
          <p:nvPr/>
        </p:nvSpPr>
        <p:spPr>
          <a:xfrm>
            <a:off x="7625920" y="1188535"/>
            <a:ext cx="300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0A3B7-E9DE-FD03-4C64-7832EC13B104}"/>
              </a:ext>
            </a:extLst>
          </p:cNvPr>
          <p:cNvSpPr txBox="1"/>
          <p:nvPr/>
        </p:nvSpPr>
        <p:spPr>
          <a:xfrm>
            <a:off x="4901609" y="4010603"/>
            <a:ext cx="7001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✍️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ASCII values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‘X’ (88)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and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‘x’ (120)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are 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being compared.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8C29C-D21F-F873-5DA9-757163151709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Q[B](c)</a:t>
            </a:r>
          </a:p>
        </p:txBody>
      </p:sp>
    </p:spTree>
    <p:extLst>
      <p:ext uri="{BB962C8B-B14F-4D97-AF65-F5344CB8AC3E}">
        <p14:creationId xmlns:p14="http://schemas.microsoft.com/office/powerpoint/2010/main" val="61117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952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1026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4" y="699521"/>
            <a:ext cx="10067623" cy="550920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4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4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Q[B](e)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180D446F-5120-BD12-4964-898A364EB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0468" y="7093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5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49230"/>
            <a:ext cx="6959074" cy="415498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equal to y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greater than y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less than y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1024427" y="4958056"/>
            <a:ext cx="115578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should be a space between else and if. </a:t>
            </a:r>
          </a:p>
          <a:p>
            <a:r>
              <a:rPr lang="en-US" sz="3800" dirty="0">
                <a:solidFill>
                  <a:srgbClr val="03EDF9"/>
                </a:solidFill>
                <a:latin typeface="Tw Cen MT" panose="020B0602020104020603" pitchFamily="34" charset="0"/>
              </a:rPr>
              <a:t>There is no "elseif" keyword in C, "else if“ syntax exists.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829138" y="1285018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AABBB-03E1-D0DC-591E-6B99A530976C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Q[B](f)</a:t>
            </a:r>
          </a:p>
        </p:txBody>
      </p:sp>
    </p:spTree>
    <p:extLst>
      <p:ext uri="{BB962C8B-B14F-4D97-AF65-F5344CB8AC3E}">
        <p14:creationId xmlns:p14="http://schemas.microsoft.com/office/powerpoint/2010/main" val="175006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49230"/>
            <a:ext cx="8153760" cy="526297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equal to y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greater than y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EDE5D"/>
                </a:solidFill>
                <a:latin typeface="Consolas" panose="020B0609020204030204" pitchFamily="49" charset="0"/>
              </a:rPr>
              <a:t>else if 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is less than y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AABBB-03E1-D0DC-591E-6B99A530976C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Q[B](f)</a:t>
            </a:r>
          </a:p>
        </p:txBody>
      </p:sp>
      <p:pic>
        <p:nvPicPr>
          <p:cNvPr id="12" name="Graphic 11" descr="Badge Tick with solid fill">
            <a:extLst>
              <a:ext uri="{FF2B5EF4-FFF2-40B4-BE49-F238E27FC236}">
                <a16:creationId xmlns:a16="http://schemas.microsoft.com/office/drawing/2014/main" id="{17658854-65E2-E13E-9E89-470821543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6764" y="649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48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49230"/>
            <a:ext cx="5819103" cy="347787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"This is a game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"You have to play it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1119897" y="5193107"/>
            <a:ext cx="10793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if statement is terminated due to ; after the ( a &gt; b ). So there is no previous if block for the else block. Hence, there’s an error.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56038" y="1773694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9DC24-0CED-7876-BFB1-48D8EAE5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97" y="4423133"/>
            <a:ext cx="10384842" cy="5762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C07A2B-AC5A-727D-758A-4D08A518B2B4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Q[B](g)</a:t>
            </a:r>
          </a:p>
        </p:txBody>
      </p:sp>
    </p:spTree>
    <p:extLst>
      <p:ext uri="{BB962C8B-B14F-4D97-AF65-F5344CB8AC3E}">
        <p14:creationId xmlns:p14="http://schemas.microsoft.com/office/powerpoint/2010/main" val="22987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3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49230"/>
            <a:ext cx="9195751" cy="550920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"This is a game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"You have to play it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07A2B-AC5A-727D-758A-4D08A518B2B4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Q[B](g)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C610C81D-EDE5-485E-2470-E5096434E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0177" y="6995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6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If cost price and selling price of an item are input through the keyboard, write a program to determine whether the seller has made profit or incurred loss. Also determine how much profit he made or loss he incurred.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Any integer is input through the keyboard. Write a program to find out whether it is an odd number or even number.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A048A-65B6-FCF5-891C-D1417ED9028C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Q[C](b)</a:t>
            </a:r>
          </a:p>
        </p:txBody>
      </p:sp>
    </p:spTree>
    <p:extLst>
      <p:ext uri="{BB962C8B-B14F-4D97-AF65-F5344CB8AC3E}">
        <p14:creationId xmlns:p14="http://schemas.microsoft.com/office/powerpoint/2010/main" val="199428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 Any year is input through the keyboard. Write a program to determine whether the year is a leap year or not.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(Hint: Use the % (modulus) operator)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2801A-A01A-DF9D-0EF3-189A59327A16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Q[C](c)</a:t>
            </a:r>
          </a:p>
        </p:txBody>
      </p:sp>
    </p:spTree>
    <p:extLst>
      <p:ext uri="{BB962C8B-B14F-4D97-AF65-F5344CB8AC3E}">
        <p14:creationId xmlns:p14="http://schemas.microsoft.com/office/powerpoint/2010/main" val="307371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According to the Gregorian calendar, it was Monday on the date 01/01/01. If any year is input through the keyboard write a program to find out what is the day on 1</a:t>
            </a:r>
            <a:r>
              <a:rPr lang="en-US" sz="4000" baseline="30000" dirty="0">
                <a:solidFill>
                  <a:srgbClr val="03EDF9"/>
                </a:solidFill>
                <a:latin typeface="Tw Cen MT" panose="020B0602020104020603" pitchFamily="34" charset="0"/>
              </a:rPr>
              <a:t>st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January of this year.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6C313-4C67-34CA-7815-47A7EE867924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Q[C](d)</a:t>
            </a:r>
          </a:p>
        </p:txBody>
      </p:sp>
    </p:spTree>
    <p:extLst>
      <p:ext uri="{BB962C8B-B14F-4D97-AF65-F5344CB8AC3E}">
        <p14:creationId xmlns:p14="http://schemas.microsoft.com/office/powerpoint/2010/main" val="350685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A five-digit number is entered through the keyboard. Write a program to obtain the reversed number and to determine whether the original and reversed numbers are equal or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E0F13-DC0B-A644-D949-CDFAA31C4E8E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Q[C](e)</a:t>
            </a:r>
          </a:p>
        </p:txBody>
      </p:sp>
    </p:spTree>
    <p:extLst>
      <p:ext uri="{BB962C8B-B14F-4D97-AF65-F5344CB8AC3E}">
        <p14:creationId xmlns:p14="http://schemas.microsoft.com/office/powerpoint/2010/main" val="426557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 If the ages of Ram, 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Shyam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and Ajay are input through the keyboard. Write a program to determine the youngest of the three.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AD02C-A8A7-7D79-B058-665CA48C7033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Q[C](f)</a:t>
            </a:r>
          </a:p>
        </p:txBody>
      </p:sp>
    </p:spTree>
    <p:extLst>
      <p:ext uri="{BB962C8B-B14F-4D97-AF65-F5344CB8AC3E}">
        <p14:creationId xmlns:p14="http://schemas.microsoft.com/office/powerpoint/2010/main" val="23609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 Write a program to check whether a triangle is valid or not, when the three angles of the triangle are entered through the keyboard. A triangle is valid if the sum of all the three angles is equal to 180 degrees.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09995-0908-ED5C-F44D-3DE9A6084C51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Q[C](g)</a:t>
            </a:r>
          </a:p>
        </p:txBody>
      </p:sp>
    </p:spTree>
    <p:extLst>
      <p:ext uri="{BB962C8B-B14F-4D97-AF65-F5344CB8AC3E}">
        <p14:creationId xmlns:p14="http://schemas.microsoft.com/office/powerpoint/2010/main" val="307672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 Write a program to find the absolute value of a number entered through the keyboard.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09995-0908-ED5C-F44D-3DE9A6084C51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Q[C](h)</a:t>
            </a:r>
          </a:p>
        </p:txBody>
      </p:sp>
    </p:spTree>
    <p:extLst>
      <p:ext uri="{BB962C8B-B14F-4D97-AF65-F5344CB8AC3E}">
        <p14:creationId xmlns:p14="http://schemas.microsoft.com/office/powerpoint/2010/main" val="325527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(i) Given the length and breadth of a rectangle, write a program to find whether the area of the rectangle is greater than its perimeter. For example, the area of the rectangle with length = 5 and breadth = 4 is greater than its perimeter.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2C2B1-B204-F534-5B54-88F1528686D3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085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81212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66F86F-76F2-AE47-315B-DD99EB22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445" y="1738062"/>
            <a:ext cx="2275246" cy="894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8646531" y="2911386"/>
            <a:ext cx="33347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b will contain some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garbage value</a:t>
            </a:r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and c will be equal to 200.</a:t>
            </a:r>
          </a:p>
        </p:txBody>
      </p:sp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2C2B1-B204-F534-5B54-88F1528686D3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C1B4E-3A38-E5BF-B3B9-99F5D5B5D379}"/>
              </a:ext>
            </a:extLst>
          </p:cNvPr>
          <p:cNvSpPr txBox="1"/>
          <p:nvPr/>
        </p:nvSpPr>
        <p:spPr>
          <a:xfrm>
            <a:off x="3595577" y="1843951"/>
            <a:ext cx="50008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Perimeter of rectangle </a:t>
            </a:r>
          </a:p>
          <a:p>
            <a:pPr algn="just"/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= 2*(length + breadth)</a:t>
            </a:r>
          </a:p>
          <a:p>
            <a:pPr algn="just"/>
            <a:endParaRPr lang="en-US" sz="4000" b="1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Area of rectangle</a:t>
            </a:r>
          </a:p>
          <a:p>
            <a:pPr algn="just"/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= length * breadth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26D78-0C1F-E0BF-12C0-225DD61916CA}"/>
              </a:ext>
            </a:extLst>
          </p:cNvPr>
          <p:cNvSpPr/>
          <p:nvPr/>
        </p:nvSpPr>
        <p:spPr>
          <a:xfrm>
            <a:off x="1967023" y="1254642"/>
            <a:ext cx="8282763" cy="4455042"/>
          </a:xfrm>
          <a:custGeom>
            <a:avLst/>
            <a:gdLst>
              <a:gd name="connsiteX0" fmla="*/ 0 w 8282763"/>
              <a:gd name="connsiteY0" fmla="*/ 0 h 4455042"/>
              <a:gd name="connsiteX1" fmla="*/ 8282763 w 8282763"/>
              <a:gd name="connsiteY1" fmla="*/ 0 h 4455042"/>
              <a:gd name="connsiteX2" fmla="*/ 8282763 w 8282763"/>
              <a:gd name="connsiteY2" fmla="*/ 4455042 h 4455042"/>
              <a:gd name="connsiteX3" fmla="*/ 0 w 8282763"/>
              <a:gd name="connsiteY3" fmla="*/ 4455042 h 4455042"/>
              <a:gd name="connsiteX4" fmla="*/ 0 w 8282763"/>
              <a:gd name="connsiteY4" fmla="*/ 0 h 445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2763" h="4455042" extrusionOk="0">
                <a:moveTo>
                  <a:pt x="0" y="0"/>
                </a:moveTo>
                <a:cubicBezTo>
                  <a:pt x="1227743" y="-68036"/>
                  <a:pt x="5031129" y="-124739"/>
                  <a:pt x="8282763" y="0"/>
                </a:cubicBezTo>
                <a:cubicBezTo>
                  <a:pt x="8152786" y="1642305"/>
                  <a:pt x="8309516" y="3107418"/>
                  <a:pt x="8282763" y="4455042"/>
                </a:cubicBezTo>
                <a:cubicBezTo>
                  <a:pt x="6917119" y="4421303"/>
                  <a:pt x="3220359" y="4423864"/>
                  <a:pt x="0" y="4455042"/>
                </a:cubicBezTo>
                <a:cubicBezTo>
                  <a:pt x="-61827" y="3762154"/>
                  <a:pt x="16346" y="156628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3EDF9"/>
            </a:solidFill>
            <a:extLst>
              <a:ext uri="{C807C97D-BFC1-408E-A445-0C87EB9F89A2}">
                <ask:lineSketchStyleProps xmlns:ask="http://schemas.microsoft.com/office/drawing/2018/sketchyshapes" sd="2891208480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>
                <a:solidFill>
                  <a:srgbClr val="03EDF9"/>
                </a:solidFill>
              </a:rPr>
              <a:t>j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 Given three points (x1, y1), (x2, y2) and (x3, y3), write a program to check if all the three points fall on one straight 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C875-D9C8-8386-9951-9EF106C5A774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</a:t>
            </a:r>
            <a:r>
              <a:rPr lang="en-US" sz="3600" b="1" dirty="0">
                <a:solidFill>
                  <a:srgbClr val="03EDF9"/>
                </a:solidFill>
              </a:rPr>
              <a:t>j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12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>
                <a:solidFill>
                  <a:srgbClr val="03EDF9"/>
                </a:solidFill>
              </a:rPr>
              <a:t>k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 Given the coordinates (x, y) of center of a circle and its radius, write a program that will determine whether a point lies inside the circle, on the circle or outside the circle. (Hint: Use sqrt() and pow() functions)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12E9A-8E35-C289-B1E6-D9DC82CF8599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Q[C](k)</a:t>
            </a:r>
          </a:p>
        </p:txBody>
      </p:sp>
    </p:spTree>
    <p:extLst>
      <p:ext uri="{BB962C8B-B14F-4D97-AF65-F5344CB8AC3E}">
        <p14:creationId xmlns:p14="http://schemas.microsoft.com/office/powerpoint/2010/main" val="342550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0578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2C2B1-B204-F534-5B54-88F1528686D3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C1B4E-3A38-E5BF-B3B9-99F5D5B5D379}"/>
              </a:ext>
            </a:extLst>
          </p:cNvPr>
          <p:cNvSpPr txBox="1"/>
          <p:nvPr/>
        </p:nvSpPr>
        <p:spPr>
          <a:xfrm>
            <a:off x="5335710" y="1052324"/>
            <a:ext cx="6279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Distance between Point </a:t>
            </a:r>
          </a:p>
          <a:p>
            <a:pPr algn="ctr"/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O(x, y) and Point P(h, k):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26D78-0C1F-E0BF-12C0-225DD61916CA}"/>
              </a:ext>
            </a:extLst>
          </p:cNvPr>
          <p:cNvSpPr/>
          <p:nvPr/>
        </p:nvSpPr>
        <p:spPr>
          <a:xfrm>
            <a:off x="5335710" y="2585878"/>
            <a:ext cx="6279158" cy="932343"/>
          </a:xfrm>
          <a:prstGeom prst="rect">
            <a:avLst/>
          </a:prstGeom>
          <a:noFill/>
          <a:ln w="38100">
            <a:solidFill>
              <a:srgbClr val="03EDF9"/>
            </a:solidFill>
            <a:extLst>
              <a:ext uri="{C807C97D-BFC1-408E-A445-0C87EB9F89A2}">
                <ask:lineSketchStyleProps xmlns:ask="http://schemas.microsoft.com/office/drawing/2018/sketchyshapes" sd="2891208480">
                  <a:custGeom>
                    <a:avLst/>
                    <a:gdLst>
                      <a:gd name="connsiteX0" fmla="*/ 0 w 6279158"/>
                      <a:gd name="connsiteY0" fmla="*/ 0 h 932343"/>
                      <a:gd name="connsiteX1" fmla="*/ 6279158 w 6279158"/>
                      <a:gd name="connsiteY1" fmla="*/ 0 h 932343"/>
                      <a:gd name="connsiteX2" fmla="*/ 6279158 w 6279158"/>
                      <a:gd name="connsiteY2" fmla="*/ 932343 h 932343"/>
                      <a:gd name="connsiteX3" fmla="*/ 0 w 6279158"/>
                      <a:gd name="connsiteY3" fmla="*/ 932343 h 932343"/>
                      <a:gd name="connsiteX4" fmla="*/ 0 w 6279158"/>
                      <a:gd name="connsiteY4" fmla="*/ 0 h 932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79158" h="932343" extrusionOk="0">
                        <a:moveTo>
                          <a:pt x="0" y="0"/>
                        </a:moveTo>
                        <a:cubicBezTo>
                          <a:pt x="2823376" y="-68036"/>
                          <a:pt x="3656493" y="-124739"/>
                          <a:pt x="6279158" y="0"/>
                        </a:cubicBezTo>
                        <a:cubicBezTo>
                          <a:pt x="6268035" y="374736"/>
                          <a:pt x="6257251" y="559764"/>
                          <a:pt x="6279158" y="932343"/>
                        </a:cubicBezTo>
                        <a:cubicBezTo>
                          <a:pt x="3547184" y="898604"/>
                          <a:pt x="873980" y="901165"/>
                          <a:pt x="0" y="932343"/>
                        </a:cubicBezTo>
                        <a:cubicBezTo>
                          <a:pt x="70732" y="604393"/>
                          <a:pt x="-21677" y="17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6D5F0-DD93-722E-4285-1A8911E62202}"/>
              </a:ext>
            </a:extLst>
          </p:cNvPr>
          <p:cNvSpPr txBox="1"/>
          <p:nvPr/>
        </p:nvSpPr>
        <p:spPr>
          <a:xfrm>
            <a:off x="1180784" y="4208033"/>
            <a:ext cx="10685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If OP &lt; Radius, then Point P is Inside the Circle.</a:t>
            </a:r>
          </a:p>
          <a:p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If OP = Radius, then Point P is On the Circle.</a:t>
            </a:r>
          </a:p>
          <a:p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If OP &gt; Radius, then Point P is Outside the Circle.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AE472F-7BA5-5E2F-50DC-3D0B18EEFD06}"/>
              </a:ext>
            </a:extLst>
          </p:cNvPr>
          <p:cNvGrpSpPr/>
          <p:nvPr/>
        </p:nvGrpSpPr>
        <p:grpSpPr>
          <a:xfrm>
            <a:off x="1195244" y="710975"/>
            <a:ext cx="3926836" cy="3206898"/>
            <a:chOff x="1304916" y="517382"/>
            <a:chExt cx="3926836" cy="32068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19029E-5B01-3C03-0B18-C8743F49E2ED}"/>
                </a:ext>
              </a:extLst>
            </p:cNvPr>
            <p:cNvSpPr/>
            <p:nvPr/>
          </p:nvSpPr>
          <p:spPr>
            <a:xfrm>
              <a:off x="1304916" y="715718"/>
              <a:ext cx="3008562" cy="3008562"/>
            </a:xfrm>
            <a:prstGeom prst="ellipse">
              <a:avLst/>
            </a:prstGeom>
            <a:noFill/>
            <a:ln w="38100">
              <a:solidFill>
                <a:srgbClr val="03EDF9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BA3EE6-5FCA-9B6E-41ED-5C091FDD2BBB}"/>
                </a:ext>
              </a:extLst>
            </p:cNvPr>
            <p:cNvSpPr/>
            <p:nvPr/>
          </p:nvSpPr>
          <p:spPr>
            <a:xfrm flipH="1">
              <a:off x="2786337" y="2197139"/>
              <a:ext cx="45720" cy="45720"/>
            </a:xfrm>
            <a:prstGeom prst="ellipse">
              <a:avLst/>
            </a:prstGeom>
            <a:solidFill>
              <a:srgbClr val="03EDF9"/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46B586-2CFD-7117-DC8E-D2E8F8484328}"/>
                </a:ext>
              </a:extLst>
            </p:cNvPr>
            <p:cNvCxnSpPr>
              <a:cxnSpLocks/>
              <a:stCxn id="15" idx="6"/>
              <a:endCxn id="12" idx="6"/>
            </p:cNvCxnSpPr>
            <p:nvPr/>
          </p:nvCxnSpPr>
          <p:spPr>
            <a:xfrm>
              <a:off x="2786337" y="2219999"/>
              <a:ext cx="1527141" cy="0"/>
            </a:xfrm>
            <a:prstGeom prst="line">
              <a:avLst/>
            </a:prstGeom>
            <a:noFill/>
            <a:ln w="38100">
              <a:solidFill>
                <a:srgbClr val="03EDF9"/>
              </a:solidFill>
              <a:headEnd type="oval" w="med" len="med"/>
              <a:tailEnd type="oval" w="med" len="me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D3CAED-6745-B87E-79C6-CF2ECE60F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337" y="956753"/>
              <a:ext cx="1857646" cy="1256896"/>
            </a:xfrm>
            <a:prstGeom prst="line">
              <a:avLst/>
            </a:prstGeom>
            <a:noFill/>
            <a:ln w="38100">
              <a:solidFill>
                <a:srgbClr val="03EDF9"/>
              </a:solidFill>
              <a:headEnd type="oval" w="med" len="med"/>
              <a:tailEnd type="oval" w="med" len="me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41A40A-0428-DEC5-2299-D3240726E6BE}"/>
                </a:ext>
              </a:extLst>
            </p:cNvPr>
            <p:cNvSpPr txBox="1"/>
            <p:nvPr/>
          </p:nvSpPr>
          <p:spPr>
            <a:xfrm>
              <a:off x="2148089" y="1888916"/>
              <a:ext cx="584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3EDF9"/>
                  </a:solidFill>
                  <a:latin typeface="Tw Cen MT" panose="020B0602020104020603" pitchFamily="34" charset="0"/>
                </a:rPr>
                <a:t>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A2935D-C568-E592-ED8B-DA421CF62CF4}"/>
                </a:ext>
              </a:extLst>
            </p:cNvPr>
            <p:cNvSpPr txBox="1"/>
            <p:nvPr/>
          </p:nvSpPr>
          <p:spPr>
            <a:xfrm>
              <a:off x="4647236" y="517382"/>
              <a:ext cx="584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3EDF9"/>
                  </a:solidFill>
                  <a:latin typeface="Tw Cen MT" panose="020B0602020104020603" pitchFamily="34" charset="0"/>
                </a:rPr>
                <a:t>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E874AE-D71D-3F4A-B0BE-E036E4DB441A}"/>
                </a:ext>
              </a:extLst>
            </p:cNvPr>
            <p:cNvSpPr txBox="1"/>
            <p:nvPr/>
          </p:nvSpPr>
          <p:spPr>
            <a:xfrm>
              <a:off x="4313478" y="1860487"/>
              <a:ext cx="584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3EDF9"/>
                  </a:solidFill>
                  <a:latin typeface="Tw Cen MT" panose="020B0602020104020603" pitchFamily="34" charset="0"/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51E37F-6FAB-8D15-0605-2B1DB702823D}"/>
                </a:ext>
              </a:extLst>
            </p:cNvPr>
            <p:cNvSpPr txBox="1"/>
            <p:nvPr/>
          </p:nvSpPr>
          <p:spPr>
            <a:xfrm>
              <a:off x="2753735" y="2215211"/>
              <a:ext cx="1543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3EDF9"/>
                  </a:solidFill>
                  <a:latin typeface="Tw Cen MT" panose="020B0602020104020603" pitchFamily="34" charset="0"/>
                </a:rPr>
                <a:t>Radius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3BFD3-E3BB-1AEB-CAAF-EDC6AD0621FA}"/>
                  </a:ext>
                </a:extLst>
              </p:cNvPr>
              <p:cNvSpPr txBox="1"/>
              <p:nvPr/>
            </p:nvSpPr>
            <p:spPr>
              <a:xfrm>
                <a:off x="5335710" y="2278170"/>
                <a:ext cx="6279158" cy="114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  <a:p>
                <a:pPr algn="ctr"/>
                <a:r>
                  <a:rPr lang="en-US" sz="4000" b="1" dirty="0">
                    <a:solidFill>
                      <a:srgbClr val="03EDF9"/>
                    </a:solidFill>
                    <a:latin typeface="Tw Cen MT" panose="020B0602020104020603" pitchFamily="34" charset="0"/>
                  </a:rPr>
                  <a:t>OP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b="1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sz="4000" b="1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4000" b="1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1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4000" b="1" i="1" baseline="30000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4000" b="1" i="1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000" b="1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4000" b="1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1" i="1" smtClean="0">
                                <a:solidFill>
                                  <a:srgbClr val="03EDF9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sz="4000" b="1" i="1" baseline="30000" smtClean="0">
                            <a:solidFill>
                              <a:srgbClr val="03EDF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sz="4000" b="1" dirty="0">
                  <a:solidFill>
                    <a:srgbClr val="03EDF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3BFD3-E3BB-1AEB-CAAF-EDC6AD06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10" y="2278170"/>
                <a:ext cx="6279158" cy="1145570"/>
              </a:xfrm>
              <a:prstGeom prst="rect">
                <a:avLst/>
              </a:prstGeom>
              <a:blipFill>
                <a:blip r:embed="rId3"/>
                <a:stretch>
                  <a:fillRect l="-2039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01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>
                <a:solidFill>
                  <a:srgbClr val="03EDF9"/>
                </a:solidFill>
              </a:rPr>
              <a:t>l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 Given a point (x, y), write a program to find out if it lies on the X-axis, Y-axis or on the origin.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F7832-37C7-151B-CAEB-D204F69B29CA}"/>
              </a:ext>
            </a:extLst>
          </p:cNvPr>
          <p:cNvSpPr/>
          <p:nvPr/>
        </p:nvSpPr>
        <p:spPr>
          <a:xfrm>
            <a:off x="-1280550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D57C2-12D5-341A-C952-9AC3EF988AAC}"/>
              </a:ext>
            </a:extLst>
          </p:cNvPr>
          <p:cNvSpPr txBox="1"/>
          <p:nvPr/>
        </p:nvSpPr>
        <p:spPr>
          <a:xfrm rot="16200000">
            <a:off x="-190647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E539E-5879-553D-0DE5-3CFC62FAE17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Q[C](l)</a:t>
            </a:r>
          </a:p>
        </p:txBody>
      </p:sp>
    </p:spTree>
    <p:extLst>
      <p:ext uri="{BB962C8B-B14F-4D97-AF65-F5344CB8AC3E}">
        <p14:creationId xmlns:p14="http://schemas.microsoft.com/office/powerpoint/2010/main" val="233666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033452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👉SUBSCRIBE🤛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72289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072289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4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047220" y="3975081"/>
            <a:ext cx="93156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MORE COMPLEX DECISION MAKING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5970556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Q[A]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5506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4 Q[B]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65" y="2334665"/>
            <a:ext cx="2188670" cy="218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3213127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3EDF9"/>
                </a:solidFill>
                <a:latin typeface="Tw Cen MT" panose="020B0602020104020603" pitchFamily="34" charset="0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3213127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2F1B8"/>
                </a:solidFill>
                <a:latin typeface="Tw Cen MT" panose="020B0602020104020603" pitchFamily="34" charset="0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3213127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rgbClr val="03EDF9"/>
                </a:solidFill>
                <a:latin typeface="Tw Cen MT" panose="020B0602020104020603" pitchFamily="34" charset="0"/>
              </a:rPr>
              <a:t>🔴Let me create amazing coding tutorials for you forever!🙂</a:t>
            </a:r>
          </a:p>
        </p:txBody>
      </p:sp>
    </p:spTree>
    <p:extLst>
      <p:ext uri="{BB962C8B-B14F-4D97-AF65-F5344CB8AC3E}">
        <p14:creationId xmlns:p14="http://schemas.microsoft.com/office/powerpoint/2010/main" val="91656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8701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F97E72"/>
                </a:solidFill>
                <a:latin typeface="Consolas" panose="020B0609020204030204" pitchFamily="49" charset="0"/>
              </a:rPr>
              <a:t>5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73268" y="1608750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49041F-CD16-E6A2-64FA-A47CDDE50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117" y="2595644"/>
            <a:ext cx="2571902" cy="8333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34F414-903B-18D5-8F7E-22F17D643A40}"/>
              </a:ext>
            </a:extLst>
          </p:cNvPr>
          <p:cNvSpPr txBox="1"/>
          <p:nvPr/>
        </p:nvSpPr>
        <p:spPr>
          <a:xfrm rot="16200000">
            <a:off x="-1132347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Q[A](b)</a:t>
            </a:r>
          </a:p>
        </p:txBody>
      </p:sp>
    </p:spTree>
    <p:extLst>
      <p:ext uri="{BB962C8B-B14F-4D97-AF65-F5344CB8AC3E}">
        <p14:creationId xmlns:p14="http://schemas.microsoft.com/office/powerpoint/2010/main" val="133806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38775"/>
            <a:ext cx="9156174" cy="5632311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    </a:t>
            </a:r>
          </a:p>
          <a:p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	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53400" y="88823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4CBCFF-5F7D-7B13-6139-B5735DD6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053" y="1727412"/>
            <a:ext cx="1938294" cy="883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6CC943-28AE-064F-6911-C0FC837F8C30}"/>
              </a:ext>
            </a:extLst>
          </p:cNvPr>
          <p:cNvSpPr txBox="1"/>
          <p:nvPr/>
        </p:nvSpPr>
        <p:spPr>
          <a:xfrm rot="16200000">
            <a:off x="-1132347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Q[A](c)</a:t>
            </a:r>
          </a:p>
        </p:txBody>
      </p:sp>
    </p:spTree>
    <p:extLst>
      <p:ext uri="{BB962C8B-B14F-4D97-AF65-F5344CB8AC3E}">
        <p14:creationId xmlns:p14="http://schemas.microsoft.com/office/powerpoint/2010/main" val="1467943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613374" cy="550920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and y are equal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and y are not equal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376368" y="1024550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B81286-F5DE-6509-65C0-9273A89C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973" y="1902472"/>
            <a:ext cx="5162995" cy="684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157E29-7AD7-6150-C737-8AF0C8A14F24}"/>
              </a:ext>
            </a:extLst>
          </p:cNvPr>
          <p:cNvSpPr txBox="1"/>
          <p:nvPr/>
        </p:nvSpPr>
        <p:spPr>
          <a:xfrm rot="16200000">
            <a:off x="-1132347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Q[A](d)</a:t>
            </a:r>
          </a:p>
        </p:txBody>
      </p:sp>
    </p:spTree>
    <p:extLst>
      <p:ext uri="{BB962C8B-B14F-4D97-AF65-F5344CB8AC3E}">
        <p14:creationId xmlns:p14="http://schemas.microsoft.com/office/powerpoint/2010/main" val="318860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834293" cy="4247317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"x = </a:t>
            </a:r>
            <a:r>
              <a:rPr lang="en-US" sz="3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sz="3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z = </a:t>
            </a:r>
            <a:r>
              <a:rPr lang="en-US" sz="3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295900" y="5328544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34B150-809D-617F-6E64-0CE58B5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93" y="5285086"/>
            <a:ext cx="5685850" cy="7513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AEA4F-CDC0-F262-CFFB-C45DD0F51D74}"/>
              </a:ext>
            </a:extLst>
          </p:cNvPr>
          <p:cNvSpPr txBox="1"/>
          <p:nvPr/>
        </p:nvSpPr>
        <p:spPr>
          <a:xfrm rot="16200000">
            <a:off x="-1132347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Q[A](e)</a:t>
            </a:r>
          </a:p>
        </p:txBody>
      </p:sp>
    </p:spTree>
    <p:extLst>
      <p:ext uri="{BB962C8B-B14F-4D97-AF65-F5344CB8AC3E}">
        <p14:creationId xmlns:p14="http://schemas.microsoft.com/office/powerpoint/2010/main" val="11488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7" y="674400"/>
            <a:ext cx="8257274" cy="550920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 is WOW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 is a headache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BDA03B-3A68-835C-AD62-5695539D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68" y="1747170"/>
            <a:ext cx="3197900" cy="812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C1F63E-1F62-FF8F-63C2-F073CB197339}"/>
              </a:ext>
            </a:extLst>
          </p:cNvPr>
          <p:cNvSpPr txBox="1"/>
          <p:nvPr/>
        </p:nvSpPr>
        <p:spPr>
          <a:xfrm>
            <a:off x="6828218" y="831692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94B5D-87E4-58A7-0E23-AC01DEB839DE}"/>
              </a:ext>
            </a:extLst>
          </p:cNvPr>
          <p:cNvSpPr txBox="1"/>
          <p:nvPr/>
        </p:nvSpPr>
        <p:spPr>
          <a:xfrm rot="16200000">
            <a:off x="-1132347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Q[A](f)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80DD4-6EA0-B293-6C86-E85DFCFE429F}"/>
              </a:ext>
            </a:extLst>
          </p:cNvPr>
          <p:cNvSpPr txBox="1"/>
          <p:nvPr/>
        </p:nvSpPr>
        <p:spPr>
          <a:xfrm>
            <a:off x="5263829" y="5475714"/>
            <a:ext cx="635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✍️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ASCII value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‘A’ is 65.</a:t>
            </a:r>
            <a:endParaRPr lang="en-US" sz="4000" dirty="0">
              <a:solidFill>
                <a:srgbClr val="03EDF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0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3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3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DECISION CONTROL INSTRUCTION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12.25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12.52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3060</Words>
  <Application>Microsoft Office PowerPoint</Application>
  <PresentationFormat>Widescreen</PresentationFormat>
  <Paragraphs>556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My Name</cp:lastModifiedBy>
  <cp:revision>141</cp:revision>
  <dcterms:created xsi:type="dcterms:W3CDTF">2017-01-05T13:17:27Z</dcterms:created>
  <dcterms:modified xsi:type="dcterms:W3CDTF">2023-03-16T20:21:45Z</dcterms:modified>
</cp:coreProperties>
</file>