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5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9FD6801-7978-4321-84AF-05CFCA8E0A9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127 Object </a:t>
            </a:r>
            <a:r>
              <a:rPr lang="en-US" dirty="0" err="1" smtClean="0"/>
              <a:t>OrientED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Elisha </a:t>
            </a:r>
            <a:r>
              <a:rPr lang="en-US" dirty="0" err="1" smtClean="0"/>
              <a:t>Abade</a:t>
            </a:r>
            <a:r>
              <a:rPr lang="en-US" dirty="0" smtClean="0"/>
              <a:t>, </a:t>
            </a:r>
            <a:r>
              <a:rPr lang="en-US" dirty="0" smtClean="0"/>
              <a:t>CDPSE, </a:t>
            </a:r>
            <a:r>
              <a:rPr lang="en-US" dirty="0" smtClean="0"/>
              <a:t>MEng. PhD.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Administrative</a:t>
            </a:r>
            <a:endParaRPr lang="sw-KE" alt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Collaboration and Cheating</a:t>
            </a:r>
          </a:p>
          <a:p>
            <a:pPr lvl="1" eaLnBrk="1" hangingPunct="1"/>
            <a:r>
              <a:rPr lang="en-US" altLang="en-US" smtClean="0"/>
              <a:t>Discussions</a:t>
            </a:r>
          </a:p>
          <a:p>
            <a:pPr lvl="1" eaLnBrk="1" hangingPunct="1"/>
            <a:r>
              <a:rPr lang="en-US" altLang="en-US" smtClean="0"/>
              <a:t>Hand in only your own work</a:t>
            </a:r>
          </a:p>
          <a:p>
            <a:pPr lvl="1" eaLnBrk="1" hangingPunct="1"/>
            <a:r>
              <a:rPr lang="en-US" altLang="en-US" smtClean="0"/>
              <a:t>Hand in your work on stipulated</a:t>
            </a:r>
          </a:p>
          <a:p>
            <a:pPr lvl="1" eaLnBrk="1" hangingPunct="1"/>
            <a:r>
              <a:rPr lang="en-US" altLang="en-US" smtClean="0"/>
              <a:t>Writeups must be completed independently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sw-KE" altLang="en-US" smtClean="0"/>
          </a:p>
        </p:txBody>
      </p:sp>
    </p:spTree>
    <p:extLst>
      <p:ext uri="{BB962C8B-B14F-4D97-AF65-F5344CB8AC3E}">
        <p14:creationId xmlns:p14="http://schemas.microsoft.com/office/powerpoint/2010/main" val="41777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aim of this course is to ensure that the student appreciates object oriented concepts of code reuse and modularity and applies them in the development of complex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course, the student should be able to:</a:t>
            </a:r>
          </a:p>
          <a:p>
            <a:pPr lvl="1"/>
            <a:r>
              <a:rPr lang="en-US" dirty="0" smtClean="0"/>
              <a:t>Explain the benefits of using the object oriented approach in programming</a:t>
            </a:r>
          </a:p>
          <a:p>
            <a:pPr lvl="1"/>
            <a:r>
              <a:rPr lang="en-US" smtClean="0"/>
              <a:t>Develop </a:t>
            </a:r>
            <a:r>
              <a:rPr lang="en-US" dirty="0" smtClean="0"/>
              <a:t>object oriented programs using a selected OOP programming language</a:t>
            </a:r>
          </a:p>
          <a:p>
            <a:pPr lvl="1"/>
            <a:r>
              <a:rPr lang="en-US" smtClean="0"/>
              <a:t>Explain </a:t>
            </a:r>
            <a:r>
              <a:rPr lang="en-US" dirty="0" smtClean="0"/>
              <a:t>the main object oriented concepts in the programs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Benefits of object oriented programming: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/>
              <a:t>reuse; </a:t>
            </a:r>
            <a:endParaRPr lang="en-US" dirty="0" smtClean="0"/>
          </a:p>
          <a:p>
            <a:pPr lvl="1"/>
            <a:r>
              <a:rPr lang="en-US" dirty="0" smtClean="0"/>
              <a:t>modularity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Maintenance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oriented programming concepts: </a:t>
            </a:r>
            <a:endParaRPr lang="en-US" dirty="0" smtClean="0"/>
          </a:p>
          <a:p>
            <a:pPr lvl="1"/>
            <a:r>
              <a:rPr lang="en-US" dirty="0" smtClean="0"/>
              <a:t>Abstraction;</a:t>
            </a:r>
          </a:p>
          <a:p>
            <a:pPr lvl="1"/>
            <a:r>
              <a:rPr lang="en-US" dirty="0"/>
              <a:t>Encapsulation; </a:t>
            </a:r>
            <a:endParaRPr lang="en-US" dirty="0" smtClean="0"/>
          </a:p>
          <a:p>
            <a:pPr lvl="1"/>
            <a:r>
              <a:rPr lang="en-US" dirty="0" smtClean="0"/>
              <a:t>Cohesion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Polymorphism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modifiers; </a:t>
            </a:r>
            <a:endParaRPr lang="en-US" dirty="0" smtClean="0"/>
          </a:p>
          <a:p>
            <a:pPr lvl="1"/>
            <a:r>
              <a:rPr lang="en-US" dirty="0" smtClean="0"/>
              <a:t>Classes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Objects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Methods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and Messages. </a:t>
            </a:r>
          </a:p>
        </p:txBody>
      </p:sp>
    </p:spTree>
    <p:extLst>
      <p:ext uri="{BB962C8B-B14F-4D97-AF65-F5344CB8AC3E}">
        <p14:creationId xmlns:p14="http://schemas.microsoft.com/office/powerpoint/2010/main" val="27330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using a selected language: 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/>
              <a:t>classes, </a:t>
            </a:r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and attributes; </a:t>
            </a:r>
            <a:endParaRPr lang="en-US" dirty="0" smtClean="0"/>
          </a:p>
          <a:p>
            <a:pPr lvl="1"/>
            <a:r>
              <a:rPr lang="en-US" dirty="0" smtClean="0"/>
              <a:t>Instantiation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/>
              <a:t>overloading; </a:t>
            </a:r>
            <a:endParaRPr lang="en-US" dirty="0" smtClean="0"/>
          </a:p>
          <a:p>
            <a:pPr lvl="1"/>
            <a:r>
              <a:rPr lang="en-US" dirty="0" smtClean="0"/>
              <a:t>Polymorphism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onstructors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Destructors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Relationships: </a:t>
            </a:r>
            <a:endParaRPr lang="en-US" dirty="0" smtClean="0"/>
          </a:p>
          <a:p>
            <a:pPr lvl="1"/>
            <a:r>
              <a:rPr lang="en-US" dirty="0" smtClean="0"/>
              <a:t>Inheritance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ssociation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Aggregation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omposition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classes</a:t>
            </a:r>
          </a:p>
          <a:p>
            <a:r>
              <a:rPr lang="en-US" dirty="0"/>
              <a:t>Libraries: </a:t>
            </a:r>
            <a:endParaRPr lang="en-US" dirty="0" smtClean="0"/>
          </a:p>
          <a:p>
            <a:pPr lvl="1"/>
            <a:r>
              <a:rPr lang="en-US" dirty="0" smtClean="0"/>
              <a:t>Packages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Namespaces;</a:t>
            </a:r>
          </a:p>
          <a:p>
            <a:r>
              <a:rPr lang="en-US" dirty="0"/>
              <a:t>Error handling: </a:t>
            </a:r>
            <a:endParaRPr lang="en-US" dirty="0" smtClean="0"/>
          </a:p>
          <a:p>
            <a:pPr lvl="1"/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of Delivery: </a:t>
            </a:r>
            <a:endParaRPr lang="en-US" dirty="0" smtClean="0"/>
          </a:p>
          <a:p>
            <a:pPr lvl="1"/>
            <a:r>
              <a:rPr lang="en-US" dirty="0" smtClean="0"/>
              <a:t>Lectures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Laboratory </a:t>
            </a:r>
            <a:r>
              <a:rPr lang="en-US" dirty="0"/>
              <a:t>work, </a:t>
            </a:r>
            <a:endParaRPr lang="en-US" dirty="0" smtClean="0"/>
          </a:p>
          <a:p>
            <a:pPr lvl="1"/>
            <a:r>
              <a:rPr lang="en-US" dirty="0" smtClean="0"/>
              <a:t>Class presentations</a:t>
            </a:r>
          </a:p>
          <a:p>
            <a:r>
              <a:rPr lang="en-US" dirty="0"/>
              <a:t>Prerequisites: </a:t>
            </a:r>
            <a:endParaRPr lang="en-US" dirty="0" smtClean="0"/>
          </a:p>
          <a:p>
            <a:pPr lvl="1"/>
            <a:r>
              <a:rPr lang="en-US" dirty="0" smtClean="0"/>
              <a:t>CSC </a:t>
            </a:r>
            <a:r>
              <a:rPr lang="en-US" dirty="0"/>
              <a:t>112-Introduction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836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Assessment</a:t>
            </a:r>
          </a:p>
          <a:p>
            <a:pPr lvl="1"/>
            <a:r>
              <a:rPr lang="en-US" dirty="0"/>
              <a:t>Continuous Assessment- 50%</a:t>
            </a:r>
          </a:p>
          <a:p>
            <a:pPr lvl="1"/>
            <a:r>
              <a:rPr lang="en-US" dirty="0"/>
              <a:t>Examinations- 50%</a:t>
            </a:r>
          </a:p>
          <a:p>
            <a:r>
              <a:rPr lang="en-US" dirty="0"/>
              <a:t>Core Reading Materials</a:t>
            </a:r>
          </a:p>
          <a:p>
            <a:pPr lvl="1"/>
            <a:r>
              <a:rPr lang="en-US" dirty="0" err="1"/>
              <a:t>Balagurusamy</a:t>
            </a:r>
            <a:r>
              <a:rPr lang="en-US" dirty="0"/>
              <a:t>, E., 2013. Object Oriented Programming in C++. McGraw Hill Education India </a:t>
            </a:r>
            <a:endParaRPr lang="en-US" dirty="0" smtClean="0"/>
          </a:p>
          <a:p>
            <a:pPr lvl="1"/>
            <a:r>
              <a:rPr lang="en-US" dirty="0" err="1" smtClean="0"/>
              <a:t>Lafore</a:t>
            </a:r>
            <a:r>
              <a:rPr lang="en-US" dirty="0"/>
              <a:t>, R., 2002. Object-Oriented Programming in C++. </a:t>
            </a:r>
            <a:r>
              <a:rPr lang="en-US" dirty="0" err="1"/>
              <a:t>Sams</a:t>
            </a:r>
            <a:r>
              <a:rPr lang="en-US" dirty="0"/>
              <a:t> Publishing</a:t>
            </a:r>
          </a:p>
        </p:txBody>
      </p:sp>
    </p:spTree>
    <p:extLst>
      <p:ext uri="{BB962C8B-B14F-4D97-AF65-F5344CB8AC3E}">
        <p14:creationId xmlns:p14="http://schemas.microsoft.com/office/powerpoint/2010/main" val="36748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Lectures and Lab sessions</a:t>
            </a:r>
          </a:p>
          <a:p>
            <a:pPr lvl="1">
              <a:defRPr/>
            </a:pPr>
            <a:r>
              <a:rPr lang="en-US" dirty="0"/>
              <a:t>Attendance</a:t>
            </a:r>
          </a:p>
          <a:p>
            <a:pPr lvl="1">
              <a:defRPr/>
            </a:pPr>
            <a:r>
              <a:rPr lang="en-US" dirty="0"/>
              <a:t>Electronic handouts</a:t>
            </a:r>
          </a:p>
          <a:p>
            <a:pPr lvl="2">
              <a:defRPr/>
            </a:pPr>
            <a:r>
              <a:rPr lang="en-US" dirty="0"/>
              <a:t>Will be availed in class</a:t>
            </a:r>
          </a:p>
          <a:p>
            <a:pPr lvl="1">
              <a:defRPr/>
            </a:pPr>
            <a:r>
              <a:rPr lang="en-US" dirty="0" smtClean="0"/>
              <a:t>Assignments: Programming Projects </a:t>
            </a:r>
            <a:endParaRPr lang="sw-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56</TotalTime>
  <Words>281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CSC 127 Object OrientED Programming</vt:lpstr>
      <vt:lpstr>Course Objective</vt:lpstr>
      <vt:lpstr>Expected Learning Outcomes</vt:lpstr>
      <vt:lpstr>Content</vt:lpstr>
      <vt:lpstr>Content</vt:lpstr>
      <vt:lpstr>Content</vt:lpstr>
      <vt:lpstr>Content</vt:lpstr>
      <vt:lpstr>Content</vt:lpstr>
      <vt:lpstr>Administrative</vt:lpstr>
      <vt:lpstr>Administrative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ABADE</dc:creator>
  <cp:lastModifiedBy>DR ABADE</cp:lastModifiedBy>
  <cp:revision>14</cp:revision>
  <dcterms:created xsi:type="dcterms:W3CDTF">2020-01-16T07:14:21Z</dcterms:created>
  <dcterms:modified xsi:type="dcterms:W3CDTF">2021-02-01T08:40:23Z</dcterms:modified>
</cp:coreProperties>
</file>