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Layouts/slideLayout39.xml" ContentType="application/vnd.openxmlformats-officedocument.presentationml.slideLayout+xml"/>
  <Override PartName="/ppt/theme/theme5.xml" ContentType="application/vnd.openxmlformats-officedocument.them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charts/chart3.xml" ContentType="application/vnd.openxmlformats-officedocument.drawingml.chart+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charts/chart1.xml" ContentType="application/vnd.openxmlformats-officedocument.drawingml.char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s/slide8.xml" ContentType="application/vnd.openxmlformats-officedocument.presentationml.slide+xml"/>
  <Override PartName="/ppt/handoutMasters/handoutMaster1.xml" ContentType="application/vnd.openxmlformats-officedocument.presentationml.handoutMaster+xml"/>
  <Override PartName="/ppt/charts/chart2.xml" ContentType="application/vnd.openxmlformats-officedocument.drawingml.char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 id="2147483696" r:id="rId3"/>
    <p:sldMasterId id="2147483708" r:id="rId4"/>
  </p:sldMasterIdLst>
  <p:notesMasterIdLst>
    <p:notesMasterId r:id="rId35"/>
  </p:notesMasterIdLst>
  <p:handoutMasterIdLst>
    <p:handoutMasterId r:id="rId36"/>
  </p:handoutMasterIdLst>
  <p:sldIdLst>
    <p:sldId id="256" r:id="rId5"/>
    <p:sldId id="286" r:id="rId6"/>
    <p:sldId id="257" r:id="rId7"/>
    <p:sldId id="258" r:id="rId8"/>
    <p:sldId id="260" r:id="rId9"/>
    <p:sldId id="261" r:id="rId10"/>
    <p:sldId id="262" r:id="rId11"/>
    <p:sldId id="263" r:id="rId12"/>
    <p:sldId id="264" r:id="rId13"/>
    <p:sldId id="265" r:id="rId14"/>
    <p:sldId id="266" r:id="rId15"/>
    <p:sldId id="267" r:id="rId16"/>
    <p:sldId id="268" r:id="rId17"/>
    <p:sldId id="269" r:id="rId18"/>
    <p:sldId id="287" r:id="rId19"/>
    <p:sldId id="270" r:id="rId20"/>
    <p:sldId id="271" r:id="rId21"/>
    <p:sldId id="277" r:id="rId22"/>
    <p:sldId id="272" r:id="rId23"/>
    <p:sldId id="273" r:id="rId24"/>
    <p:sldId id="274" r:id="rId25"/>
    <p:sldId id="275" r:id="rId26"/>
    <p:sldId id="283" r:id="rId27"/>
    <p:sldId id="281" r:id="rId28"/>
    <p:sldId id="282" r:id="rId29"/>
    <p:sldId id="284" r:id="rId30"/>
    <p:sldId id="279" r:id="rId31"/>
    <p:sldId id="280" r:id="rId32"/>
    <p:sldId id="285" r:id="rId33"/>
    <p:sldId id="288" r:id="rId34"/>
  </p:sldIdLst>
  <p:sldSz cx="9144000" cy="6858000" type="screen4x3"/>
  <p:notesSz cx="6805613"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presentationPr>
</file>

<file path=ppt/tableStyles.xml><?xml version="1.0" encoding="utf-8"?>
<a:tblStyleLst xmlns:a="http://schemas.openxmlformats.org/drawingml/2006/main" def="{5C22544A-7EE6-4342-B048-85BDC9FD1C3A}">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08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hym\Desktop\&#20462;&#22763;&#35542;&#25991;\Book1.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hym\Desktop\&#20462;&#22763;&#35542;&#25991;\Book1.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hym\Desktop\&#20462;&#22763;&#35542;&#25991;\Book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ja-JP"/>
  <c:style val="10"/>
  <c:chart>
    <c:autoTitleDeleted val="1"/>
    <c:plotArea>
      <c:layout>
        <c:manualLayout>
          <c:layoutTarget val="inner"/>
          <c:xMode val="edge"/>
          <c:yMode val="edge"/>
          <c:x val="0.18191831992383692"/>
          <c:y val="5.0581185423841823E-2"/>
          <c:w val="0.80044474861943982"/>
          <c:h val="0.74945052401585011"/>
        </c:manualLayout>
      </c:layout>
      <c:barChart>
        <c:barDir val="col"/>
        <c:grouping val="clustered"/>
        <c:ser>
          <c:idx val="0"/>
          <c:order val="0"/>
          <c:tx>
            <c:strRef>
              <c:f>[Book1.xlsx]Sheet1!$B$3</c:f>
              <c:strCache>
                <c:ptCount val="1"/>
                <c:pt idx="0">
                  <c:v>MAP</c:v>
                </c:pt>
              </c:strCache>
            </c:strRef>
          </c:tx>
          <c:cat>
            <c:strRef>
              <c:f>[Book1.xlsx]Sheet1!$C$2:$F$2</c:f>
              <c:strCache>
                <c:ptCount val="4"/>
                <c:pt idx="0">
                  <c:v>Original</c:v>
                </c:pt>
                <c:pt idx="1">
                  <c:v>Web</c:v>
                </c:pt>
                <c:pt idx="2">
                  <c:v>TF-IDF</c:v>
                </c:pt>
                <c:pt idx="3">
                  <c:v>LDA</c:v>
                </c:pt>
              </c:strCache>
            </c:strRef>
          </c:cat>
          <c:val>
            <c:numRef>
              <c:f>[Book1.xlsx]Sheet1!$C$3:$F$3</c:f>
              <c:numCache>
                <c:formatCode>0.000_ </c:formatCode>
                <c:ptCount val="4"/>
                <c:pt idx="0">
                  <c:v>0.36950000000000038</c:v>
                </c:pt>
                <c:pt idx="1">
                  <c:v>0.37230000000000057</c:v>
                </c:pt>
                <c:pt idx="2">
                  <c:v>0.37130000000000057</c:v>
                </c:pt>
                <c:pt idx="3">
                  <c:v>0.37420000000000031</c:v>
                </c:pt>
              </c:numCache>
            </c:numRef>
          </c:val>
        </c:ser>
        <c:gapWidth val="300"/>
        <c:axId val="78449664"/>
        <c:axId val="78492416"/>
      </c:barChart>
      <c:catAx>
        <c:axId val="78449664"/>
        <c:scaling>
          <c:orientation val="minMax"/>
        </c:scaling>
        <c:axPos val="b"/>
        <c:majorTickMark val="none"/>
        <c:tickLblPos val="nextTo"/>
        <c:crossAx val="78492416"/>
        <c:crosses val="autoZero"/>
        <c:auto val="1"/>
        <c:lblAlgn val="ctr"/>
        <c:lblOffset val="100"/>
      </c:catAx>
      <c:valAx>
        <c:axId val="78492416"/>
        <c:scaling>
          <c:orientation val="minMax"/>
        </c:scaling>
        <c:axPos val="l"/>
        <c:majorGridlines/>
        <c:title>
          <c:tx>
            <c:rich>
              <a:bodyPr/>
              <a:lstStyle/>
              <a:p>
                <a:pPr>
                  <a:defRPr/>
                </a:pPr>
                <a:r>
                  <a:rPr lang="en-US"/>
                  <a:t>MAP</a:t>
                </a:r>
                <a:endParaRPr lang="ja-JP"/>
              </a:p>
            </c:rich>
          </c:tx>
          <c:layout>
            <c:manualLayout>
              <c:xMode val="edge"/>
              <c:yMode val="edge"/>
              <c:x val="9.8242884407147256E-3"/>
              <c:y val="0.36033868260669488"/>
            </c:manualLayout>
          </c:layout>
        </c:title>
        <c:numFmt formatCode="0.000_ " sourceLinked="1"/>
        <c:tickLblPos val="nextTo"/>
        <c:txPr>
          <a:bodyPr/>
          <a:lstStyle/>
          <a:p>
            <a:pPr>
              <a:defRPr sz="2000"/>
            </a:pPr>
            <a:endParaRPr lang="ja-JP"/>
          </a:p>
        </c:txPr>
        <c:crossAx val="78449664"/>
        <c:crosses val="autoZero"/>
        <c:crossBetween val="between"/>
      </c:valAx>
    </c:plotArea>
    <c:plotVisOnly val="1"/>
  </c:chart>
  <c:spPr>
    <a:ln w="57150">
      <a:solidFill>
        <a:schemeClr val="accent1">
          <a:lumMod val="20000"/>
          <a:lumOff val="80000"/>
        </a:schemeClr>
      </a:solidFill>
    </a:ln>
  </c:spPr>
  <c:txPr>
    <a:bodyPr/>
    <a:lstStyle/>
    <a:p>
      <a:pPr>
        <a:defRPr sz="2400">
          <a:solidFill>
            <a:schemeClr val="bg1">
              <a:lumMod val="95000"/>
            </a:schemeClr>
          </a:solidFill>
        </a:defRPr>
      </a:pPr>
      <a:endParaRPr lang="ja-JP"/>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ja-JP"/>
  <c:style val="10"/>
  <c:chart>
    <c:autoTitleDeleted val="1"/>
    <c:plotArea>
      <c:layout>
        <c:manualLayout>
          <c:layoutTarget val="inner"/>
          <c:xMode val="edge"/>
          <c:yMode val="edge"/>
          <c:x val="0.18191831992383697"/>
          <c:y val="5.058118542384181E-2"/>
          <c:w val="0.80044474861943982"/>
          <c:h val="0.74945052401585011"/>
        </c:manualLayout>
      </c:layout>
      <c:barChart>
        <c:barDir val="col"/>
        <c:grouping val="clustered"/>
        <c:ser>
          <c:idx val="0"/>
          <c:order val="0"/>
          <c:tx>
            <c:strRef>
              <c:f>[Book1.xlsx]Sheet1!$B$3</c:f>
              <c:strCache>
                <c:ptCount val="1"/>
                <c:pt idx="0">
                  <c:v>MAP</c:v>
                </c:pt>
              </c:strCache>
            </c:strRef>
          </c:tx>
          <c:cat>
            <c:strRef>
              <c:f>[Book1.xlsx]Sheet1!$C$2:$F$2</c:f>
              <c:strCache>
                <c:ptCount val="4"/>
                <c:pt idx="0">
                  <c:v>Original</c:v>
                </c:pt>
                <c:pt idx="1">
                  <c:v>Web</c:v>
                </c:pt>
                <c:pt idx="2">
                  <c:v>TF-IDF</c:v>
                </c:pt>
                <c:pt idx="3">
                  <c:v>LDA</c:v>
                </c:pt>
              </c:strCache>
            </c:strRef>
          </c:cat>
          <c:val>
            <c:numRef>
              <c:f>[Book1.xlsx]Sheet1!$C$3:$F$3</c:f>
              <c:numCache>
                <c:formatCode>0.000_ </c:formatCode>
                <c:ptCount val="4"/>
                <c:pt idx="0">
                  <c:v>0.36950000000000038</c:v>
                </c:pt>
                <c:pt idx="1">
                  <c:v>0.37230000000000074</c:v>
                </c:pt>
                <c:pt idx="2">
                  <c:v>0.37130000000000074</c:v>
                </c:pt>
                <c:pt idx="3">
                  <c:v>0.37420000000000031</c:v>
                </c:pt>
              </c:numCache>
            </c:numRef>
          </c:val>
        </c:ser>
        <c:gapWidth val="300"/>
        <c:axId val="78553472"/>
        <c:axId val="78555008"/>
      </c:barChart>
      <c:catAx>
        <c:axId val="78553472"/>
        <c:scaling>
          <c:orientation val="minMax"/>
        </c:scaling>
        <c:axPos val="b"/>
        <c:majorTickMark val="none"/>
        <c:tickLblPos val="nextTo"/>
        <c:crossAx val="78555008"/>
        <c:crosses val="autoZero"/>
        <c:auto val="1"/>
        <c:lblAlgn val="ctr"/>
        <c:lblOffset val="100"/>
      </c:catAx>
      <c:valAx>
        <c:axId val="78555008"/>
        <c:scaling>
          <c:orientation val="minMax"/>
        </c:scaling>
        <c:axPos val="l"/>
        <c:majorGridlines/>
        <c:title>
          <c:tx>
            <c:rich>
              <a:bodyPr/>
              <a:lstStyle/>
              <a:p>
                <a:pPr>
                  <a:defRPr/>
                </a:pPr>
                <a:r>
                  <a:rPr lang="en-US"/>
                  <a:t>MAP</a:t>
                </a:r>
                <a:endParaRPr lang="ja-JP"/>
              </a:p>
            </c:rich>
          </c:tx>
          <c:layout>
            <c:manualLayout>
              <c:xMode val="edge"/>
              <c:yMode val="edge"/>
              <c:x val="9.8242884407147239E-3"/>
              <c:y val="0.36033868260669488"/>
            </c:manualLayout>
          </c:layout>
        </c:title>
        <c:numFmt formatCode="0.000_ " sourceLinked="1"/>
        <c:tickLblPos val="nextTo"/>
        <c:txPr>
          <a:bodyPr/>
          <a:lstStyle/>
          <a:p>
            <a:pPr>
              <a:defRPr sz="2000"/>
            </a:pPr>
            <a:endParaRPr lang="ja-JP"/>
          </a:p>
        </c:txPr>
        <c:crossAx val="78553472"/>
        <c:crosses val="autoZero"/>
        <c:crossBetween val="between"/>
      </c:valAx>
    </c:plotArea>
    <c:plotVisOnly val="1"/>
  </c:chart>
  <c:spPr>
    <a:ln w="57150">
      <a:solidFill>
        <a:schemeClr val="accent1">
          <a:lumMod val="20000"/>
          <a:lumOff val="80000"/>
        </a:schemeClr>
      </a:solidFill>
    </a:ln>
  </c:spPr>
  <c:txPr>
    <a:bodyPr/>
    <a:lstStyle/>
    <a:p>
      <a:pPr>
        <a:defRPr sz="2400">
          <a:solidFill>
            <a:schemeClr val="bg1">
              <a:lumMod val="95000"/>
            </a:schemeClr>
          </a:solidFill>
        </a:defRPr>
      </a:pPr>
      <a:endParaRPr lang="ja-JP"/>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ja-JP"/>
  <c:style val="42"/>
  <c:chart>
    <c:plotArea>
      <c:layout>
        <c:manualLayout>
          <c:layoutTarget val="inner"/>
          <c:xMode val="edge"/>
          <c:yMode val="edge"/>
          <c:x val="0.18521563298050184"/>
          <c:y val="6.006882579711062E-2"/>
          <c:w val="0.75892856868768588"/>
          <c:h val="0.7562333294677025"/>
        </c:manualLayout>
      </c:layout>
      <c:scatterChart>
        <c:scatterStyle val="smoothMarker"/>
        <c:ser>
          <c:idx val="0"/>
          <c:order val="0"/>
          <c:tx>
            <c:strRef>
              <c:f>Sheet2!$R$2</c:f>
              <c:strCache>
                <c:ptCount val="1"/>
                <c:pt idx="0">
                  <c:v>andplus</c:v>
                </c:pt>
              </c:strCache>
            </c:strRef>
          </c:tx>
          <c:xVal>
            <c:numRef>
              <c:f>Sheet2!$Q$3:$Q$13</c:f>
              <c:numCache>
                <c:formatCode>0.0_ </c:formatCode>
                <c:ptCount val="11"/>
                <c:pt idx="0">
                  <c:v>0</c:v>
                </c:pt>
                <c:pt idx="1">
                  <c:v>0.1</c:v>
                </c:pt>
                <c:pt idx="2">
                  <c:v>0.2</c:v>
                </c:pt>
                <c:pt idx="3">
                  <c:v>0.3</c:v>
                </c:pt>
                <c:pt idx="4">
                  <c:v>0.4</c:v>
                </c:pt>
                <c:pt idx="5">
                  <c:v>0.5</c:v>
                </c:pt>
                <c:pt idx="6">
                  <c:v>0.6</c:v>
                </c:pt>
                <c:pt idx="7">
                  <c:v>0.7</c:v>
                </c:pt>
                <c:pt idx="8">
                  <c:v>0.8</c:v>
                </c:pt>
                <c:pt idx="9">
                  <c:v>0.9</c:v>
                </c:pt>
                <c:pt idx="10">
                  <c:v>1</c:v>
                </c:pt>
              </c:numCache>
            </c:numRef>
          </c:xVal>
          <c:yVal>
            <c:numRef>
              <c:f>Sheet2!$R$3:$R$13</c:f>
              <c:numCache>
                <c:formatCode>General</c:formatCode>
                <c:ptCount val="11"/>
                <c:pt idx="0">
                  <c:v>0.293334965</c:v>
                </c:pt>
                <c:pt idx="1">
                  <c:v>0.30042629999999998</c:v>
                </c:pt>
                <c:pt idx="2">
                  <c:v>0.30600738700000002</c:v>
                </c:pt>
                <c:pt idx="3">
                  <c:v>0.31134771700000002</c:v>
                </c:pt>
                <c:pt idx="4">
                  <c:v>0.31895590499999998</c:v>
                </c:pt>
                <c:pt idx="5">
                  <c:v>0.33034363</c:v>
                </c:pt>
                <c:pt idx="6">
                  <c:v>0.35478382800000002</c:v>
                </c:pt>
                <c:pt idx="7">
                  <c:v>0.36671414699999999</c:v>
                </c:pt>
                <c:pt idx="8">
                  <c:v>0.36884150900000001</c:v>
                </c:pt>
                <c:pt idx="9">
                  <c:v>0.35539657600000002</c:v>
                </c:pt>
                <c:pt idx="10">
                  <c:v>0.34351668299999999</c:v>
                </c:pt>
              </c:numCache>
            </c:numRef>
          </c:yVal>
          <c:smooth val="1"/>
        </c:ser>
        <c:ser>
          <c:idx val="1"/>
          <c:order val="1"/>
          <c:tx>
            <c:strRef>
              <c:f>Sheet2!$S$2</c:f>
              <c:strCache>
                <c:ptCount val="1"/>
                <c:pt idx="0">
                  <c:v>parse</c:v>
                </c:pt>
              </c:strCache>
            </c:strRef>
          </c:tx>
          <c:spPr>
            <a:ln>
              <a:solidFill>
                <a:schemeClr val="accent1"/>
              </a:solidFill>
            </a:ln>
          </c:spPr>
          <c:marker>
            <c:spPr>
              <a:solidFill>
                <a:schemeClr val="accent1"/>
              </a:solidFill>
              <a:ln>
                <a:solidFill>
                  <a:srgbClr val="4F81BD"/>
                </a:solidFill>
              </a:ln>
            </c:spPr>
          </c:marker>
          <c:xVal>
            <c:numRef>
              <c:f>Sheet2!$Q$3:$Q$13</c:f>
              <c:numCache>
                <c:formatCode>0.0_ </c:formatCode>
                <c:ptCount val="11"/>
                <c:pt idx="0">
                  <c:v>0</c:v>
                </c:pt>
                <c:pt idx="1">
                  <c:v>0.1</c:v>
                </c:pt>
                <c:pt idx="2">
                  <c:v>0.2</c:v>
                </c:pt>
                <c:pt idx="3">
                  <c:v>0.3</c:v>
                </c:pt>
                <c:pt idx="4">
                  <c:v>0.4</c:v>
                </c:pt>
                <c:pt idx="5">
                  <c:v>0.5</c:v>
                </c:pt>
                <c:pt idx="6">
                  <c:v>0.6</c:v>
                </c:pt>
                <c:pt idx="7">
                  <c:v>0.7</c:v>
                </c:pt>
                <c:pt idx="8">
                  <c:v>0.8</c:v>
                </c:pt>
                <c:pt idx="9">
                  <c:v>0.9</c:v>
                </c:pt>
                <c:pt idx="10">
                  <c:v>1</c:v>
                </c:pt>
              </c:numCache>
            </c:numRef>
          </c:xVal>
          <c:yVal>
            <c:numRef>
              <c:f>Sheet2!$S$3:$S$13</c:f>
              <c:numCache>
                <c:formatCode>General</c:formatCode>
                <c:ptCount val="11"/>
                <c:pt idx="0">
                  <c:v>0.25600000000000001</c:v>
                </c:pt>
                <c:pt idx="1">
                  <c:v>0.26400000000000001</c:v>
                </c:pt>
                <c:pt idx="2">
                  <c:v>0.27</c:v>
                </c:pt>
                <c:pt idx="3">
                  <c:v>0.27900000000000003</c:v>
                </c:pt>
                <c:pt idx="4">
                  <c:v>0.28899999999999998</c:v>
                </c:pt>
                <c:pt idx="5">
                  <c:v>0.30099999999999999</c:v>
                </c:pt>
                <c:pt idx="6">
                  <c:v>0.33100000000000002</c:v>
                </c:pt>
                <c:pt idx="7">
                  <c:v>0.34499999999999997</c:v>
                </c:pt>
                <c:pt idx="8">
                  <c:v>0.34899999999999998</c:v>
                </c:pt>
                <c:pt idx="9">
                  <c:v>0.33600000000000002</c:v>
                </c:pt>
                <c:pt idx="10">
                  <c:v>0.32200000000000001</c:v>
                </c:pt>
              </c:numCache>
            </c:numRef>
          </c:yVal>
          <c:smooth val="1"/>
        </c:ser>
        <c:axId val="103612416"/>
        <c:axId val="103614336"/>
      </c:scatterChart>
      <c:valAx>
        <c:axId val="103612416"/>
        <c:scaling>
          <c:orientation val="minMax"/>
          <c:max val="1"/>
          <c:min val="0"/>
        </c:scaling>
        <c:axPos val="b"/>
        <c:majorGridlines/>
        <c:title>
          <c:tx>
            <c:rich>
              <a:bodyPr/>
              <a:lstStyle/>
              <a:p>
                <a:pPr>
                  <a:defRPr/>
                </a:pPr>
                <a:r>
                  <a:rPr lang="en-US"/>
                  <a:t>α</a:t>
                </a:r>
                <a:endParaRPr lang="ja-JP"/>
              </a:p>
            </c:rich>
          </c:tx>
          <c:layout>
            <c:manualLayout>
              <c:xMode val="edge"/>
              <c:yMode val="edge"/>
              <c:x val="0.48747677532674943"/>
              <c:y val="0.89639367542825266"/>
            </c:manualLayout>
          </c:layout>
        </c:title>
        <c:numFmt formatCode="0.0_ " sourceLinked="1"/>
        <c:tickLblPos val="nextTo"/>
        <c:crossAx val="103614336"/>
        <c:crosses val="autoZero"/>
        <c:crossBetween val="midCat"/>
        <c:majorUnit val="0.1"/>
      </c:valAx>
      <c:valAx>
        <c:axId val="103614336"/>
        <c:scaling>
          <c:orientation val="minMax"/>
        </c:scaling>
        <c:axPos val="l"/>
        <c:majorGridlines/>
        <c:minorGridlines/>
        <c:title>
          <c:tx>
            <c:rich>
              <a:bodyPr rot="-5400000" vert="horz"/>
              <a:lstStyle/>
              <a:p>
                <a:pPr>
                  <a:defRPr/>
                </a:pPr>
                <a:r>
                  <a:rPr lang="en-US"/>
                  <a:t>MAP</a:t>
                </a:r>
              </a:p>
            </c:rich>
          </c:tx>
          <c:layout>
            <c:manualLayout>
              <c:xMode val="edge"/>
              <c:yMode val="edge"/>
              <c:x val="1.8513919514334255E-3"/>
              <c:y val="0.36108065874364886"/>
            </c:manualLayout>
          </c:layout>
        </c:title>
        <c:numFmt formatCode="#,##0.000_);\(#,##0.000\)" sourceLinked="0"/>
        <c:tickLblPos val="nextTo"/>
        <c:txPr>
          <a:bodyPr/>
          <a:lstStyle/>
          <a:p>
            <a:pPr>
              <a:defRPr sz="2000"/>
            </a:pPr>
            <a:endParaRPr lang="ja-JP"/>
          </a:p>
        </c:txPr>
        <c:crossAx val="103612416"/>
        <c:crosses val="autoZero"/>
        <c:crossBetween val="midCat"/>
      </c:valAx>
    </c:plotArea>
    <c:legend>
      <c:legendPos val="r"/>
      <c:layout>
        <c:manualLayout>
          <c:xMode val="edge"/>
          <c:yMode val="edge"/>
          <c:x val="0.63937917741222061"/>
          <c:y val="0.54965973664512591"/>
          <c:w val="0.26565310299246458"/>
          <c:h val="0.20419227646990604"/>
        </c:manualLayout>
      </c:layout>
    </c:legend>
    <c:plotVisOnly val="1"/>
  </c:chart>
  <c:spPr>
    <a:noFill/>
    <a:ln>
      <a:noFill/>
    </a:ln>
  </c:spPr>
  <c:txPr>
    <a:bodyPr/>
    <a:lstStyle/>
    <a:p>
      <a:pPr>
        <a:defRPr sz="1800"/>
      </a:pPr>
      <a:endParaRPr lang="ja-JP"/>
    </a:p>
  </c:txPr>
  <c:externalData r:id="rId1"/>
</c:chartSpace>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8.wmf"/><Relationship Id="rId1" Type="http://schemas.openxmlformats.org/officeDocument/2006/relationships/image" Target="../media/image21.wmf"/><Relationship Id="rId4" Type="http://schemas.openxmlformats.org/officeDocument/2006/relationships/image" Target="../media/image37.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 Id="rId5" Type="http://schemas.openxmlformats.org/officeDocument/2006/relationships/image" Target="../media/image45.wmf"/><Relationship Id="rId4" Type="http://schemas.openxmlformats.org/officeDocument/2006/relationships/image" Target="../media/image4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 Id="rId4" Type="http://schemas.openxmlformats.org/officeDocument/2006/relationships/image" Target="../media/image4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5" Type="http://schemas.openxmlformats.org/officeDocument/2006/relationships/image" Target="../media/image11.wmf"/><Relationship Id="rId4"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13.wmf"/><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5" Type="http://schemas.openxmlformats.org/officeDocument/2006/relationships/image" Target="../media/image24.wmf"/><Relationship Id="rId4"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image" Target="../media/image28.wmf"/><Relationship Id="rId7" Type="http://schemas.openxmlformats.org/officeDocument/2006/relationships/image" Target="../media/image32.wmf"/><Relationship Id="rId2" Type="http://schemas.openxmlformats.org/officeDocument/2006/relationships/image" Target="../media/image27.wmf"/><Relationship Id="rId1" Type="http://schemas.openxmlformats.org/officeDocument/2006/relationships/image" Target="../media/image26.wmf"/><Relationship Id="rId6" Type="http://schemas.openxmlformats.org/officeDocument/2006/relationships/image" Target="../media/image31.wmf"/><Relationship Id="rId5" Type="http://schemas.openxmlformats.org/officeDocument/2006/relationships/image" Target="../media/image30.wmf"/><Relationship Id="rId10" Type="http://schemas.openxmlformats.org/officeDocument/2006/relationships/image" Target="../media/image35.wmf"/><Relationship Id="rId4" Type="http://schemas.openxmlformats.org/officeDocument/2006/relationships/image" Target="../media/image29.wmf"/><Relationship Id="rId9" Type="http://schemas.openxmlformats.org/officeDocument/2006/relationships/image" Target="../media/image34.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54939" y="0"/>
            <a:ext cx="2949099" cy="496967"/>
          </a:xfrm>
          <a:prstGeom prst="rect">
            <a:avLst/>
          </a:prstGeom>
        </p:spPr>
        <p:txBody>
          <a:bodyPr vert="horz" lIns="91440" tIns="45720" rIns="91440" bIns="45720" rtlCol="0"/>
          <a:lstStyle>
            <a:lvl1pPr algn="r">
              <a:defRPr sz="1200"/>
            </a:lvl1pPr>
          </a:lstStyle>
          <a:p>
            <a:fld id="{842FCDF1-0B0B-4361-8430-B7DACF14A59C}" type="datetimeFigureOut">
              <a:rPr kumimoji="1" lang="ja-JP" altLang="en-US" smtClean="0"/>
              <a:pPr/>
              <a:t>2013/2/14</a:t>
            </a:fld>
            <a:endParaRPr kumimoji="1" lang="ja-JP" altLang="en-US"/>
          </a:p>
        </p:txBody>
      </p:sp>
      <p:sp>
        <p:nvSpPr>
          <p:cNvPr id="4" name="フッター プレースホルダ 3"/>
          <p:cNvSpPr>
            <a:spLocks noGrp="1"/>
          </p:cNvSpPr>
          <p:nvPr>
            <p:ph type="ftr" sz="quarter" idx="2"/>
          </p:nvPr>
        </p:nvSpPr>
        <p:spPr>
          <a:xfrm>
            <a:off x="0" y="9440646"/>
            <a:ext cx="2949099" cy="49696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54939" y="9440646"/>
            <a:ext cx="2949099" cy="496967"/>
          </a:xfrm>
          <a:prstGeom prst="rect">
            <a:avLst/>
          </a:prstGeom>
        </p:spPr>
        <p:txBody>
          <a:bodyPr vert="horz" lIns="91440" tIns="45720" rIns="91440" bIns="45720" rtlCol="0" anchor="b"/>
          <a:lstStyle>
            <a:lvl1pPr algn="r">
              <a:defRPr sz="1200"/>
            </a:lvl1pPr>
          </a:lstStyle>
          <a:p>
            <a:fld id="{0FA3138C-14EE-43C7-BD43-2C611268236A}"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0CD7FBEA-4DD1-44A1-8A4C-DB21DB92E72C}" type="datetimeFigureOut">
              <a:rPr kumimoji="1" lang="ja-JP" altLang="en-US" smtClean="0"/>
              <a:pPr/>
              <a:t>2013/2/14</a:t>
            </a:fld>
            <a:endParaRPr kumimoji="1" lang="ja-JP" altLang="en-US"/>
          </a:p>
        </p:txBody>
      </p:sp>
      <p:sp>
        <p:nvSpPr>
          <p:cNvPr id="4" name="スライド イメージ プレースホルダ 3"/>
          <p:cNvSpPr>
            <a:spLocks noGrp="1" noRot="1" noChangeAspect="1"/>
          </p:cNvSpPr>
          <p:nvPr>
            <p:ph type="sldImg" idx="2"/>
          </p:nvPr>
        </p:nvSpPr>
        <p:spPr>
          <a:xfrm>
            <a:off x="920750" y="746125"/>
            <a:ext cx="4965700" cy="372586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407144EA-CB15-45A1-A102-A0A33D3C396B}"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07144EA-CB15-45A1-A102-A0A33D3C396B}" type="slidenum">
              <a:rPr kumimoji="1" lang="ja-JP" altLang="en-US" smtClean="0"/>
              <a:pPr/>
              <a:t>3</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A00D67C9-E83E-4A3F-AC06-7E4E247CF774}" type="datetime1">
              <a:rPr kumimoji="1" lang="ja-JP" altLang="en-US" smtClean="0"/>
              <a:pPr/>
              <a:t>2013/2/14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F133D5F-3DBB-4F38-990F-35A691A5C1B1}"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D4914DDF-8654-4CE7-86AB-0C9984678AE8}" type="datetime1">
              <a:rPr kumimoji="1" lang="ja-JP" altLang="en-US" smtClean="0"/>
              <a:pPr/>
              <a:t>2013/2/14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F133D5F-3DBB-4F38-990F-35A691A5C1B1}" type="slidenum">
              <a:rPr kumimoji="1" lang="ja-JP" altLang="en-US" smtClean="0"/>
              <a:pPr/>
              <a:t>&lt;#&gt;</a:t>
            </a:fld>
            <a:endParaRPr kumimoji="1" lang="ja-JP"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8" name="日付プレースホルダ 27"/>
          <p:cNvSpPr>
            <a:spLocks noGrp="1"/>
          </p:cNvSpPr>
          <p:nvPr>
            <p:ph type="dt" sz="half" idx="10"/>
          </p:nvPr>
        </p:nvSpPr>
        <p:spPr/>
        <p:txBody>
          <a:bodyPr/>
          <a:lstStyle>
            <a:extLst/>
          </a:lstStyle>
          <a:p>
            <a:fld id="{0EFC0081-014E-4BA9-BA00-6959C2384BEC}" type="datetime1">
              <a:rPr kumimoji="1" lang="ja-JP" altLang="en-US" smtClean="0">
                <a:solidFill>
                  <a:srgbClr val="D6ECFF"/>
                </a:solidFill>
              </a:rPr>
              <a:pPr/>
              <a:t>2013/2/14</a:t>
            </a:fld>
            <a:endParaRPr kumimoji="1" lang="ja-JP" altLang="en-US">
              <a:solidFill>
                <a:srgbClr val="D6ECFF"/>
              </a:solidFill>
            </a:endParaRPr>
          </a:p>
        </p:txBody>
      </p:sp>
      <p:sp>
        <p:nvSpPr>
          <p:cNvPr id="17" name="フッター プレースホルダ 16"/>
          <p:cNvSpPr>
            <a:spLocks noGrp="1"/>
          </p:cNvSpPr>
          <p:nvPr>
            <p:ph type="ftr" sz="quarter" idx="11"/>
          </p:nvPr>
        </p:nvSpPr>
        <p:spPr/>
        <p:txBody>
          <a:bodyPr/>
          <a:lstStyle>
            <a:extLst/>
          </a:lstStyle>
          <a:p>
            <a:endParaRPr kumimoji="1" lang="ja-JP" altLang="en-US">
              <a:solidFill>
                <a:srgbClr val="D6ECFF"/>
              </a:solidFill>
            </a:endParaRPr>
          </a:p>
        </p:txBody>
      </p:sp>
      <p:sp>
        <p:nvSpPr>
          <p:cNvPr id="29" name="スライド番号プレースホルダ 28"/>
          <p:cNvSpPr>
            <a:spLocks noGrp="1"/>
          </p:cNvSpPr>
          <p:nvPr>
            <p:ph type="sldNum" sz="quarter" idx="12"/>
          </p:nvPr>
        </p:nvSpPr>
        <p:spPr/>
        <p:txBody>
          <a:bodyPr/>
          <a:lstStyle>
            <a:lvl1pPr>
              <a:defRPr sz="2400"/>
            </a:lvl1pPr>
            <a:extLst/>
          </a:lstStyle>
          <a:p>
            <a:fld id="{0066CFEB-86C0-489F-B591-03BA45A0702E}" type="slidenum">
              <a:rPr kumimoji="1" lang="ja-JP" altLang="en-US" smtClean="0">
                <a:solidFill>
                  <a:srgbClr val="D6ECFF"/>
                </a:solidFill>
              </a:rPr>
              <a:pPr/>
              <a:t>&lt;#&gt;</a:t>
            </a:fld>
            <a:endParaRPr kumimoji="1" lang="ja-JP" altLang="en-US" dirty="0">
              <a:solidFill>
                <a:srgbClr val="D6ECFF"/>
              </a:solidFill>
            </a:endParaRPr>
          </a:p>
        </p:txBody>
      </p:sp>
      <p:sp>
        <p:nvSpPr>
          <p:cNvPr id="32" name="正方形/長方形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solidFill>
                <a:prstClr val="white"/>
              </a:solidFill>
            </a:endParaRPr>
          </a:p>
        </p:txBody>
      </p:sp>
      <p:sp>
        <p:nvSpPr>
          <p:cNvPr id="39" name="正方形/長方形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dirty="0">
              <a:solidFill>
                <a:prstClr val="white"/>
              </a:solidFill>
            </a:endParaRPr>
          </a:p>
        </p:txBody>
      </p:sp>
      <p:sp>
        <p:nvSpPr>
          <p:cNvPr id="40" name="正方形/長方形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dirty="0">
              <a:solidFill>
                <a:prstClr val="white"/>
              </a:solidFill>
            </a:endParaRPr>
          </a:p>
        </p:txBody>
      </p:sp>
      <p:sp>
        <p:nvSpPr>
          <p:cNvPr id="41" name="正方形/長方形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solidFill>
                <a:prstClr val="white"/>
              </a:solidFill>
            </a:endParaRPr>
          </a:p>
        </p:txBody>
      </p:sp>
      <p:sp>
        <p:nvSpPr>
          <p:cNvPr id="42" name="正方形/長方形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dirty="0">
              <a:solidFill>
                <a:prstClr val="white"/>
              </a:solidFill>
            </a:endParaRPr>
          </a:p>
        </p:txBody>
      </p:sp>
      <p:sp>
        <p:nvSpPr>
          <p:cNvPr id="8" name="タイトル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ja-JP" altLang="en-US" smtClean="0"/>
              <a:t>マスタ タイトルの書式設定</a:t>
            </a:r>
            <a:endParaRPr kumimoji="0" lang="en-US"/>
          </a:p>
        </p:txBody>
      </p:sp>
      <p:sp>
        <p:nvSpPr>
          <p:cNvPr id="9" name="サブタイトル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ja-JP" altLang="en-US" smtClean="0"/>
              <a:t>マスタ サブタイトルの書式設定</a:t>
            </a:r>
            <a:endParaRPr kumimoji="0" lang="en-US"/>
          </a:p>
        </p:txBody>
      </p:sp>
      <p:sp>
        <p:nvSpPr>
          <p:cNvPr id="56" name="正方形/長方形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solidFill>
                <a:prstClr val="white"/>
              </a:solidFill>
            </a:endParaRPr>
          </a:p>
        </p:txBody>
      </p:sp>
      <p:sp>
        <p:nvSpPr>
          <p:cNvPr id="65" name="正方形/長方形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solidFill>
                <a:prstClr val="white"/>
              </a:solidFill>
            </a:endParaRPr>
          </a:p>
        </p:txBody>
      </p:sp>
      <p:sp>
        <p:nvSpPr>
          <p:cNvPr id="66" name="正方形/長方形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solidFill>
                <a:prstClr val="white"/>
              </a:solidFill>
            </a:endParaRPr>
          </a:p>
        </p:txBody>
      </p:sp>
      <p:sp>
        <p:nvSpPr>
          <p:cNvPr id="67" name="正方形/長方形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dirty="0">
              <a:solidFill>
                <a:prstClr val="white"/>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extLst/>
          </a:lstStyle>
          <a:p>
            <a:r>
              <a:rPr kumimoji="0" lang="ja-JP" altLang="en-US" smtClean="0"/>
              <a:t>マスタ タイトルの書式設定</a:t>
            </a:r>
            <a:endParaRPr kumimoji="0" lang="en-US"/>
          </a:p>
        </p:txBody>
      </p:sp>
      <p:sp>
        <p:nvSpPr>
          <p:cNvPr id="3" name="コンテンツ プレースホルダ 2"/>
          <p:cNvSpPr>
            <a:spLocks noGrp="1"/>
          </p:cNvSpPr>
          <p:nvPr>
            <p:ph idx="1"/>
          </p:nvPr>
        </p:nvSpPr>
        <p:spPr/>
        <p:txBody>
          <a:bodyPr/>
          <a:lstStyle>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extLst/>
          </a:lstStyle>
          <a:p>
            <a:fld id="{F0B496E2-D39A-4418-A6B0-D3590480E942}" type="datetime1">
              <a:rPr kumimoji="1" lang="ja-JP" altLang="en-US" smtClean="0">
                <a:solidFill>
                  <a:srgbClr val="D6ECFF"/>
                </a:solidFill>
              </a:rPr>
              <a:pPr/>
              <a:t>2013/2/14</a:t>
            </a:fld>
            <a:endParaRPr kumimoji="1" lang="ja-JP" altLang="en-US">
              <a:solidFill>
                <a:srgbClr val="D6ECFF"/>
              </a:solidFill>
            </a:endParaRPr>
          </a:p>
        </p:txBody>
      </p:sp>
      <p:sp>
        <p:nvSpPr>
          <p:cNvPr id="5" name="フッター プレースホルダ 4"/>
          <p:cNvSpPr>
            <a:spLocks noGrp="1"/>
          </p:cNvSpPr>
          <p:nvPr>
            <p:ph type="ftr" sz="quarter" idx="11"/>
          </p:nvPr>
        </p:nvSpPr>
        <p:spPr/>
        <p:txBody>
          <a:bodyPr/>
          <a:lstStyle>
            <a:extLst/>
          </a:lstStyle>
          <a:p>
            <a:endParaRPr kumimoji="1" lang="ja-JP" altLang="en-US">
              <a:solidFill>
                <a:srgbClr val="D6ECFF"/>
              </a:solidFill>
            </a:endParaRPr>
          </a:p>
        </p:txBody>
      </p:sp>
      <p:sp>
        <p:nvSpPr>
          <p:cNvPr id="6" name="スライド番号プレースホルダ 5"/>
          <p:cNvSpPr>
            <a:spLocks noGrp="1"/>
          </p:cNvSpPr>
          <p:nvPr>
            <p:ph type="sldNum" sz="quarter" idx="12"/>
          </p:nvPr>
        </p:nvSpPr>
        <p:spPr/>
        <p:txBody>
          <a:bodyPr/>
          <a:lstStyle>
            <a:extLst/>
          </a:lstStyle>
          <a:p>
            <a:fld id="{0066CFEB-86C0-489F-B591-03BA45A0702E}" type="slidenum">
              <a:rPr kumimoji="1" lang="ja-JP" altLang="en-US" smtClean="0">
                <a:solidFill>
                  <a:srgbClr val="D6ECFF"/>
                </a:solidFill>
              </a:rPr>
              <a:pPr/>
              <a:t>&lt;#&gt;</a:t>
            </a:fld>
            <a:endParaRPr kumimoji="1" lang="ja-JP" altLang="en-US">
              <a:solidFill>
                <a:srgbClr val="D6ECFF"/>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14" name="フリーフォーム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solidFill>
                <a:prstClr val="white"/>
              </a:solidFill>
            </a:endParaRPr>
          </a:p>
        </p:txBody>
      </p:sp>
      <p:sp>
        <p:nvSpPr>
          <p:cNvPr id="15" name="フリーフォーム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solidFill>
                <a:prstClr val="white"/>
              </a:solidFill>
            </a:endParaRPr>
          </a:p>
        </p:txBody>
      </p:sp>
      <p:sp>
        <p:nvSpPr>
          <p:cNvPr id="13" name="フリーフォーム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solidFill>
                <a:prstClr val="white"/>
              </a:solidFill>
            </a:endParaRPr>
          </a:p>
        </p:txBody>
      </p:sp>
      <p:sp>
        <p:nvSpPr>
          <p:cNvPr id="16" name="フリーフォーム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solidFill>
                <a:prstClr val="white"/>
              </a:solidFill>
            </a:endParaRPr>
          </a:p>
        </p:txBody>
      </p:sp>
      <p:sp>
        <p:nvSpPr>
          <p:cNvPr id="17" name="フリーフォーム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solidFill>
                <a:prstClr val="white"/>
              </a:solidFill>
            </a:endParaRPr>
          </a:p>
        </p:txBody>
      </p:sp>
      <p:sp>
        <p:nvSpPr>
          <p:cNvPr id="18" name="フリーフォーム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solidFill>
                <a:prstClr val="white"/>
              </a:solidFill>
            </a:endParaRPr>
          </a:p>
        </p:txBody>
      </p:sp>
      <p:sp>
        <p:nvSpPr>
          <p:cNvPr id="19" name="フリーフォーム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solidFill>
                <a:prstClr val="white"/>
              </a:solidFill>
            </a:endParaRPr>
          </a:p>
        </p:txBody>
      </p:sp>
      <p:sp>
        <p:nvSpPr>
          <p:cNvPr id="20" name="フリーフォーム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solidFill>
                <a:prstClr val="white"/>
              </a:solidFill>
            </a:endParaRPr>
          </a:p>
        </p:txBody>
      </p:sp>
      <p:sp>
        <p:nvSpPr>
          <p:cNvPr id="21" name="フリーフォーム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solidFill>
                <a:prstClr val="white"/>
              </a:solidFill>
            </a:endParaRPr>
          </a:p>
        </p:txBody>
      </p:sp>
      <p:sp>
        <p:nvSpPr>
          <p:cNvPr id="22" name="フリーフォーム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solidFill>
                <a:prstClr val="white"/>
              </a:solidFill>
            </a:endParaRPr>
          </a:p>
        </p:txBody>
      </p:sp>
      <p:sp>
        <p:nvSpPr>
          <p:cNvPr id="23" name="フリーフォーム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solidFill>
                <a:prstClr val="white"/>
              </a:solidFill>
            </a:endParaRPr>
          </a:p>
        </p:txBody>
      </p:sp>
      <p:sp>
        <p:nvSpPr>
          <p:cNvPr id="24" name="フリーフォーム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solidFill>
                <a:prstClr val="white"/>
              </a:solidFill>
            </a:endParaRPr>
          </a:p>
        </p:txBody>
      </p:sp>
      <p:sp>
        <p:nvSpPr>
          <p:cNvPr id="25" name="フリーフォーム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solidFill>
                <a:prstClr val="white"/>
              </a:solidFill>
            </a:endParaRPr>
          </a:p>
        </p:txBody>
      </p:sp>
      <p:sp>
        <p:nvSpPr>
          <p:cNvPr id="26" name="フリーフォーム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solidFill>
                <a:prstClr val="white"/>
              </a:solidFill>
            </a:endParaRPr>
          </a:p>
        </p:txBody>
      </p:sp>
      <p:sp>
        <p:nvSpPr>
          <p:cNvPr id="27" name="フリーフォーム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solidFill>
                <a:prstClr val="white"/>
              </a:solidFill>
            </a:endParaRPr>
          </a:p>
        </p:txBody>
      </p:sp>
      <p:sp>
        <p:nvSpPr>
          <p:cNvPr id="3" name="テキスト プレースホルダ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ja-JP" altLang="en-US" smtClean="0"/>
              <a:t>マスタ テキストの書式設定</a:t>
            </a:r>
          </a:p>
        </p:txBody>
      </p:sp>
      <p:sp>
        <p:nvSpPr>
          <p:cNvPr id="4" name="日付プレースホルダ 3"/>
          <p:cNvSpPr>
            <a:spLocks noGrp="1"/>
          </p:cNvSpPr>
          <p:nvPr>
            <p:ph type="dt" sz="half" idx="10"/>
          </p:nvPr>
        </p:nvSpPr>
        <p:spPr/>
        <p:txBody>
          <a:bodyPr/>
          <a:lstStyle>
            <a:extLst/>
          </a:lstStyle>
          <a:p>
            <a:fld id="{D8928467-C064-4852-B62F-380E80C44A1B}" type="datetime1">
              <a:rPr kumimoji="1" lang="ja-JP" altLang="en-US" smtClean="0">
                <a:solidFill>
                  <a:srgbClr val="D6ECFF"/>
                </a:solidFill>
              </a:rPr>
              <a:pPr/>
              <a:t>2013/2/14</a:t>
            </a:fld>
            <a:endParaRPr kumimoji="1" lang="ja-JP" altLang="en-US">
              <a:solidFill>
                <a:srgbClr val="D6ECFF"/>
              </a:solidFill>
            </a:endParaRPr>
          </a:p>
        </p:txBody>
      </p:sp>
      <p:sp>
        <p:nvSpPr>
          <p:cNvPr id="5" name="フッター プレースホルダ 4"/>
          <p:cNvSpPr>
            <a:spLocks noGrp="1"/>
          </p:cNvSpPr>
          <p:nvPr>
            <p:ph type="ftr" sz="quarter" idx="11"/>
          </p:nvPr>
        </p:nvSpPr>
        <p:spPr/>
        <p:txBody>
          <a:bodyPr/>
          <a:lstStyle>
            <a:extLst/>
          </a:lstStyle>
          <a:p>
            <a:endParaRPr kumimoji="1" lang="ja-JP" altLang="en-US">
              <a:solidFill>
                <a:srgbClr val="D6ECFF"/>
              </a:solidFill>
            </a:endParaRPr>
          </a:p>
        </p:txBody>
      </p:sp>
      <p:sp>
        <p:nvSpPr>
          <p:cNvPr id="6" name="スライド番号プレースホルダ 5"/>
          <p:cNvSpPr>
            <a:spLocks noGrp="1"/>
          </p:cNvSpPr>
          <p:nvPr>
            <p:ph type="sldNum" sz="quarter" idx="12"/>
          </p:nvPr>
        </p:nvSpPr>
        <p:spPr/>
        <p:txBody>
          <a:bodyPr/>
          <a:lstStyle>
            <a:extLst/>
          </a:lstStyle>
          <a:p>
            <a:fld id="{0066CFEB-86C0-489F-B591-03BA45A0702E}" type="slidenum">
              <a:rPr kumimoji="1" lang="ja-JP" altLang="en-US" smtClean="0">
                <a:solidFill>
                  <a:srgbClr val="D6ECFF"/>
                </a:solidFill>
              </a:rPr>
              <a:pPr/>
              <a:t>&lt;#&gt;</a:t>
            </a:fld>
            <a:endParaRPr kumimoji="1" lang="ja-JP" altLang="en-US">
              <a:solidFill>
                <a:srgbClr val="D6ECFF"/>
              </a:solidFill>
            </a:endParaRPr>
          </a:p>
        </p:txBody>
      </p:sp>
      <p:sp>
        <p:nvSpPr>
          <p:cNvPr id="7" name="正方形/長方形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solidFill>
                <a:prstClr val="white"/>
              </a:solidFill>
            </a:endParaRPr>
          </a:p>
        </p:txBody>
      </p:sp>
      <p:sp>
        <p:nvSpPr>
          <p:cNvPr id="2" name="タイトル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ja-JP" altLang="en-US" smtClean="0"/>
              <a:t>マスタ タイトルの書式設定</a:t>
            </a:r>
            <a:endParaRPr kumimoji="0" lang="en-US"/>
          </a:p>
        </p:txBody>
      </p:sp>
      <p:sp>
        <p:nvSpPr>
          <p:cNvPr id="8" name="正方形/長方形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dirty="0">
              <a:solidFill>
                <a:prstClr val="white"/>
              </a:solidFill>
            </a:endParaRPr>
          </a:p>
        </p:txBody>
      </p:sp>
      <p:sp>
        <p:nvSpPr>
          <p:cNvPr id="9" name="正方形/長方形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dirty="0">
              <a:solidFill>
                <a:prstClr val="white"/>
              </a:solidFill>
            </a:endParaRPr>
          </a:p>
        </p:txBody>
      </p:sp>
      <p:sp>
        <p:nvSpPr>
          <p:cNvPr id="10" name="正方形/長方形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solidFill>
                <a:prstClr val="white"/>
              </a:solidFill>
            </a:endParaRPr>
          </a:p>
        </p:txBody>
      </p:sp>
      <p:sp>
        <p:nvSpPr>
          <p:cNvPr id="11" name="正方形/長方形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dirty="0">
              <a:solidFill>
                <a:prstClr val="white"/>
              </a:solidFill>
            </a:endParaRPr>
          </a:p>
        </p:txBody>
      </p:sp>
      <p:sp>
        <p:nvSpPr>
          <p:cNvPr id="12" name="正方形/長方形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dirty="0">
              <a:solidFill>
                <a:prstClr val="white"/>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512064"/>
            <a:ext cx="8229600" cy="914400"/>
          </a:xfrm>
        </p:spPr>
        <p:txBody>
          <a:bodyPr/>
          <a:lstStyle>
            <a:extLst/>
          </a:lstStyle>
          <a:p>
            <a:r>
              <a:rPr kumimoji="0" lang="ja-JP" altLang="en-US" smtClean="0"/>
              <a:t>マスタ タイトルの書式設定</a:t>
            </a:r>
            <a:endParaRPr kumimoji="0" lang="en-US"/>
          </a:p>
        </p:txBody>
      </p:sp>
      <p:sp>
        <p:nvSpPr>
          <p:cNvPr id="3" name="コンテンツ プレースホルダ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extLst/>
          </a:lstStyle>
          <a:p>
            <a:fld id="{C3B05BCB-AF50-4D05-9278-8B8EFACF0271}" type="datetime1">
              <a:rPr kumimoji="1" lang="ja-JP" altLang="en-US" smtClean="0">
                <a:solidFill>
                  <a:srgbClr val="D6ECFF"/>
                </a:solidFill>
              </a:rPr>
              <a:pPr/>
              <a:t>2013/2/14</a:t>
            </a:fld>
            <a:endParaRPr kumimoji="1" lang="ja-JP" altLang="en-US">
              <a:solidFill>
                <a:srgbClr val="D6ECFF"/>
              </a:solidFill>
            </a:endParaRPr>
          </a:p>
        </p:txBody>
      </p:sp>
      <p:sp>
        <p:nvSpPr>
          <p:cNvPr id="6" name="フッター プレースホルダ 5"/>
          <p:cNvSpPr>
            <a:spLocks noGrp="1"/>
          </p:cNvSpPr>
          <p:nvPr>
            <p:ph type="ftr" sz="quarter" idx="11"/>
          </p:nvPr>
        </p:nvSpPr>
        <p:spPr/>
        <p:txBody>
          <a:bodyPr/>
          <a:lstStyle>
            <a:extLst/>
          </a:lstStyle>
          <a:p>
            <a:endParaRPr kumimoji="1" lang="ja-JP" altLang="en-US">
              <a:solidFill>
                <a:srgbClr val="D6ECFF"/>
              </a:solidFill>
            </a:endParaRPr>
          </a:p>
        </p:txBody>
      </p:sp>
      <p:sp>
        <p:nvSpPr>
          <p:cNvPr id="7" name="スライド番号プレースホルダ 6"/>
          <p:cNvSpPr>
            <a:spLocks noGrp="1"/>
          </p:cNvSpPr>
          <p:nvPr>
            <p:ph type="sldNum" sz="quarter" idx="12"/>
          </p:nvPr>
        </p:nvSpPr>
        <p:spPr/>
        <p:txBody>
          <a:bodyPr/>
          <a:lstStyle>
            <a:extLst/>
          </a:lstStyle>
          <a:p>
            <a:fld id="{0066CFEB-86C0-489F-B591-03BA45A0702E}" type="slidenum">
              <a:rPr kumimoji="1" lang="ja-JP" altLang="en-US" smtClean="0">
                <a:solidFill>
                  <a:srgbClr val="D6ECFF"/>
                </a:solidFill>
              </a:rPr>
              <a:pPr/>
              <a:t>&lt;#&gt;</a:t>
            </a:fld>
            <a:endParaRPr kumimoji="1" lang="ja-JP" altLang="en-US">
              <a:solidFill>
                <a:srgbClr val="D6ECFF"/>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5" name="正方形/長方形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solidFill>
                <a:prstClr val="white"/>
              </a:solidFill>
            </a:endParaRPr>
          </a:p>
        </p:txBody>
      </p:sp>
      <p:sp>
        <p:nvSpPr>
          <p:cNvPr id="2" name="タイトル 1"/>
          <p:cNvSpPr>
            <a:spLocks noGrp="1"/>
          </p:cNvSpPr>
          <p:nvPr>
            <p:ph type="title"/>
          </p:nvPr>
        </p:nvSpPr>
        <p:spPr>
          <a:xfrm>
            <a:off x="504824" y="512064"/>
            <a:ext cx="7772400" cy="914400"/>
          </a:xfrm>
        </p:spPr>
        <p:txBody>
          <a:bodyPr anchor="t"/>
          <a:lstStyle>
            <a:lvl1pPr>
              <a:defRPr sz="4000"/>
            </a:lvl1pPr>
            <a:extLst/>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 テキストの書式設定</a:t>
            </a:r>
          </a:p>
        </p:txBody>
      </p:sp>
      <p:sp>
        <p:nvSpPr>
          <p:cNvPr id="4" name="テキスト プレースホルダ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 テキストの書式設定</a:t>
            </a:r>
          </a:p>
        </p:txBody>
      </p:sp>
      <p:sp>
        <p:nvSpPr>
          <p:cNvPr id="5" name="コンテンツ プレースホルダ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 6"/>
          <p:cNvSpPr>
            <a:spLocks noGrp="1"/>
          </p:cNvSpPr>
          <p:nvPr>
            <p:ph type="dt" sz="half" idx="10"/>
          </p:nvPr>
        </p:nvSpPr>
        <p:spPr/>
        <p:txBody>
          <a:bodyPr/>
          <a:lstStyle>
            <a:extLst/>
          </a:lstStyle>
          <a:p>
            <a:fld id="{4D4DDF40-5A31-4289-95FE-0ECC3CC42B26}" type="datetime1">
              <a:rPr kumimoji="1" lang="ja-JP" altLang="en-US" smtClean="0">
                <a:solidFill>
                  <a:srgbClr val="D6ECFF"/>
                </a:solidFill>
              </a:rPr>
              <a:pPr/>
              <a:t>2013/2/14</a:t>
            </a:fld>
            <a:endParaRPr kumimoji="1" lang="ja-JP" altLang="en-US">
              <a:solidFill>
                <a:srgbClr val="D6ECFF"/>
              </a:solidFill>
            </a:endParaRPr>
          </a:p>
        </p:txBody>
      </p:sp>
      <p:sp>
        <p:nvSpPr>
          <p:cNvPr id="8" name="フッター プレースホルダ 7"/>
          <p:cNvSpPr>
            <a:spLocks noGrp="1"/>
          </p:cNvSpPr>
          <p:nvPr>
            <p:ph type="ftr" sz="quarter" idx="11"/>
          </p:nvPr>
        </p:nvSpPr>
        <p:spPr/>
        <p:txBody>
          <a:bodyPr/>
          <a:lstStyle>
            <a:extLst/>
          </a:lstStyle>
          <a:p>
            <a:endParaRPr kumimoji="1" lang="ja-JP" altLang="en-US">
              <a:solidFill>
                <a:srgbClr val="D6ECFF"/>
              </a:solidFill>
            </a:endParaRPr>
          </a:p>
        </p:txBody>
      </p:sp>
      <p:sp>
        <p:nvSpPr>
          <p:cNvPr id="9" name="スライド番号プレースホルダ 8"/>
          <p:cNvSpPr>
            <a:spLocks noGrp="1"/>
          </p:cNvSpPr>
          <p:nvPr>
            <p:ph type="sldNum" sz="quarter" idx="12"/>
          </p:nvPr>
        </p:nvSpPr>
        <p:spPr/>
        <p:txBody>
          <a:bodyPr/>
          <a:lstStyle>
            <a:extLst/>
          </a:lstStyle>
          <a:p>
            <a:fld id="{0066CFEB-86C0-489F-B591-03BA45A0702E}" type="slidenum">
              <a:rPr kumimoji="1" lang="ja-JP" altLang="en-US" smtClean="0">
                <a:solidFill>
                  <a:srgbClr val="D6ECFF"/>
                </a:solidFill>
              </a:rPr>
              <a:pPr/>
              <a:t>&lt;#&gt;</a:t>
            </a:fld>
            <a:endParaRPr kumimoji="1" lang="ja-JP" altLang="en-US">
              <a:solidFill>
                <a:srgbClr val="D6ECFF"/>
              </a:solidFill>
            </a:endParaRPr>
          </a:p>
        </p:txBody>
      </p:sp>
      <p:sp>
        <p:nvSpPr>
          <p:cNvPr id="16" name="正方形/長方形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dirty="0">
              <a:solidFill>
                <a:prstClr val="white"/>
              </a:solidFill>
            </a:endParaRPr>
          </a:p>
        </p:txBody>
      </p:sp>
      <p:sp>
        <p:nvSpPr>
          <p:cNvPr id="17" name="正方形/長方形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dirty="0">
              <a:solidFill>
                <a:prstClr val="white"/>
              </a:solidFill>
            </a:endParaRPr>
          </a:p>
        </p:txBody>
      </p:sp>
      <p:sp>
        <p:nvSpPr>
          <p:cNvPr id="18" name="正方形/長方形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solidFill>
                <a:prstClr val="white"/>
              </a:solidFill>
            </a:endParaRPr>
          </a:p>
        </p:txBody>
      </p:sp>
      <p:sp>
        <p:nvSpPr>
          <p:cNvPr id="19" name="正方形/長方形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dirty="0">
              <a:solidFill>
                <a:prstClr val="white"/>
              </a:solidFill>
            </a:endParaRPr>
          </a:p>
        </p:txBody>
      </p:sp>
      <p:sp>
        <p:nvSpPr>
          <p:cNvPr id="20" name="正方形/長方形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dirty="0">
              <a:solidFill>
                <a:prstClr val="white"/>
              </a:solidFill>
            </a:endParaRPr>
          </a:p>
        </p:txBody>
      </p:sp>
      <p:sp>
        <p:nvSpPr>
          <p:cNvPr id="21" name="正方形/長方形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dirty="0">
              <a:solidFill>
                <a:prstClr val="white"/>
              </a:solidFill>
            </a:endParaRPr>
          </a:p>
        </p:txBody>
      </p:sp>
      <p:sp>
        <p:nvSpPr>
          <p:cNvPr id="22" name="正方形/長方形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solidFill>
                <a:prstClr val="white"/>
              </a:solidFill>
            </a:endParaRPr>
          </a:p>
        </p:txBody>
      </p:sp>
      <p:sp>
        <p:nvSpPr>
          <p:cNvPr id="29" name="正方形/長方形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dirty="0">
              <a:solidFill>
                <a:prstClr val="white"/>
              </a:solidFill>
            </a:endParaRPr>
          </a:p>
        </p:txBody>
      </p:sp>
      <p:sp>
        <p:nvSpPr>
          <p:cNvPr id="30" name="正方形/長方形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dirty="0">
              <a:solidFill>
                <a:prstClr val="white"/>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512064"/>
            <a:ext cx="7772400" cy="914400"/>
          </a:xfrm>
        </p:spPr>
        <p:txBody>
          <a:bodyPr/>
          <a:lstStyle>
            <a:lvl1pPr>
              <a:defRPr sz="4000" cap="none" baseline="0"/>
            </a:lvl1pPr>
            <a:extLst/>
          </a:lstStyle>
          <a:p>
            <a:r>
              <a:rPr kumimoji="0" lang="ja-JP" altLang="en-US" smtClean="0"/>
              <a:t>マスタ タイトルの書式設定</a:t>
            </a:r>
            <a:endParaRPr kumimoji="0" lang="en-US"/>
          </a:p>
        </p:txBody>
      </p:sp>
      <p:sp>
        <p:nvSpPr>
          <p:cNvPr id="3" name="日付プレースホルダ 2"/>
          <p:cNvSpPr>
            <a:spLocks noGrp="1"/>
          </p:cNvSpPr>
          <p:nvPr>
            <p:ph type="dt" sz="half" idx="10"/>
          </p:nvPr>
        </p:nvSpPr>
        <p:spPr/>
        <p:txBody>
          <a:bodyPr/>
          <a:lstStyle>
            <a:extLst/>
          </a:lstStyle>
          <a:p>
            <a:fld id="{8E1B08F1-9F11-47AF-99E8-27E4724A075B}" type="datetime1">
              <a:rPr kumimoji="1" lang="ja-JP" altLang="en-US" smtClean="0">
                <a:solidFill>
                  <a:srgbClr val="D6ECFF"/>
                </a:solidFill>
              </a:rPr>
              <a:pPr/>
              <a:t>2013/2/14</a:t>
            </a:fld>
            <a:endParaRPr kumimoji="1" lang="ja-JP" altLang="en-US">
              <a:solidFill>
                <a:srgbClr val="D6ECFF"/>
              </a:solidFill>
            </a:endParaRPr>
          </a:p>
        </p:txBody>
      </p:sp>
      <p:sp>
        <p:nvSpPr>
          <p:cNvPr id="4" name="フッター プレースホルダ 3"/>
          <p:cNvSpPr>
            <a:spLocks noGrp="1"/>
          </p:cNvSpPr>
          <p:nvPr>
            <p:ph type="ftr" sz="quarter" idx="11"/>
          </p:nvPr>
        </p:nvSpPr>
        <p:spPr/>
        <p:txBody>
          <a:bodyPr/>
          <a:lstStyle>
            <a:extLst/>
          </a:lstStyle>
          <a:p>
            <a:endParaRPr kumimoji="1" lang="ja-JP" altLang="en-US">
              <a:solidFill>
                <a:srgbClr val="D6ECFF"/>
              </a:solidFill>
            </a:endParaRPr>
          </a:p>
        </p:txBody>
      </p:sp>
      <p:sp>
        <p:nvSpPr>
          <p:cNvPr id="5" name="スライド番号プレースホルダ 4"/>
          <p:cNvSpPr>
            <a:spLocks noGrp="1"/>
          </p:cNvSpPr>
          <p:nvPr>
            <p:ph type="sldNum" sz="quarter" idx="12"/>
          </p:nvPr>
        </p:nvSpPr>
        <p:spPr/>
        <p:txBody>
          <a:bodyPr/>
          <a:lstStyle>
            <a:extLst/>
          </a:lstStyle>
          <a:p>
            <a:fld id="{0066CFEB-86C0-489F-B591-03BA45A0702E}" type="slidenum">
              <a:rPr kumimoji="1" lang="ja-JP" altLang="en-US" smtClean="0">
                <a:solidFill>
                  <a:srgbClr val="D6ECFF"/>
                </a:solidFill>
              </a:rPr>
              <a:pPr/>
              <a:t>&lt;#&gt;</a:t>
            </a:fld>
            <a:endParaRPr kumimoji="1" lang="ja-JP" altLang="en-US">
              <a:solidFill>
                <a:srgbClr val="D6EC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extLst/>
          </a:lstStyle>
          <a:p>
            <a:fld id="{637BBD5B-9EC7-48E8-A5B0-EE98D96BD8B6}" type="datetime1">
              <a:rPr kumimoji="1" lang="ja-JP" altLang="en-US" smtClean="0">
                <a:solidFill>
                  <a:srgbClr val="D6ECFF"/>
                </a:solidFill>
              </a:rPr>
              <a:pPr/>
              <a:t>2013/2/14</a:t>
            </a:fld>
            <a:endParaRPr kumimoji="1" lang="ja-JP" altLang="en-US">
              <a:solidFill>
                <a:srgbClr val="D6ECFF"/>
              </a:solidFill>
            </a:endParaRPr>
          </a:p>
        </p:txBody>
      </p:sp>
      <p:sp>
        <p:nvSpPr>
          <p:cNvPr id="3" name="フッター プレースホルダ 2"/>
          <p:cNvSpPr>
            <a:spLocks noGrp="1"/>
          </p:cNvSpPr>
          <p:nvPr>
            <p:ph type="ftr" sz="quarter" idx="11"/>
          </p:nvPr>
        </p:nvSpPr>
        <p:spPr/>
        <p:txBody>
          <a:bodyPr/>
          <a:lstStyle>
            <a:extLst/>
          </a:lstStyle>
          <a:p>
            <a:endParaRPr kumimoji="1" lang="ja-JP" altLang="en-US">
              <a:solidFill>
                <a:srgbClr val="D6ECFF"/>
              </a:solidFill>
            </a:endParaRPr>
          </a:p>
        </p:txBody>
      </p:sp>
      <p:sp>
        <p:nvSpPr>
          <p:cNvPr id="4" name="スライド番号プレースホルダ 3"/>
          <p:cNvSpPr>
            <a:spLocks noGrp="1"/>
          </p:cNvSpPr>
          <p:nvPr>
            <p:ph type="sldNum" sz="quarter" idx="12"/>
          </p:nvPr>
        </p:nvSpPr>
        <p:spPr/>
        <p:txBody>
          <a:bodyPr/>
          <a:lstStyle>
            <a:extLst/>
          </a:lstStyle>
          <a:p>
            <a:fld id="{0066CFEB-86C0-489F-B591-03BA45A0702E}" type="slidenum">
              <a:rPr kumimoji="1" lang="ja-JP" altLang="en-US" smtClean="0">
                <a:solidFill>
                  <a:srgbClr val="D6ECFF"/>
                </a:solidFill>
              </a:rPr>
              <a:pPr/>
              <a:t>&lt;#&gt;</a:t>
            </a:fld>
            <a:endParaRPr kumimoji="1" lang="ja-JP" altLang="en-US">
              <a:solidFill>
                <a:srgbClr val="D6EC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85800" y="273050"/>
            <a:ext cx="8229600" cy="1162050"/>
          </a:xfrm>
        </p:spPr>
        <p:txBody>
          <a:bodyPr anchor="ctr"/>
          <a:lstStyle>
            <a:lvl1pPr algn="l">
              <a:buNone/>
              <a:defRPr sz="3600" b="0"/>
            </a:lvl1pPr>
            <a:extLst/>
          </a:lstStyle>
          <a:p>
            <a:r>
              <a:rPr kumimoji="0" lang="ja-JP" altLang="en-US" smtClean="0"/>
              <a:t>マスタ タイトルの書式設定</a:t>
            </a:r>
            <a:endParaRPr kumimoji="0" lang="en-US"/>
          </a:p>
        </p:txBody>
      </p:sp>
      <p:sp>
        <p:nvSpPr>
          <p:cNvPr id="3" name="テキスト プレースホルダ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ja-JP" altLang="en-US" smtClean="0"/>
              <a:t>マスタ テキストの書式設定</a:t>
            </a:r>
          </a:p>
        </p:txBody>
      </p:sp>
      <p:sp>
        <p:nvSpPr>
          <p:cNvPr id="4" name="コンテンツ プレースホルダ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extLst/>
          </a:lstStyle>
          <a:p>
            <a:fld id="{166018B1-0EAA-4298-948B-DE83D463C955}" type="datetime1">
              <a:rPr kumimoji="1" lang="ja-JP" altLang="en-US" smtClean="0">
                <a:solidFill>
                  <a:srgbClr val="D6ECFF"/>
                </a:solidFill>
              </a:rPr>
              <a:pPr/>
              <a:t>2013/2/14</a:t>
            </a:fld>
            <a:endParaRPr kumimoji="1" lang="ja-JP" altLang="en-US">
              <a:solidFill>
                <a:srgbClr val="D6ECFF"/>
              </a:solidFill>
            </a:endParaRPr>
          </a:p>
        </p:txBody>
      </p:sp>
      <p:sp>
        <p:nvSpPr>
          <p:cNvPr id="6" name="フッター プレースホルダ 5"/>
          <p:cNvSpPr>
            <a:spLocks noGrp="1"/>
          </p:cNvSpPr>
          <p:nvPr>
            <p:ph type="ftr" sz="quarter" idx="11"/>
          </p:nvPr>
        </p:nvSpPr>
        <p:spPr/>
        <p:txBody>
          <a:bodyPr/>
          <a:lstStyle>
            <a:extLst/>
          </a:lstStyle>
          <a:p>
            <a:endParaRPr kumimoji="1" lang="ja-JP" altLang="en-US">
              <a:solidFill>
                <a:srgbClr val="D6ECFF"/>
              </a:solidFill>
            </a:endParaRPr>
          </a:p>
        </p:txBody>
      </p:sp>
      <p:sp>
        <p:nvSpPr>
          <p:cNvPr id="7" name="スライド番号プレースホルダ 6"/>
          <p:cNvSpPr>
            <a:spLocks noGrp="1"/>
          </p:cNvSpPr>
          <p:nvPr>
            <p:ph type="sldNum" sz="quarter" idx="12"/>
          </p:nvPr>
        </p:nvSpPr>
        <p:spPr/>
        <p:txBody>
          <a:bodyPr/>
          <a:lstStyle>
            <a:extLst/>
          </a:lstStyle>
          <a:p>
            <a:fld id="{0066CFEB-86C0-489F-B591-03BA45A0702E}" type="slidenum">
              <a:rPr kumimoji="1" lang="ja-JP" altLang="en-US" smtClean="0">
                <a:solidFill>
                  <a:srgbClr val="D6ECFF"/>
                </a:solidFill>
              </a:rPr>
              <a:pPr/>
              <a:t>&lt;#&gt;</a:t>
            </a:fld>
            <a:endParaRPr kumimoji="1" lang="ja-JP" altLang="en-US">
              <a:solidFill>
                <a:srgbClr val="D6EC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DE45B74-F1EF-47B5-8361-E7CDF425FE15}" type="datetime1">
              <a:rPr kumimoji="1" lang="ja-JP" altLang="en-US" smtClean="0"/>
              <a:pPr/>
              <a:t>2013/2/14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F133D5F-3DBB-4F38-990F-35A691A5C1B1}" type="slidenum">
              <a:rPr kumimoji="1" lang="ja-JP" altLang="en-US" smtClean="0"/>
              <a:pPr/>
              <a:t>&lt;#&gt;</a:t>
            </a:fld>
            <a:endParaRPr kumimoji="1" lang="ja-JP"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8" name="正方形/長方形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solidFill>
                <a:prstClr val="white"/>
              </a:solidFill>
            </a:endParaRPr>
          </a:p>
        </p:txBody>
      </p:sp>
      <p:cxnSp>
        <p:nvCxnSpPr>
          <p:cNvPr id="9" name="直線コネクタ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グループ化 9"/>
          <p:cNvGrpSpPr/>
          <p:nvPr/>
        </p:nvGrpSpPr>
        <p:grpSpPr>
          <a:xfrm rot="5400000">
            <a:off x="8514581" y="1219200"/>
            <a:ext cx="132763" cy="128466"/>
            <a:chOff x="6668087" y="1297746"/>
            <a:chExt cx="161840" cy="156602"/>
          </a:xfrm>
        </p:grpSpPr>
        <p:cxnSp>
          <p:nvCxnSpPr>
            <p:cNvPr id="15" name="直線コネクタ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直線コネクタ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直線コネクタ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タイトル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ja-JP" altLang="en-US" smtClean="0"/>
              <a:t>マスタ タイトルの書式設定</a:t>
            </a:r>
            <a:endParaRPr kumimoji="0" lang="en-US"/>
          </a:p>
        </p:txBody>
      </p:sp>
      <p:sp>
        <p:nvSpPr>
          <p:cNvPr id="3" name="図プレースホルダ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ja-JP" altLang="en-US" smtClean="0"/>
              <a:t>アイコンをクリックして図を追加</a:t>
            </a:r>
            <a:endParaRPr kumimoji="0" lang="en-US"/>
          </a:p>
        </p:txBody>
      </p:sp>
      <p:sp>
        <p:nvSpPr>
          <p:cNvPr id="4" name="テキスト プレースホルダ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ja-JP" altLang="en-US" smtClean="0"/>
              <a:t>マスタ テキストの書式設定</a:t>
            </a:r>
          </a:p>
        </p:txBody>
      </p:sp>
      <p:grpSp>
        <p:nvGrpSpPr>
          <p:cNvPr id="14" name="グループ化 13"/>
          <p:cNvGrpSpPr/>
          <p:nvPr/>
        </p:nvGrpSpPr>
        <p:grpSpPr>
          <a:xfrm rot="5400000">
            <a:off x="8666981" y="1371600"/>
            <a:ext cx="132763" cy="128466"/>
            <a:chOff x="6668087" y="1297746"/>
            <a:chExt cx="161840" cy="156602"/>
          </a:xfrm>
        </p:grpSpPr>
        <p:cxnSp>
          <p:nvCxnSpPr>
            <p:cNvPr id="11" name="直線コネクタ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直線コネクタ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直線コネクタ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グループ化 17"/>
          <p:cNvGrpSpPr/>
          <p:nvPr/>
        </p:nvGrpSpPr>
        <p:grpSpPr>
          <a:xfrm rot="5400000">
            <a:off x="8320088" y="1474763"/>
            <a:ext cx="132763" cy="128466"/>
            <a:chOff x="6668087" y="1297746"/>
            <a:chExt cx="161840" cy="156602"/>
          </a:xfrm>
        </p:grpSpPr>
        <p:cxnSp>
          <p:nvCxnSpPr>
            <p:cNvPr id="19" name="直線コネクタ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直線コネクタ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直線コネクタ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日付プレースホルダ 4"/>
          <p:cNvSpPr>
            <a:spLocks noGrp="1"/>
          </p:cNvSpPr>
          <p:nvPr>
            <p:ph type="dt" sz="half" idx="10"/>
          </p:nvPr>
        </p:nvSpPr>
        <p:spPr>
          <a:xfrm>
            <a:off x="6477000" y="55499"/>
            <a:ext cx="2133600" cy="365125"/>
          </a:xfrm>
        </p:spPr>
        <p:txBody>
          <a:bodyPr/>
          <a:lstStyle>
            <a:extLst/>
          </a:lstStyle>
          <a:p>
            <a:fld id="{9E766EBB-CEC3-4108-B884-7E240958AF37}" type="datetime1">
              <a:rPr kumimoji="1" lang="ja-JP" altLang="en-US" smtClean="0">
                <a:solidFill>
                  <a:srgbClr val="D6ECFF"/>
                </a:solidFill>
              </a:rPr>
              <a:pPr/>
              <a:t>2013/2/14</a:t>
            </a:fld>
            <a:endParaRPr kumimoji="1" lang="ja-JP" altLang="en-US">
              <a:solidFill>
                <a:srgbClr val="D6ECFF"/>
              </a:solidFill>
            </a:endParaRPr>
          </a:p>
        </p:txBody>
      </p:sp>
      <p:sp>
        <p:nvSpPr>
          <p:cNvPr id="6" name="フッター プレースホルダ 5"/>
          <p:cNvSpPr>
            <a:spLocks noGrp="1"/>
          </p:cNvSpPr>
          <p:nvPr>
            <p:ph type="ftr" sz="quarter" idx="11"/>
          </p:nvPr>
        </p:nvSpPr>
        <p:spPr>
          <a:xfrm>
            <a:off x="914400" y="55499"/>
            <a:ext cx="5562600" cy="365125"/>
          </a:xfrm>
        </p:spPr>
        <p:txBody>
          <a:bodyPr/>
          <a:lstStyle>
            <a:extLst/>
          </a:lstStyle>
          <a:p>
            <a:endParaRPr kumimoji="1" lang="ja-JP" altLang="en-US">
              <a:solidFill>
                <a:srgbClr val="D6ECFF"/>
              </a:solidFill>
            </a:endParaRPr>
          </a:p>
        </p:txBody>
      </p:sp>
      <p:sp>
        <p:nvSpPr>
          <p:cNvPr id="7" name="スライド番号プレースホルダ 6"/>
          <p:cNvSpPr>
            <a:spLocks noGrp="1"/>
          </p:cNvSpPr>
          <p:nvPr>
            <p:ph type="sldNum" sz="quarter" idx="12"/>
          </p:nvPr>
        </p:nvSpPr>
        <p:spPr>
          <a:xfrm>
            <a:off x="8610600" y="55499"/>
            <a:ext cx="457200" cy="365125"/>
          </a:xfrm>
        </p:spPr>
        <p:txBody>
          <a:bodyPr/>
          <a:lstStyle>
            <a:extLst/>
          </a:lstStyle>
          <a:p>
            <a:fld id="{0066CFEB-86C0-489F-B591-03BA45A0702E}" type="slidenum">
              <a:rPr kumimoji="1" lang="ja-JP" altLang="en-US" smtClean="0">
                <a:solidFill>
                  <a:srgbClr val="D6ECFF"/>
                </a:solidFill>
              </a:rPr>
              <a:pPr/>
              <a:t>&lt;#&gt;</a:t>
            </a:fld>
            <a:endParaRPr kumimoji="1" lang="ja-JP" altLang="en-US">
              <a:solidFill>
                <a:srgbClr val="D6ECFF"/>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extLst/>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extLst/>
          </a:lstStyle>
          <a:p>
            <a:fld id="{81494A7F-1D22-4F2F-BC7A-D3EFEF142DF6}" type="datetime1">
              <a:rPr kumimoji="1" lang="ja-JP" altLang="en-US" smtClean="0">
                <a:solidFill>
                  <a:srgbClr val="D6ECFF"/>
                </a:solidFill>
              </a:rPr>
              <a:pPr/>
              <a:t>2013/2/14</a:t>
            </a:fld>
            <a:endParaRPr kumimoji="1" lang="ja-JP" altLang="en-US">
              <a:solidFill>
                <a:srgbClr val="D6ECFF"/>
              </a:solidFill>
            </a:endParaRPr>
          </a:p>
        </p:txBody>
      </p:sp>
      <p:sp>
        <p:nvSpPr>
          <p:cNvPr id="5" name="フッター プレースホルダ 4"/>
          <p:cNvSpPr>
            <a:spLocks noGrp="1"/>
          </p:cNvSpPr>
          <p:nvPr>
            <p:ph type="ftr" sz="quarter" idx="11"/>
          </p:nvPr>
        </p:nvSpPr>
        <p:spPr/>
        <p:txBody>
          <a:bodyPr/>
          <a:lstStyle>
            <a:extLst/>
          </a:lstStyle>
          <a:p>
            <a:endParaRPr kumimoji="1" lang="ja-JP" altLang="en-US">
              <a:solidFill>
                <a:srgbClr val="D6ECFF"/>
              </a:solidFill>
            </a:endParaRPr>
          </a:p>
        </p:txBody>
      </p:sp>
      <p:sp>
        <p:nvSpPr>
          <p:cNvPr id="6" name="スライド番号プレースホルダ 5"/>
          <p:cNvSpPr>
            <a:spLocks noGrp="1"/>
          </p:cNvSpPr>
          <p:nvPr>
            <p:ph type="sldNum" sz="quarter" idx="12"/>
          </p:nvPr>
        </p:nvSpPr>
        <p:spPr/>
        <p:txBody>
          <a:bodyPr/>
          <a:lstStyle>
            <a:extLst/>
          </a:lstStyle>
          <a:p>
            <a:fld id="{0066CFEB-86C0-489F-B591-03BA45A0702E}" type="slidenum">
              <a:rPr kumimoji="1" lang="ja-JP" altLang="en-US" smtClean="0">
                <a:solidFill>
                  <a:srgbClr val="D6ECFF"/>
                </a:solidFill>
              </a:rPr>
              <a:pPr/>
              <a:t>&lt;#&gt;</a:t>
            </a:fld>
            <a:endParaRPr kumimoji="1" lang="ja-JP" altLang="en-US">
              <a:solidFill>
                <a:srgbClr val="D6ECFF"/>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9"/>
            <a:ext cx="1981200" cy="5851525"/>
          </a:xfrm>
        </p:spPr>
        <p:txBody>
          <a:bodyPr vert="eaVert" anchor="ctr"/>
          <a:lstStyle>
            <a:extLst/>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a:xfrm>
            <a:off x="609600" y="274639"/>
            <a:ext cx="5867400" cy="5851525"/>
          </a:xfrm>
        </p:spPr>
        <p:txBody>
          <a:bodyPr vert="eaVert"/>
          <a:lstStyle>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extLst/>
          </a:lstStyle>
          <a:p>
            <a:fld id="{B479AC66-A4F9-4551-B24A-5B5A2F201CC4}" type="datetime1">
              <a:rPr kumimoji="1" lang="ja-JP" altLang="en-US" smtClean="0">
                <a:solidFill>
                  <a:srgbClr val="D6ECFF"/>
                </a:solidFill>
              </a:rPr>
              <a:pPr/>
              <a:t>2013/2/14</a:t>
            </a:fld>
            <a:endParaRPr kumimoji="1" lang="ja-JP" altLang="en-US">
              <a:solidFill>
                <a:srgbClr val="D6ECFF"/>
              </a:solidFill>
            </a:endParaRPr>
          </a:p>
        </p:txBody>
      </p:sp>
      <p:sp>
        <p:nvSpPr>
          <p:cNvPr id="5" name="フッター プレースホルダ 4"/>
          <p:cNvSpPr>
            <a:spLocks noGrp="1"/>
          </p:cNvSpPr>
          <p:nvPr>
            <p:ph type="ftr" sz="quarter" idx="11"/>
          </p:nvPr>
        </p:nvSpPr>
        <p:spPr/>
        <p:txBody>
          <a:bodyPr/>
          <a:lstStyle>
            <a:extLst/>
          </a:lstStyle>
          <a:p>
            <a:endParaRPr kumimoji="1" lang="ja-JP" altLang="en-US">
              <a:solidFill>
                <a:srgbClr val="D6ECFF"/>
              </a:solidFill>
            </a:endParaRPr>
          </a:p>
        </p:txBody>
      </p:sp>
      <p:sp>
        <p:nvSpPr>
          <p:cNvPr id="6" name="スライド番号プレースホルダ 5"/>
          <p:cNvSpPr>
            <a:spLocks noGrp="1"/>
          </p:cNvSpPr>
          <p:nvPr>
            <p:ph type="sldNum" sz="quarter" idx="12"/>
          </p:nvPr>
        </p:nvSpPr>
        <p:spPr/>
        <p:txBody>
          <a:bodyPr/>
          <a:lstStyle>
            <a:extLst/>
          </a:lstStyle>
          <a:p>
            <a:fld id="{0066CFEB-86C0-489F-B591-03BA45A0702E}" type="slidenum">
              <a:rPr kumimoji="1" lang="ja-JP" altLang="en-US" smtClean="0">
                <a:solidFill>
                  <a:srgbClr val="D6ECFF"/>
                </a:solidFill>
              </a:rPr>
              <a:pPr/>
              <a:t>&lt;#&gt;</a:t>
            </a:fld>
            <a:endParaRPr kumimoji="1" lang="ja-JP" altLang="en-US">
              <a:solidFill>
                <a:srgbClr val="D6ECFF"/>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8" name="日付プレースホルダ 27"/>
          <p:cNvSpPr>
            <a:spLocks noGrp="1"/>
          </p:cNvSpPr>
          <p:nvPr>
            <p:ph type="dt" sz="half" idx="10"/>
          </p:nvPr>
        </p:nvSpPr>
        <p:spPr/>
        <p:txBody>
          <a:bodyPr/>
          <a:lstStyle>
            <a:extLst/>
          </a:lstStyle>
          <a:p>
            <a:fld id="{C8449E21-DAD4-480D-AC5A-4C526B992505}" type="datetime1">
              <a:rPr kumimoji="1" lang="ja-JP" altLang="en-US" smtClean="0">
                <a:solidFill>
                  <a:srgbClr val="D6ECFF"/>
                </a:solidFill>
              </a:rPr>
              <a:pPr/>
              <a:t>2013/2/14</a:t>
            </a:fld>
            <a:endParaRPr kumimoji="1" lang="ja-JP" altLang="en-US">
              <a:solidFill>
                <a:srgbClr val="D6ECFF"/>
              </a:solidFill>
            </a:endParaRPr>
          </a:p>
        </p:txBody>
      </p:sp>
      <p:sp>
        <p:nvSpPr>
          <p:cNvPr id="17" name="フッター プレースホルダ 16"/>
          <p:cNvSpPr>
            <a:spLocks noGrp="1"/>
          </p:cNvSpPr>
          <p:nvPr>
            <p:ph type="ftr" sz="quarter" idx="11"/>
          </p:nvPr>
        </p:nvSpPr>
        <p:spPr/>
        <p:txBody>
          <a:bodyPr/>
          <a:lstStyle>
            <a:extLst/>
          </a:lstStyle>
          <a:p>
            <a:endParaRPr kumimoji="1" lang="ja-JP" altLang="en-US">
              <a:solidFill>
                <a:srgbClr val="D6ECFF"/>
              </a:solidFill>
            </a:endParaRPr>
          </a:p>
        </p:txBody>
      </p:sp>
      <p:sp>
        <p:nvSpPr>
          <p:cNvPr id="29" name="スライド番号プレースホルダ 28"/>
          <p:cNvSpPr>
            <a:spLocks noGrp="1"/>
          </p:cNvSpPr>
          <p:nvPr>
            <p:ph type="sldNum" sz="quarter" idx="12"/>
          </p:nvPr>
        </p:nvSpPr>
        <p:spPr/>
        <p:txBody>
          <a:bodyPr/>
          <a:lstStyle>
            <a:lvl1pPr>
              <a:defRPr sz="2400"/>
            </a:lvl1pPr>
            <a:extLst/>
          </a:lstStyle>
          <a:p>
            <a:fld id="{0066CFEB-86C0-489F-B591-03BA45A0702E}" type="slidenum">
              <a:rPr kumimoji="1" lang="ja-JP" altLang="en-US" smtClean="0">
                <a:solidFill>
                  <a:srgbClr val="D6ECFF"/>
                </a:solidFill>
              </a:rPr>
              <a:pPr/>
              <a:t>&lt;#&gt;</a:t>
            </a:fld>
            <a:endParaRPr kumimoji="1" lang="ja-JP" altLang="en-US" dirty="0">
              <a:solidFill>
                <a:srgbClr val="D6ECFF"/>
              </a:solidFill>
            </a:endParaRPr>
          </a:p>
        </p:txBody>
      </p:sp>
      <p:sp>
        <p:nvSpPr>
          <p:cNvPr id="32" name="正方形/長方形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solidFill>
                <a:prstClr val="white"/>
              </a:solidFill>
            </a:endParaRPr>
          </a:p>
        </p:txBody>
      </p:sp>
      <p:sp>
        <p:nvSpPr>
          <p:cNvPr id="39" name="正方形/長方形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dirty="0">
              <a:solidFill>
                <a:prstClr val="white"/>
              </a:solidFill>
            </a:endParaRPr>
          </a:p>
        </p:txBody>
      </p:sp>
      <p:sp>
        <p:nvSpPr>
          <p:cNvPr id="40" name="正方形/長方形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dirty="0">
              <a:solidFill>
                <a:prstClr val="white"/>
              </a:solidFill>
            </a:endParaRPr>
          </a:p>
        </p:txBody>
      </p:sp>
      <p:sp>
        <p:nvSpPr>
          <p:cNvPr id="41" name="正方形/長方形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solidFill>
                <a:prstClr val="white"/>
              </a:solidFill>
            </a:endParaRPr>
          </a:p>
        </p:txBody>
      </p:sp>
      <p:sp>
        <p:nvSpPr>
          <p:cNvPr id="42" name="正方形/長方形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dirty="0">
              <a:solidFill>
                <a:prstClr val="white"/>
              </a:solidFill>
            </a:endParaRPr>
          </a:p>
        </p:txBody>
      </p:sp>
      <p:sp>
        <p:nvSpPr>
          <p:cNvPr id="8" name="タイトル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ja-JP" altLang="en-US" smtClean="0"/>
              <a:t>マスタ タイトルの書式設定</a:t>
            </a:r>
            <a:endParaRPr kumimoji="0" lang="en-US"/>
          </a:p>
        </p:txBody>
      </p:sp>
      <p:sp>
        <p:nvSpPr>
          <p:cNvPr id="9" name="サブタイトル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ja-JP" altLang="en-US" smtClean="0"/>
              <a:t>マスタ サブタイトルの書式設定</a:t>
            </a:r>
            <a:endParaRPr kumimoji="0" lang="en-US"/>
          </a:p>
        </p:txBody>
      </p:sp>
      <p:sp>
        <p:nvSpPr>
          <p:cNvPr id="56" name="正方形/長方形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solidFill>
                <a:prstClr val="white"/>
              </a:solidFill>
            </a:endParaRPr>
          </a:p>
        </p:txBody>
      </p:sp>
      <p:sp>
        <p:nvSpPr>
          <p:cNvPr id="65" name="正方形/長方形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solidFill>
                <a:prstClr val="white"/>
              </a:solidFill>
            </a:endParaRPr>
          </a:p>
        </p:txBody>
      </p:sp>
      <p:sp>
        <p:nvSpPr>
          <p:cNvPr id="66" name="正方形/長方形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solidFill>
                <a:prstClr val="white"/>
              </a:solidFill>
            </a:endParaRPr>
          </a:p>
        </p:txBody>
      </p:sp>
      <p:sp>
        <p:nvSpPr>
          <p:cNvPr id="67" name="正方形/長方形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dirty="0">
              <a:solidFill>
                <a:prstClr val="white"/>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extLst/>
          </a:lstStyle>
          <a:p>
            <a:r>
              <a:rPr kumimoji="0" lang="ja-JP" altLang="en-US" smtClean="0"/>
              <a:t>マスタ タイトルの書式設定</a:t>
            </a:r>
            <a:endParaRPr kumimoji="0" lang="en-US"/>
          </a:p>
        </p:txBody>
      </p:sp>
      <p:sp>
        <p:nvSpPr>
          <p:cNvPr id="3" name="コンテンツ プレースホルダ 2"/>
          <p:cNvSpPr>
            <a:spLocks noGrp="1"/>
          </p:cNvSpPr>
          <p:nvPr>
            <p:ph idx="1"/>
          </p:nvPr>
        </p:nvSpPr>
        <p:spPr/>
        <p:txBody>
          <a:bodyPr/>
          <a:lstStyle>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extLst/>
          </a:lstStyle>
          <a:p>
            <a:fld id="{DF6F536D-ABD3-466C-B62A-5A9B39363C8E}" type="datetime1">
              <a:rPr kumimoji="1" lang="ja-JP" altLang="en-US" smtClean="0">
                <a:solidFill>
                  <a:srgbClr val="D6ECFF"/>
                </a:solidFill>
              </a:rPr>
              <a:pPr/>
              <a:t>2013/2/14</a:t>
            </a:fld>
            <a:endParaRPr kumimoji="1" lang="ja-JP" altLang="en-US">
              <a:solidFill>
                <a:srgbClr val="D6ECFF"/>
              </a:solidFill>
            </a:endParaRPr>
          </a:p>
        </p:txBody>
      </p:sp>
      <p:sp>
        <p:nvSpPr>
          <p:cNvPr id="5" name="フッター プレースホルダ 4"/>
          <p:cNvSpPr>
            <a:spLocks noGrp="1"/>
          </p:cNvSpPr>
          <p:nvPr>
            <p:ph type="ftr" sz="quarter" idx="11"/>
          </p:nvPr>
        </p:nvSpPr>
        <p:spPr/>
        <p:txBody>
          <a:bodyPr/>
          <a:lstStyle>
            <a:extLst/>
          </a:lstStyle>
          <a:p>
            <a:endParaRPr kumimoji="1" lang="ja-JP" altLang="en-US">
              <a:solidFill>
                <a:srgbClr val="D6ECFF"/>
              </a:solidFill>
            </a:endParaRPr>
          </a:p>
        </p:txBody>
      </p:sp>
      <p:sp>
        <p:nvSpPr>
          <p:cNvPr id="6" name="スライド番号プレースホルダ 5"/>
          <p:cNvSpPr>
            <a:spLocks noGrp="1"/>
          </p:cNvSpPr>
          <p:nvPr>
            <p:ph type="sldNum" sz="quarter" idx="12"/>
          </p:nvPr>
        </p:nvSpPr>
        <p:spPr/>
        <p:txBody>
          <a:bodyPr/>
          <a:lstStyle>
            <a:extLst/>
          </a:lstStyle>
          <a:p>
            <a:fld id="{0066CFEB-86C0-489F-B591-03BA45A0702E}" type="slidenum">
              <a:rPr kumimoji="1" lang="ja-JP" altLang="en-US" smtClean="0">
                <a:solidFill>
                  <a:srgbClr val="D6ECFF"/>
                </a:solidFill>
              </a:rPr>
              <a:pPr/>
              <a:t>&lt;#&gt;</a:t>
            </a:fld>
            <a:endParaRPr kumimoji="1" lang="ja-JP" altLang="en-US">
              <a:solidFill>
                <a:srgbClr val="D6ECFF"/>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14" name="フリーフォーム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solidFill>
                <a:prstClr val="white"/>
              </a:solidFill>
            </a:endParaRPr>
          </a:p>
        </p:txBody>
      </p:sp>
      <p:sp>
        <p:nvSpPr>
          <p:cNvPr id="15" name="フリーフォーム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solidFill>
                <a:prstClr val="white"/>
              </a:solidFill>
            </a:endParaRPr>
          </a:p>
        </p:txBody>
      </p:sp>
      <p:sp>
        <p:nvSpPr>
          <p:cNvPr id="13" name="フリーフォーム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solidFill>
                <a:prstClr val="white"/>
              </a:solidFill>
            </a:endParaRPr>
          </a:p>
        </p:txBody>
      </p:sp>
      <p:sp>
        <p:nvSpPr>
          <p:cNvPr id="16" name="フリーフォーム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solidFill>
                <a:prstClr val="white"/>
              </a:solidFill>
            </a:endParaRPr>
          </a:p>
        </p:txBody>
      </p:sp>
      <p:sp>
        <p:nvSpPr>
          <p:cNvPr id="17" name="フリーフォーム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solidFill>
                <a:prstClr val="white"/>
              </a:solidFill>
            </a:endParaRPr>
          </a:p>
        </p:txBody>
      </p:sp>
      <p:sp>
        <p:nvSpPr>
          <p:cNvPr id="18" name="フリーフォーム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solidFill>
                <a:prstClr val="white"/>
              </a:solidFill>
            </a:endParaRPr>
          </a:p>
        </p:txBody>
      </p:sp>
      <p:sp>
        <p:nvSpPr>
          <p:cNvPr id="19" name="フリーフォーム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solidFill>
                <a:prstClr val="white"/>
              </a:solidFill>
            </a:endParaRPr>
          </a:p>
        </p:txBody>
      </p:sp>
      <p:sp>
        <p:nvSpPr>
          <p:cNvPr id="20" name="フリーフォーム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solidFill>
                <a:prstClr val="white"/>
              </a:solidFill>
            </a:endParaRPr>
          </a:p>
        </p:txBody>
      </p:sp>
      <p:sp>
        <p:nvSpPr>
          <p:cNvPr id="21" name="フリーフォーム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solidFill>
                <a:prstClr val="white"/>
              </a:solidFill>
            </a:endParaRPr>
          </a:p>
        </p:txBody>
      </p:sp>
      <p:sp>
        <p:nvSpPr>
          <p:cNvPr id="22" name="フリーフォーム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solidFill>
                <a:prstClr val="white"/>
              </a:solidFill>
            </a:endParaRPr>
          </a:p>
        </p:txBody>
      </p:sp>
      <p:sp>
        <p:nvSpPr>
          <p:cNvPr id="23" name="フリーフォーム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solidFill>
                <a:prstClr val="white"/>
              </a:solidFill>
            </a:endParaRPr>
          </a:p>
        </p:txBody>
      </p:sp>
      <p:sp>
        <p:nvSpPr>
          <p:cNvPr id="24" name="フリーフォーム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solidFill>
                <a:prstClr val="white"/>
              </a:solidFill>
            </a:endParaRPr>
          </a:p>
        </p:txBody>
      </p:sp>
      <p:sp>
        <p:nvSpPr>
          <p:cNvPr id="25" name="フリーフォーム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solidFill>
                <a:prstClr val="white"/>
              </a:solidFill>
            </a:endParaRPr>
          </a:p>
        </p:txBody>
      </p:sp>
      <p:sp>
        <p:nvSpPr>
          <p:cNvPr id="26" name="フリーフォーム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solidFill>
                <a:prstClr val="white"/>
              </a:solidFill>
            </a:endParaRPr>
          </a:p>
        </p:txBody>
      </p:sp>
      <p:sp>
        <p:nvSpPr>
          <p:cNvPr id="27" name="フリーフォーム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solidFill>
                <a:prstClr val="white"/>
              </a:solidFill>
            </a:endParaRPr>
          </a:p>
        </p:txBody>
      </p:sp>
      <p:sp>
        <p:nvSpPr>
          <p:cNvPr id="3" name="テキスト プレースホルダ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ja-JP" altLang="en-US" smtClean="0"/>
              <a:t>マスタ テキストの書式設定</a:t>
            </a:r>
          </a:p>
        </p:txBody>
      </p:sp>
      <p:sp>
        <p:nvSpPr>
          <p:cNvPr id="4" name="日付プレースホルダ 3"/>
          <p:cNvSpPr>
            <a:spLocks noGrp="1"/>
          </p:cNvSpPr>
          <p:nvPr>
            <p:ph type="dt" sz="half" idx="10"/>
          </p:nvPr>
        </p:nvSpPr>
        <p:spPr/>
        <p:txBody>
          <a:bodyPr/>
          <a:lstStyle>
            <a:extLst/>
          </a:lstStyle>
          <a:p>
            <a:fld id="{FF93576D-542C-4AD1-9B8E-8086F7D0D086}" type="datetime1">
              <a:rPr kumimoji="1" lang="ja-JP" altLang="en-US" smtClean="0">
                <a:solidFill>
                  <a:srgbClr val="D6ECFF"/>
                </a:solidFill>
              </a:rPr>
              <a:pPr/>
              <a:t>2013/2/14</a:t>
            </a:fld>
            <a:endParaRPr kumimoji="1" lang="ja-JP" altLang="en-US">
              <a:solidFill>
                <a:srgbClr val="D6ECFF"/>
              </a:solidFill>
            </a:endParaRPr>
          </a:p>
        </p:txBody>
      </p:sp>
      <p:sp>
        <p:nvSpPr>
          <p:cNvPr id="5" name="フッター プレースホルダ 4"/>
          <p:cNvSpPr>
            <a:spLocks noGrp="1"/>
          </p:cNvSpPr>
          <p:nvPr>
            <p:ph type="ftr" sz="quarter" idx="11"/>
          </p:nvPr>
        </p:nvSpPr>
        <p:spPr/>
        <p:txBody>
          <a:bodyPr/>
          <a:lstStyle>
            <a:extLst/>
          </a:lstStyle>
          <a:p>
            <a:endParaRPr kumimoji="1" lang="ja-JP" altLang="en-US">
              <a:solidFill>
                <a:srgbClr val="D6ECFF"/>
              </a:solidFill>
            </a:endParaRPr>
          </a:p>
        </p:txBody>
      </p:sp>
      <p:sp>
        <p:nvSpPr>
          <p:cNvPr id="6" name="スライド番号プレースホルダ 5"/>
          <p:cNvSpPr>
            <a:spLocks noGrp="1"/>
          </p:cNvSpPr>
          <p:nvPr>
            <p:ph type="sldNum" sz="quarter" idx="12"/>
          </p:nvPr>
        </p:nvSpPr>
        <p:spPr/>
        <p:txBody>
          <a:bodyPr/>
          <a:lstStyle>
            <a:extLst/>
          </a:lstStyle>
          <a:p>
            <a:fld id="{0066CFEB-86C0-489F-B591-03BA45A0702E}" type="slidenum">
              <a:rPr kumimoji="1" lang="ja-JP" altLang="en-US" smtClean="0">
                <a:solidFill>
                  <a:srgbClr val="D6ECFF"/>
                </a:solidFill>
              </a:rPr>
              <a:pPr/>
              <a:t>&lt;#&gt;</a:t>
            </a:fld>
            <a:endParaRPr kumimoji="1" lang="ja-JP" altLang="en-US">
              <a:solidFill>
                <a:srgbClr val="D6ECFF"/>
              </a:solidFill>
            </a:endParaRPr>
          </a:p>
        </p:txBody>
      </p:sp>
      <p:sp>
        <p:nvSpPr>
          <p:cNvPr id="7" name="正方形/長方形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solidFill>
                <a:prstClr val="white"/>
              </a:solidFill>
            </a:endParaRPr>
          </a:p>
        </p:txBody>
      </p:sp>
      <p:sp>
        <p:nvSpPr>
          <p:cNvPr id="2" name="タイトル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ja-JP" altLang="en-US" smtClean="0"/>
              <a:t>マスタ タイトルの書式設定</a:t>
            </a:r>
            <a:endParaRPr kumimoji="0" lang="en-US"/>
          </a:p>
        </p:txBody>
      </p:sp>
      <p:sp>
        <p:nvSpPr>
          <p:cNvPr id="8" name="正方形/長方形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dirty="0">
              <a:solidFill>
                <a:prstClr val="white"/>
              </a:solidFill>
            </a:endParaRPr>
          </a:p>
        </p:txBody>
      </p:sp>
      <p:sp>
        <p:nvSpPr>
          <p:cNvPr id="9" name="正方形/長方形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dirty="0">
              <a:solidFill>
                <a:prstClr val="white"/>
              </a:solidFill>
            </a:endParaRPr>
          </a:p>
        </p:txBody>
      </p:sp>
      <p:sp>
        <p:nvSpPr>
          <p:cNvPr id="10" name="正方形/長方形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solidFill>
                <a:prstClr val="white"/>
              </a:solidFill>
            </a:endParaRPr>
          </a:p>
        </p:txBody>
      </p:sp>
      <p:sp>
        <p:nvSpPr>
          <p:cNvPr id="11" name="正方形/長方形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dirty="0">
              <a:solidFill>
                <a:prstClr val="white"/>
              </a:solidFill>
            </a:endParaRPr>
          </a:p>
        </p:txBody>
      </p:sp>
      <p:sp>
        <p:nvSpPr>
          <p:cNvPr id="12" name="正方形/長方形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dirty="0">
              <a:solidFill>
                <a:prstClr val="white"/>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512064"/>
            <a:ext cx="8229600" cy="914400"/>
          </a:xfrm>
        </p:spPr>
        <p:txBody>
          <a:bodyPr/>
          <a:lstStyle>
            <a:extLst/>
          </a:lstStyle>
          <a:p>
            <a:r>
              <a:rPr kumimoji="0" lang="ja-JP" altLang="en-US" smtClean="0"/>
              <a:t>マスタ タイトルの書式設定</a:t>
            </a:r>
            <a:endParaRPr kumimoji="0" lang="en-US"/>
          </a:p>
        </p:txBody>
      </p:sp>
      <p:sp>
        <p:nvSpPr>
          <p:cNvPr id="3" name="コンテンツ プレースホルダ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extLst/>
          </a:lstStyle>
          <a:p>
            <a:fld id="{473E501A-6D89-4812-B278-3D97070FBB3A}" type="datetime1">
              <a:rPr kumimoji="1" lang="ja-JP" altLang="en-US" smtClean="0">
                <a:solidFill>
                  <a:srgbClr val="D6ECFF"/>
                </a:solidFill>
              </a:rPr>
              <a:pPr/>
              <a:t>2013/2/14</a:t>
            </a:fld>
            <a:endParaRPr kumimoji="1" lang="ja-JP" altLang="en-US">
              <a:solidFill>
                <a:srgbClr val="D6ECFF"/>
              </a:solidFill>
            </a:endParaRPr>
          </a:p>
        </p:txBody>
      </p:sp>
      <p:sp>
        <p:nvSpPr>
          <p:cNvPr id="6" name="フッター プレースホルダ 5"/>
          <p:cNvSpPr>
            <a:spLocks noGrp="1"/>
          </p:cNvSpPr>
          <p:nvPr>
            <p:ph type="ftr" sz="quarter" idx="11"/>
          </p:nvPr>
        </p:nvSpPr>
        <p:spPr/>
        <p:txBody>
          <a:bodyPr/>
          <a:lstStyle>
            <a:extLst/>
          </a:lstStyle>
          <a:p>
            <a:endParaRPr kumimoji="1" lang="ja-JP" altLang="en-US">
              <a:solidFill>
                <a:srgbClr val="D6ECFF"/>
              </a:solidFill>
            </a:endParaRPr>
          </a:p>
        </p:txBody>
      </p:sp>
      <p:sp>
        <p:nvSpPr>
          <p:cNvPr id="7" name="スライド番号プレースホルダ 6"/>
          <p:cNvSpPr>
            <a:spLocks noGrp="1"/>
          </p:cNvSpPr>
          <p:nvPr>
            <p:ph type="sldNum" sz="quarter" idx="12"/>
          </p:nvPr>
        </p:nvSpPr>
        <p:spPr/>
        <p:txBody>
          <a:bodyPr/>
          <a:lstStyle>
            <a:extLst/>
          </a:lstStyle>
          <a:p>
            <a:fld id="{0066CFEB-86C0-489F-B591-03BA45A0702E}" type="slidenum">
              <a:rPr kumimoji="1" lang="ja-JP" altLang="en-US" smtClean="0">
                <a:solidFill>
                  <a:srgbClr val="D6ECFF"/>
                </a:solidFill>
              </a:rPr>
              <a:pPr/>
              <a:t>&lt;#&gt;</a:t>
            </a:fld>
            <a:endParaRPr kumimoji="1" lang="ja-JP" altLang="en-US">
              <a:solidFill>
                <a:srgbClr val="D6ECFF"/>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5" name="正方形/長方形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solidFill>
                <a:prstClr val="white"/>
              </a:solidFill>
            </a:endParaRPr>
          </a:p>
        </p:txBody>
      </p:sp>
      <p:sp>
        <p:nvSpPr>
          <p:cNvPr id="2" name="タイトル 1"/>
          <p:cNvSpPr>
            <a:spLocks noGrp="1"/>
          </p:cNvSpPr>
          <p:nvPr>
            <p:ph type="title"/>
          </p:nvPr>
        </p:nvSpPr>
        <p:spPr>
          <a:xfrm>
            <a:off x="504824" y="512064"/>
            <a:ext cx="7772400" cy="914400"/>
          </a:xfrm>
        </p:spPr>
        <p:txBody>
          <a:bodyPr anchor="t"/>
          <a:lstStyle>
            <a:lvl1pPr>
              <a:defRPr sz="4000"/>
            </a:lvl1pPr>
            <a:extLst/>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 テキストの書式設定</a:t>
            </a:r>
          </a:p>
        </p:txBody>
      </p:sp>
      <p:sp>
        <p:nvSpPr>
          <p:cNvPr id="4" name="テキスト プレースホルダ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 テキストの書式設定</a:t>
            </a:r>
          </a:p>
        </p:txBody>
      </p:sp>
      <p:sp>
        <p:nvSpPr>
          <p:cNvPr id="5" name="コンテンツ プレースホルダ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 6"/>
          <p:cNvSpPr>
            <a:spLocks noGrp="1"/>
          </p:cNvSpPr>
          <p:nvPr>
            <p:ph type="dt" sz="half" idx="10"/>
          </p:nvPr>
        </p:nvSpPr>
        <p:spPr/>
        <p:txBody>
          <a:bodyPr/>
          <a:lstStyle>
            <a:extLst/>
          </a:lstStyle>
          <a:p>
            <a:fld id="{C92577B0-341A-4A24-AA6A-35695E187473}" type="datetime1">
              <a:rPr kumimoji="1" lang="ja-JP" altLang="en-US" smtClean="0">
                <a:solidFill>
                  <a:srgbClr val="D6ECFF"/>
                </a:solidFill>
              </a:rPr>
              <a:pPr/>
              <a:t>2013/2/14</a:t>
            </a:fld>
            <a:endParaRPr kumimoji="1" lang="ja-JP" altLang="en-US">
              <a:solidFill>
                <a:srgbClr val="D6ECFF"/>
              </a:solidFill>
            </a:endParaRPr>
          </a:p>
        </p:txBody>
      </p:sp>
      <p:sp>
        <p:nvSpPr>
          <p:cNvPr id="8" name="フッター プレースホルダ 7"/>
          <p:cNvSpPr>
            <a:spLocks noGrp="1"/>
          </p:cNvSpPr>
          <p:nvPr>
            <p:ph type="ftr" sz="quarter" idx="11"/>
          </p:nvPr>
        </p:nvSpPr>
        <p:spPr/>
        <p:txBody>
          <a:bodyPr/>
          <a:lstStyle>
            <a:extLst/>
          </a:lstStyle>
          <a:p>
            <a:endParaRPr kumimoji="1" lang="ja-JP" altLang="en-US">
              <a:solidFill>
                <a:srgbClr val="D6ECFF"/>
              </a:solidFill>
            </a:endParaRPr>
          </a:p>
        </p:txBody>
      </p:sp>
      <p:sp>
        <p:nvSpPr>
          <p:cNvPr id="9" name="スライド番号プレースホルダ 8"/>
          <p:cNvSpPr>
            <a:spLocks noGrp="1"/>
          </p:cNvSpPr>
          <p:nvPr>
            <p:ph type="sldNum" sz="quarter" idx="12"/>
          </p:nvPr>
        </p:nvSpPr>
        <p:spPr/>
        <p:txBody>
          <a:bodyPr/>
          <a:lstStyle>
            <a:extLst/>
          </a:lstStyle>
          <a:p>
            <a:fld id="{0066CFEB-86C0-489F-B591-03BA45A0702E}" type="slidenum">
              <a:rPr kumimoji="1" lang="ja-JP" altLang="en-US" smtClean="0">
                <a:solidFill>
                  <a:srgbClr val="D6ECFF"/>
                </a:solidFill>
              </a:rPr>
              <a:pPr/>
              <a:t>&lt;#&gt;</a:t>
            </a:fld>
            <a:endParaRPr kumimoji="1" lang="ja-JP" altLang="en-US">
              <a:solidFill>
                <a:srgbClr val="D6ECFF"/>
              </a:solidFill>
            </a:endParaRPr>
          </a:p>
        </p:txBody>
      </p:sp>
      <p:sp>
        <p:nvSpPr>
          <p:cNvPr id="16" name="正方形/長方形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dirty="0">
              <a:solidFill>
                <a:prstClr val="white"/>
              </a:solidFill>
            </a:endParaRPr>
          </a:p>
        </p:txBody>
      </p:sp>
      <p:sp>
        <p:nvSpPr>
          <p:cNvPr id="17" name="正方形/長方形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dirty="0">
              <a:solidFill>
                <a:prstClr val="white"/>
              </a:solidFill>
            </a:endParaRPr>
          </a:p>
        </p:txBody>
      </p:sp>
      <p:sp>
        <p:nvSpPr>
          <p:cNvPr id="18" name="正方形/長方形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solidFill>
                <a:prstClr val="white"/>
              </a:solidFill>
            </a:endParaRPr>
          </a:p>
        </p:txBody>
      </p:sp>
      <p:sp>
        <p:nvSpPr>
          <p:cNvPr id="19" name="正方形/長方形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dirty="0">
              <a:solidFill>
                <a:prstClr val="white"/>
              </a:solidFill>
            </a:endParaRPr>
          </a:p>
        </p:txBody>
      </p:sp>
      <p:sp>
        <p:nvSpPr>
          <p:cNvPr id="20" name="正方形/長方形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dirty="0">
              <a:solidFill>
                <a:prstClr val="white"/>
              </a:solidFill>
            </a:endParaRPr>
          </a:p>
        </p:txBody>
      </p:sp>
      <p:sp>
        <p:nvSpPr>
          <p:cNvPr id="21" name="正方形/長方形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dirty="0">
              <a:solidFill>
                <a:prstClr val="white"/>
              </a:solidFill>
            </a:endParaRPr>
          </a:p>
        </p:txBody>
      </p:sp>
      <p:sp>
        <p:nvSpPr>
          <p:cNvPr id="22" name="正方形/長方形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solidFill>
                <a:prstClr val="white"/>
              </a:solidFill>
            </a:endParaRPr>
          </a:p>
        </p:txBody>
      </p:sp>
      <p:sp>
        <p:nvSpPr>
          <p:cNvPr id="29" name="正方形/長方形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dirty="0">
              <a:solidFill>
                <a:prstClr val="white"/>
              </a:solidFill>
            </a:endParaRPr>
          </a:p>
        </p:txBody>
      </p:sp>
      <p:sp>
        <p:nvSpPr>
          <p:cNvPr id="30" name="正方形/長方形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dirty="0">
              <a:solidFill>
                <a:prstClr val="white"/>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512064"/>
            <a:ext cx="7772400" cy="914400"/>
          </a:xfrm>
        </p:spPr>
        <p:txBody>
          <a:bodyPr/>
          <a:lstStyle>
            <a:lvl1pPr>
              <a:defRPr sz="4000" cap="none" baseline="0"/>
            </a:lvl1pPr>
            <a:extLst/>
          </a:lstStyle>
          <a:p>
            <a:r>
              <a:rPr kumimoji="0" lang="ja-JP" altLang="en-US" smtClean="0"/>
              <a:t>マスタ タイトルの書式設定</a:t>
            </a:r>
            <a:endParaRPr kumimoji="0" lang="en-US"/>
          </a:p>
        </p:txBody>
      </p:sp>
      <p:sp>
        <p:nvSpPr>
          <p:cNvPr id="3" name="日付プレースホルダ 2"/>
          <p:cNvSpPr>
            <a:spLocks noGrp="1"/>
          </p:cNvSpPr>
          <p:nvPr>
            <p:ph type="dt" sz="half" idx="10"/>
          </p:nvPr>
        </p:nvSpPr>
        <p:spPr/>
        <p:txBody>
          <a:bodyPr/>
          <a:lstStyle>
            <a:extLst/>
          </a:lstStyle>
          <a:p>
            <a:fld id="{D1658BF1-ECA9-43AA-98FD-8BFA279AC10C}" type="datetime1">
              <a:rPr kumimoji="1" lang="ja-JP" altLang="en-US" smtClean="0">
                <a:solidFill>
                  <a:srgbClr val="D6ECFF"/>
                </a:solidFill>
              </a:rPr>
              <a:pPr/>
              <a:t>2013/2/14</a:t>
            </a:fld>
            <a:endParaRPr kumimoji="1" lang="ja-JP" altLang="en-US">
              <a:solidFill>
                <a:srgbClr val="D6ECFF"/>
              </a:solidFill>
            </a:endParaRPr>
          </a:p>
        </p:txBody>
      </p:sp>
      <p:sp>
        <p:nvSpPr>
          <p:cNvPr id="4" name="フッター プレースホルダ 3"/>
          <p:cNvSpPr>
            <a:spLocks noGrp="1"/>
          </p:cNvSpPr>
          <p:nvPr>
            <p:ph type="ftr" sz="quarter" idx="11"/>
          </p:nvPr>
        </p:nvSpPr>
        <p:spPr/>
        <p:txBody>
          <a:bodyPr/>
          <a:lstStyle>
            <a:extLst/>
          </a:lstStyle>
          <a:p>
            <a:endParaRPr kumimoji="1" lang="ja-JP" altLang="en-US">
              <a:solidFill>
                <a:srgbClr val="D6ECFF"/>
              </a:solidFill>
            </a:endParaRPr>
          </a:p>
        </p:txBody>
      </p:sp>
      <p:sp>
        <p:nvSpPr>
          <p:cNvPr id="5" name="スライド番号プレースホルダ 4"/>
          <p:cNvSpPr>
            <a:spLocks noGrp="1"/>
          </p:cNvSpPr>
          <p:nvPr>
            <p:ph type="sldNum" sz="quarter" idx="12"/>
          </p:nvPr>
        </p:nvSpPr>
        <p:spPr/>
        <p:txBody>
          <a:bodyPr/>
          <a:lstStyle>
            <a:extLst/>
          </a:lstStyle>
          <a:p>
            <a:fld id="{0066CFEB-86C0-489F-B591-03BA45A0702E}" type="slidenum">
              <a:rPr kumimoji="1" lang="ja-JP" altLang="en-US" smtClean="0">
                <a:solidFill>
                  <a:srgbClr val="D6ECFF"/>
                </a:solidFill>
              </a:rPr>
              <a:pPr/>
              <a:t>&lt;#&gt;</a:t>
            </a:fld>
            <a:endParaRPr kumimoji="1" lang="ja-JP" altLang="en-US">
              <a:solidFill>
                <a:srgbClr val="D6ECFF"/>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extLst/>
          </a:lstStyle>
          <a:p>
            <a:fld id="{DB90BE7B-1831-411F-8DE8-159E31E8E7BC}" type="datetime1">
              <a:rPr kumimoji="1" lang="ja-JP" altLang="en-US" smtClean="0">
                <a:solidFill>
                  <a:srgbClr val="D6ECFF"/>
                </a:solidFill>
              </a:rPr>
              <a:pPr/>
              <a:t>2013/2/14</a:t>
            </a:fld>
            <a:endParaRPr kumimoji="1" lang="ja-JP" altLang="en-US">
              <a:solidFill>
                <a:srgbClr val="D6ECFF"/>
              </a:solidFill>
            </a:endParaRPr>
          </a:p>
        </p:txBody>
      </p:sp>
      <p:sp>
        <p:nvSpPr>
          <p:cNvPr id="3" name="フッター プレースホルダ 2"/>
          <p:cNvSpPr>
            <a:spLocks noGrp="1"/>
          </p:cNvSpPr>
          <p:nvPr>
            <p:ph type="ftr" sz="quarter" idx="11"/>
          </p:nvPr>
        </p:nvSpPr>
        <p:spPr/>
        <p:txBody>
          <a:bodyPr/>
          <a:lstStyle>
            <a:extLst/>
          </a:lstStyle>
          <a:p>
            <a:endParaRPr kumimoji="1" lang="ja-JP" altLang="en-US">
              <a:solidFill>
                <a:srgbClr val="D6ECFF"/>
              </a:solidFill>
            </a:endParaRPr>
          </a:p>
        </p:txBody>
      </p:sp>
      <p:sp>
        <p:nvSpPr>
          <p:cNvPr id="4" name="スライド番号プレースホルダ 3"/>
          <p:cNvSpPr>
            <a:spLocks noGrp="1"/>
          </p:cNvSpPr>
          <p:nvPr>
            <p:ph type="sldNum" sz="quarter" idx="12"/>
          </p:nvPr>
        </p:nvSpPr>
        <p:spPr/>
        <p:txBody>
          <a:bodyPr/>
          <a:lstStyle>
            <a:extLst/>
          </a:lstStyle>
          <a:p>
            <a:fld id="{0066CFEB-86C0-489F-B591-03BA45A0702E}" type="slidenum">
              <a:rPr kumimoji="1" lang="ja-JP" altLang="en-US" smtClean="0">
                <a:solidFill>
                  <a:srgbClr val="D6ECFF"/>
                </a:solidFill>
              </a:rPr>
              <a:pPr/>
              <a:t>&lt;#&gt;</a:t>
            </a:fld>
            <a:endParaRPr kumimoji="1" lang="ja-JP" altLang="en-US">
              <a:solidFill>
                <a:srgbClr val="D6EC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83568" y="4875237"/>
            <a:ext cx="7772400" cy="1362075"/>
          </a:xfrm>
        </p:spPr>
        <p:txBody>
          <a:bodyPr anchor="ctr">
            <a:normAutofit/>
          </a:bodyPr>
          <a:lstStyle>
            <a:lvl1pPr algn="r">
              <a:defRPr sz="4800" b="1" cap="none" spc="0">
                <a:ln w="19050">
                  <a:solidFill>
                    <a:schemeClr val="bg2">
                      <a:lumMod val="25000"/>
                    </a:schemeClr>
                  </a:solidFill>
                  <a:prstDash val="solid"/>
                  <a:miter lim="800000"/>
                </a:ln>
                <a:solidFill>
                  <a:schemeClr val="bg1"/>
                </a:solidFill>
                <a:effectLst>
                  <a:outerShdw blurRad="25500" dist="23000" dir="7020000" algn="tl">
                    <a:srgbClr val="000000">
                      <a:alpha val="50000"/>
                    </a:srgbClr>
                  </a:outerShdw>
                </a:effectLst>
              </a:defRPr>
            </a:lvl1pPr>
          </a:lstStyle>
          <a:p>
            <a:r>
              <a:rPr kumimoji="1" lang="ja-JP" altLang="en-US" smtClean="0"/>
              <a:t>マスタ タイトルの書式設定</a:t>
            </a:r>
            <a:endParaRPr kumimoji="1" lang="ja-JP" altLang="en-US" dirty="0"/>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E030F7CB-D15C-4195-8A2E-50C989ECC328}" type="datetime1">
              <a:rPr kumimoji="1" lang="ja-JP" altLang="en-US" smtClean="0"/>
              <a:pPr/>
              <a:t>2013/2/14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F133D5F-3DBB-4F38-990F-35A691A5C1B1}" type="slidenum">
              <a:rPr kumimoji="1" lang="ja-JP" altLang="en-US" smtClean="0"/>
              <a:pPr/>
              <a:t>&lt;#&gt;</a:t>
            </a:fld>
            <a:endParaRPr kumimoji="1" lang="ja-JP" altLang="en-US"/>
          </a:p>
        </p:txBody>
      </p:sp>
      <p:sp>
        <p:nvSpPr>
          <p:cNvPr id="7" name="角丸四角形 6"/>
          <p:cNvSpPr/>
          <p:nvPr/>
        </p:nvSpPr>
        <p:spPr>
          <a:xfrm>
            <a:off x="755576" y="4797152"/>
            <a:ext cx="7704856" cy="1296144"/>
          </a:xfrm>
          <a:prstGeom prst="roundRect">
            <a:avLst/>
          </a:prstGeom>
          <a:gradFill flip="none" rotWithShape="1">
            <a:gsLst>
              <a:gs pos="0">
                <a:srgbClr val="FFFF00">
                  <a:tint val="66000"/>
                  <a:satMod val="160000"/>
                  <a:alpha val="22000"/>
                </a:srgbClr>
              </a:gs>
              <a:gs pos="50000">
                <a:srgbClr val="FFFF00">
                  <a:tint val="44500"/>
                  <a:satMod val="160000"/>
                  <a:alpha val="0"/>
                </a:srgbClr>
              </a:gs>
              <a:gs pos="100000">
                <a:srgbClr val="FFFF00">
                  <a:tint val="23500"/>
                  <a:satMod val="160000"/>
                  <a:alpha val="14000"/>
                </a:srgbClr>
              </a:gs>
            </a:gsLst>
            <a:lin ang="13500000" scaled="1"/>
            <a:tileRect/>
          </a:gradFill>
          <a:ln>
            <a:noFill/>
          </a:ln>
          <a:effectLst>
            <a:outerShdw blurRad="40000" dist="20000" dir="5400000" rotWithShape="0">
              <a:srgbClr val="000000">
                <a:alpha val="38000"/>
              </a:srgbClr>
            </a:outerShdw>
          </a:effectLst>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85800" y="273050"/>
            <a:ext cx="8229600" cy="1162050"/>
          </a:xfrm>
        </p:spPr>
        <p:txBody>
          <a:bodyPr anchor="ctr"/>
          <a:lstStyle>
            <a:lvl1pPr algn="l">
              <a:buNone/>
              <a:defRPr sz="3600" b="0"/>
            </a:lvl1pPr>
            <a:extLst/>
          </a:lstStyle>
          <a:p>
            <a:r>
              <a:rPr kumimoji="0" lang="ja-JP" altLang="en-US" smtClean="0"/>
              <a:t>マスタ タイトルの書式設定</a:t>
            </a:r>
            <a:endParaRPr kumimoji="0" lang="en-US"/>
          </a:p>
        </p:txBody>
      </p:sp>
      <p:sp>
        <p:nvSpPr>
          <p:cNvPr id="3" name="テキスト プレースホルダ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ja-JP" altLang="en-US" smtClean="0"/>
              <a:t>マスタ テキストの書式設定</a:t>
            </a:r>
          </a:p>
        </p:txBody>
      </p:sp>
      <p:sp>
        <p:nvSpPr>
          <p:cNvPr id="4" name="コンテンツ プレースホルダ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extLst/>
          </a:lstStyle>
          <a:p>
            <a:fld id="{1C46EAB2-B2E5-4CAB-8643-0F6C2EF4184E}" type="datetime1">
              <a:rPr kumimoji="1" lang="ja-JP" altLang="en-US" smtClean="0">
                <a:solidFill>
                  <a:srgbClr val="D6ECFF"/>
                </a:solidFill>
              </a:rPr>
              <a:pPr/>
              <a:t>2013/2/14</a:t>
            </a:fld>
            <a:endParaRPr kumimoji="1" lang="ja-JP" altLang="en-US">
              <a:solidFill>
                <a:srgbClr val="D6ECFF"/>
              </a:solidFill>
            </a:endParaRPr>
          </a:p>
        </p:txBody>
      </p:sp>
      <p:sp>
        <p:nvSpPr>
          <p:cNvPr id="6" name="フッター プレースホルダ 5"/>
          <p:cNvSpPr>
            <a:spLocks noGrp="1"/>
          </p:cNvSpPr>
          <p:nvPr>
            <p:ph type="ftr" sz="quarter" idx="11"/>
          </p:nvPr>
        </p:nvSpPr>
        <p:spPr/>
        <p:txBody>
          <a:bodyPr/>
          <a:lstStyle>
            <a:extLst/>
          </a:lstStyle>
          <a:p>
            <a:endParaRPr kumimoji="1" lang="ja-JP" altLang="en-US">
              <a:solidFill>
                <a:srgbClr val="D6ECFF"/>
              </a:solidFill>
            </a:endParaRPr>
          </a:p>
        </p:txBody>
      </p:sp>
      <p:sp>
        <p:nvSpPr>
          <p:cNvPr id="7" name="スライド番号プレースホルダ 6"/>
          <p:cNvSpPr>
            <a:spLocks noGrp="1"/>
          </p:cNvSpPr>
          <p:nvPr>
            <p:ph type="sldNum" sz="quarter" idx="12"/>
          </p:nvPr>
        </p:nvSpPr>
        <p:spPr/>
        <p:txBody>
          <a:bodyPr/>
          <a:lstStyle>
            <a:extLst/>
          </a:lstStyle>
          <a:p>
            <a:fld id="{0066CFEB-86C0-489F-B591-03BA45A0702E}" type="slidenum">
              <a:rPr kumimoji="1" lang="ja-JP" altLang="en-US" smtClean="0">
                <a:solidFill>
                  <a:srgbClr val="D6ECFF"/>
                </a:solidFill>
              </a:rPr>
              <a:pPr/>
              <a:t>&lt;#&gt;</a:t>
            </a:fld>
            <a:endParaRPr kumimoji="1" lang="ja-JP" altLang="en-US">
              <a:solidFill>
                <a:srgbClr val="D6ECFF"/>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8" name="正方形/長方形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solidFill>
                <a:prstClr val="white"/>
              </a:solidFill>
            </a:endParaRPr>
          </a:p>
        </p:txBody>
      </p:sp>
      <p:cxnSp>
        <p:nvCxnSpPr>
          <p:cNvPr id="9" name="直線コネクタ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グループ化 9"/>
          <p:cNvGrpSpPr/>
          <p:nvPr/>
        </p:nvGrpSpPr>
        <p:grpSpPr>
          <a:xfrm rot="5400000">
            <a:off x="8514581" y="1219200"/>
            <a:ext cx="132763" cy="128466"/>
            <a:chOff x="6668087" y="1297746"/>
            <a:chExt cx="161840" cy="156602"/>
          </a:xfrm>
        </p:grpSpPr>
        <p:cxnSp>
          <p:nvCxnSpPr>
            <p:cNvPr id="15" name="直線コネクタ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直線コネクタ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直線コネクタ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タイトル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ja-JP" altLang="en-US" smtClean="0"/>
              <a:t>マスタ タイトルの書式設定</a:t>
            </a:r>
            <a:endParaRPr kumimoji="0" lang="en-US"/>
          </a:p>
        </p:txBody>
      </p:sp>
      <p:sp>
        <p:nvSpPr>
          <p:cNvPr id="3" name="図プレースホルダ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ja-JP" altLang="en-US" smtClean="0"/>
              <a:t>アイコンをクリックして図を追加</a:t>
            </a:r>
            <a:endParaRPr kumimoji="0" lang="en-US"/>
          </a:p>
        </p:txBody>
      </p:sp>
      <p:sp>
        <p:nvSpPr>
          <p:cNvPr id="4" name="テキスト プレースホルダ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ja-JP" altLang="en-US" smtClean="0"/>
              <a:t>マスタ テキストの書式設定</a:t>
            </a:r>
          </a:p>
        </p:txBody>
      </p:sp>
      <p:grpSp>
        <p:nvGrpSpPr>
          <p:cNvPr id="14" name="グループ化 13"/>
          <p:cNvGrpSpPr/>
          <p:nvPr/>
        </p:nvGrpSpPr>
        <p:grpSpPr>
          <a:xfrm rot="5400000">
            <a:off x="8666981" y="1371600"/>
            <a:ext cx="132763" cy="128466"/>
            <a:chOff x="6668087" y="1297746"/>
            <a:chExt cx="161840" cy="156602"/>
          </a:xfrm>
        </p:grpSpPr>
        <p:cxnSp>
          <p:nvCxnSpPr>
            <p:cNvPr id="11" name="直線コネクタ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直線コネクタ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直線コネクタ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グループ化 17"/>
          <p:cNvGrpSpPr/>
          <p:nvPr/>
        </p:nvGrpSpPr>
        <p:grpSpPr>
          <a:xfrm rot="5400000">
            <a:off x="8320088" y="1474763"/>
            <a:ext cx="132763" cy="128466"/>
            <a:chOff x="6668087" y="1297746"/>
            <a:chExt cx="161840" cy="156602"/>
          </a:xfrm>
        </p:grpSpPr>
        <p:cxnSp>
          <p:nvCxnSpPr>
            <p:cNvPr id="19" name="直線コネクタ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直線コネクタ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直線コネクタ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日付プレースホルダ 4"/>
          <p:cNvSpPr>
            <a:spLocks noGrp="1"/>
          </p:cNvSpPr>
          <p:nvPr>
            <p:ph type="dt" sz="half" idx="10"/>
          </p:nvPr>
        </p:nvSpPr>
        <p:spPr>
          <a:xfrm>
            <a:off x="6477000" y="55499"/>
            <a:ext cx="2133600" cy="365125"/>
          </a:xfrm>
        </p:spPr>
        <p:txBody>
          <a:bodyPr/>
          <a:lstStyle>
            <a:extLst/>
          </a:lstStyle>
          <a:p>
            <a:fld id="{525C45BB-C1AB-4EB1-8CDE-CC9B3A2CA0E1}" type="datetime1">
              <a:rPr kumimoji="1" lang="ja-JP" altLang="en-US" smtClean="0">
                <a:solidFill>
                  <a:srgbClr val="D6ECFF"/>
                </a:solidFill>
              </a:rPr>
              <a:pPr/>
              <a:t>2013/2/14</a:t>
            </a:fld>
            <a:endParaRPr kumimoji="1" lang="ja-JP" altLang="en-US">
              <a:solidFill>
                <a:srgbClr val="D6ECFF"/>
              </a:solidFill>
            </a:endParaRPr>
          </a:p>
        </p:txBody>
      </p:sp>
      <p:sp>
        <p:nvSpPr>
          <p:cNvPr id="6" name="フッター プレースホルダ 5"/>
          <p:cNvSpPr>
            <a:spLocks noGrp="1"/>
          </p:cNvSpPr>
          <p:nvPr>
            <p:ph type="ftr" sz="quarter" idx="11"/>
          </p:nvPr>
        </p:nvSpPr>
        <p:spPr>
          <a:xfrm>
            <a:off x="914400" y="55499"/>
            <a:ext cx="5562600" cy="365125"/>
          </a:xfrm>
        </p:spPr>
        <p:txBody>
          <a:bodyPr/>
          <a:lstStyle>
            <a:extLst/>
          </a:lstStyle>
          <a:p>
            <a:endParaRPr kumimoji="1" lang="ja-JP" altLang="en-US">
              <a:solidFill>
                <a:srgbClr val="D6ECFF"/>
              </a:solidFill>
            </a:endParaRPr>
          </a:p>
        </p:txBody>
      </p:sp>
      <p:sp>
        <p:nvSpPr>
          <p:cNvPr id="7" name="スライド番号プレースホルダ 6"/>
          <p:cNvSpPr>
            <a:spLocks noGrp="1"/>
          </p:cNvSpPr>
          <p:nvPr>
            <p:ph type="sldNum" sz="quarter" idx="12"/>
          </p:nvPr>
        </p:nvSpPr>
        <p:spPr>
          <a:xfrm>
            <a:off x="8610600" y="55499"/>
            <a:ext cx="457200" cy="365125"/>
          </a:xfrm>
        </p:spPr>
        <p:txBody>
          <a:bodyPr/>
          <a:lstStyle>
            <a:extLst/>
          </a:lstStyle>
          <a:p>
            <a:fld id="{0066CFEB-86C0-489F-B591-03BA45A0702E}" type="slidenum">
              <a:rPr kumimoji="1" lang="ja-JP" altLang="en-US" smtClean="0">
                <a:solidFill>
                  <a:srgbClr val="D6ECFF"/>
                </a:solidFill>
              </a:rPr>
              <a:pPr/>
              <a:t>&lt;#&gt;</a:t>
            </a:fld>
            <a:endParaRPr kumimoji="1" lang="ja-JP" altLang="en-US">
              <a:solidFill>
                <a:srgbClr val="D6ECFF"/>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extLst/>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extLst/>
          </a:lstStyle>
          <a:p>
            <a:fld id="{A4909E31-E727-4E54-8575-3FF87B928AE7}" type="datetime1">
              <a:rPr kumimoji="1" lang="ja-JP" altLang="en-US" smtClean="0">
                <a:solidFill>
                  <a:srgbClr val="D6ECFF"/>
                </a:solidFill>
              </a:rPr>
              <a:pPr/>
              <a:t>2013/2/14</a:t>
            </a:fld>
            <a:endParaRPr kumimoji="1" lang="ja-JP" altLang="en-US">
              <a:solidFill>
                <a:srgbClr val="D6ECFF"/>
              </a:solidFill>
            </a:endParaRPr>
          </a:p>
        </p:txBody>
      </p:sp>
      <p:sp>
        <p:nvSpPr>
          <p:cNvPr id="5" name="フッター プレースホルダ 4"/>
          <p:cNvSpPr>
            <a:spLocks noGrp="1"/>
          </p:cNvSpPr>
          <p:nvPr>
            <p:ph type="ftr" sz="quarter" idx="11"/>
          </p:nvPr>
        </p:nvSpPr>
        <p:spPr/>
        <p:txBody>
          <a:bodyPr/>
          <a:lstStyle>
            <a:extLst/>
          </a:lstStyle>
          <a:p>
            <a:endParaRPr kumimoji="1" lang="ja-JP" altLang="en-US">
              <a:solidFill>
                <a:srgbClr val="D6ECFF"/>
              </a:solidFill>
            </a:endParaRPr>
          </a:p>
        </p:txBody>
      </p:sp>
      <p:sp>
        <p:nvSpPr>
          <p:cNvPr id="6" name="スライド番号プレースホルダ 5"/>
          <p:cNvSpPr>
            <a:spLocks noGrp="1"/>
          </p:cNvSpPr>
          <p:nvPr>
            <p:ph type="sldNum" sz="quarter" idx="12"/>
          </p:nvPr>
        </p:nvSpPr>
        <p:spPr/>
        <p:txBody>
          <a:bodyPr/>
          <a:lstStyle>
            <a:extLst/>
          </a:lstStyle>
          <a:p>
            <a:fld id="{0066CFEB-86C0-489F-B591-03BA45A0702E}" type="slidenum">
              <a:rPr kumimoji="1" lang="ja-JP" altLang="en-US" smtClean="0">
                <a:solidFill>
                  <a:srgbClr val="D6ECFF"/>
                </a:solidFill>
              </a:rPr>
              <a:pPr/>
              <a:t>&lt;#&gt;</a:t>
            </a:fld>
            <a:endParaRPr kumimoji="1" lang="ja-JP" altLang="en-US">
              <a:solidFill>
                <a:srgbClr val="D6ECFF"/>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9"/>
            <a:ext cx="1981200" cy="5851525"/>
          </a:xfrm>
        </p:spPr>
        <p:txBody>
          <a:bodyPr vert="eaVert" anchor="ctr"/>
          <a:lstStyle>
            <a:extLst/>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a:xfrm>
            <a:off x="609600" y="274639"/>
            <a:ext cx="5867400" cy="5851525"/>
          </a:xfrm>
        </p:spPr>
        <p:txBody>
          <a:bodyPr vert="eaVert"/>
          <a:lstStyle>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extLst/>
          </a:lstStyle>
          <a:p>
            <a:fld id="{C07995D4-09A4-4ACB-8748-67CCA15CFECB}" type="datetime1">
              <a:rPr kumimoji="1" lang="ja-JP" altLang="en-US" smtClean="0">
                <a:solidFill>
                  <a:srgbClr val="D6ECFF"/>
                </a:solidFill>
              </a:rPr>
              <a:pPr/>
              <a:t>2013/2/14</a:t>
            </a:fld>
            <a:endParaRPr kumimoji="1" lang="ja-JP" altLang="en-US">
              <a:solidFill>
                <a:srgbClr val="D6ECFF"/>
              </a:solidFill>
            </a:endParaRPr>
          </a:p>
        </p:txBody>
      </p:sp>
      <p:sp>
        <p:nvSpPr>
          <p:cNvPr id="5" name="フッター プレースホルダ 4"/>
          <p:cNvSpPr>
            <a:spLocks noGrp="1"/>
          </p:cNvSpPr>
          <p:nvPr>
            <p:ph type="ftr" sz="quarter" idx="11"/>
          </p:nvPr>
        </p:nvSpPr>
        <p:spPr/>
        <p:txBody>
          <a:bodyPr/>
          <a:lstStyle>
            <a:extLst/>
          </a:lstStyle>
          <a:p>
            <a:endParaRPr kumimoji="1" lang="ja-JP" altLang="en-US">
              <a:solidFill>
                <a:srgbClr val="D6ECFF"/>
              </a:solidFill>
            </a:endParaRPr>
          </a:p>
        </p:txBody>
      </p:sp>
      <p:sp>
        <p:nvSpPr>
          <p:cNvPr id="6" name="スライド番号プレースホルダ 5"/>
          <p:cNvSpPr>
            <a:spLocks noGrp="1"/>
          </p:cNvSpPr>
          <p:nvPr>
            <p:ph type="sldNum" sz="quarter" idx="12"/>
          </p:nvPr>
        </p:nvSpPr>
        <p:spPr/>
        <p:txBody>
          <a:bodyPr/>
          <a:lstStyle>
            <a:extLst/>
          </a:lstStyle>
          <a:p>
            <a:fld id="{0066CFEB-86C0-489F-B591-03BA45A0702E}" type="slidenum">
              <a:rPr kumimoji="1" lang="ja-JP" altLang="en-US" smtClean="0">
                <a:solidFill>
                  <a:srgbClr val="D6ECFF"/>
                </a:solidFill>
              </a:rPr>
              <a:pPr/>
              <a:t>&lt;#&gt;</a:t>
            </a:fld>
            <a:endParaRPr kumimoji="1" lang="ja-JP" altLang="en-US">
              <a:solidFill>
                <a:srgbClr val="D6ECFF"/>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BCBA6550-D13E-4CDD-AC2E-D652FD9EE44B}" type="datetime1">
              <a:rPr lang="ja-JP" altLang="en-US" smtClean="0">
                <a:solidFill>
                  <a:prstClr val="black">
                    <a:tint val="75000"/>
                  </a:prstClr>
                </a:solidFill>
              </a:rPr>
              <a:pPr/>
              <a:t>2013/2/14</a:t>
            </a:fld>
            <a:endParaRPr lang="ja-JP" altLang="en-US">
              <a:solidFill>
                <a:prstClr val="black">
                  <a:tint val="75000"/>
                </a:prstClr>
              </a:solidFill>
            </a:endParaRPr>
          </a:p>
        </p:txBody>
      </p:sp>
      <p:sp>
        <p:nvSpPr>
          <p:cNvPr id="5" name="フッター プレースホルダ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 5"/>
          <p:cNvSpPr>
            <a:spLocks noGrp="1"/>
          </p:cNvSpPr>
          <p:nvPr>
            <p:ph type="sldNum" sz="quarter" idx="12"/>
          </p:nvPr>
        </p:nvSpPr>
        <p:spPr/>
        <p:txBody>
          <a:bodyPr/>
          <a:lstStyle/>
          <a:p>
            <a:fld id="{C483771E-C4BD-415D-955B-8BD4359C91DD}" type="slidenum">
              <a:rPr lang="ja-JP" altLang="en-US" smtClean="0">
                <a:solidFill>
                  <a:prstClr val="black">
                    <a:tint val="75000"/>
                  </a:prstClr>
                </a:solidFill>
              </a:rPr>
              <a:pPr/>
              <a:t>&lt;#&gt;</a:t>
            </a:fld>
            <a:endParaRPr lang="ja-JP" altLang="en-US">
              <a:solidFill>
                <a:prstClr val="black">
                  <a:tint val="75000"/>
                </a:prstClr>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83568" y="4875237"/>
            <a:ext cx="7772400" cy="1362075"/>
          </a:xfrm>
        </p:spPr>
        <p:txBody>
          <a:bodyPr anchor="ctr">
            <a:normAutofit/>
          </a:bodyPr>
          <a:lstStyle>
            <a:lvl1pPr algn="r">
              <a:defRPr sz="4800" b="1" cap="none" spc="0">
                <a:ln w="19050">
                  <a:solidFill>
                    <a:schemeClr val="bg2">
                      <a:lumMod val="25000"/>
                    </a:schemeClr>
                  </a:solidFill>
                  <a:prstDash val="solid"/>
                  <a:miter lim="800000"/>
                </a:ln>
                <a:solidFill>
                  <a:schemeClr val="bg1"/>
                </a:solidFill>
                <a:effectLst>
                  <a:outerShdw blurRad="25500" dist="23000" dir="7020000" algn="tl">
                    <a:srgbClr val="000000">
                      <a:alpha val="50000"/>
                    </a:srgbClr>
                  </a:outerShdw>
                </a:effectLst>
              </a:defRPr>
            </a:lvl1pPr>
          </a:lstStyle>
          <a:p>
            <a:r>
              <a:rPr kumimoji="1" lang="ja-JP" altLang="en-US" smtClean="0"/>
              <a:t>マスタ タイトルの書式設定</a:t>
            </a:r>
            <a:endParaRPr kumimoji="1" lang="ja-JP" altLang="en-US" dirty="0"/>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848BE6C6-81CB-4601-AB51-C7F1A245DEA7}" type="datetime1">
              <a:rPr lang="ja-JP" altLang="en-US" smtClean="0">
                <a:solidFill>
                  <a:prstClr val="black">
                    <a:tint val="75000"/>
                  </a:prstClr>
                </a:solidFill>
              </a:rPr>
              <a:pPr/>
              <a:t>2013/2/14</a:t>
            </a:fld>
            <a:endParaRPr lang="ja-JP" altLang="en-US">
              <a:solidFill>
                <a:prstClr val="black">
                  <a:tint val="75000"/>
                </a:prstClr>
              </a:solidFill>
            </a:endParaRPr>
          </a:p>
        </p:txBody>
      </p:sp>
      <p:sp>
        <p:nvSpPr>
          <p:cNvPr id="5" name="フッター プレースホルダ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 5"/>
          <p:cNvSpPr>
            <a:spLocks noGrp="1"/>
          </p:cNvSpPr>
          <p:nvPr>
            <p:ph type="sldNum" sz="quarter" idx="12"/>
          </p:nvPr>
        </p:nvSpPr>
        <p:spPr/>
        <p:txBody>
          <a:bodyPr/>
          <a:lstStyle/>
          <a:p>
            <a:fld id="{C483771E-C4BD-415D-955B-8BD4359C91DD}" type="slidenum">
              <a:rPr lang="ja-JP" altLang="en-US" smtClean="0">
                <a:solidFill>
                  <a:prstClr val="black">
                    <a:tint val="75000"/>
                  </a:prstClr>
                </a:solidFill>
              </a:rPr>
              <a:pPr/>
              <a:t>&lt;#&gt;</a:t>
            </a:fld>
            <a:endParaRPr lang="ja-JP" altLang="en-US">
              <a:solidFill>
                <a:prstClr val="black">
                  <a:tint val="75000"/>
                </a:prstClr>
              </a:solidFill>
            </a:endParaRPr>
          </a:p>
        </p:txBody>
      </p:sp>
      <p:sp>
        <p:nvSpPr>
          <p:cNvPr id="7" name="角丸四角形 6"/>
          <p:cNvSpPr/>
          <p:nvPr/>
        </p:nvSpPr>
        <p:spPr>
          <a:xfrm>
            <a:off x="755576" y="4797152"/>
            <a:ext cx="7704856" cy="1296144"/>
          </a:xfrm>
          <a:prstGeom prst="roundRect">
            <a:avLst/>
          </a:prstGeom>
          <a:gradFill flip="none" rotWithShape="1">
            <a:gsLst>
              <a:gs pos="0">
                <a:srgbClr val="FFFF00">
                  <a:tint val="66000"/>
                  <a:satMod val="160000"/>
                  <a:alpha val="22000"/>
                </a:srgbClr>
              </a:gs>
              <a:gs pos="50000">
                <a:srgbClr val="FFFF00">
                  <a:tint val="44500"/>
                  <a:satMod val="160000"/>
                  <a:alpha val="0"/>
                </a:srgbClr>
              </a:gs>
              <a:gs pos="100000">
                <a:srgbClr val="FFFF00">
                  <a:tint val="23500"/>
                  <a:satMod val="160000"/>
                  <a:alpha val="14000"/>
                </a:srgbClr>
              </a:gs>
            </a:gsLst>
            <a:lin ang="13500000" scaled="1"/>
            <a:tileRect/>
          </a:gradFill>
          <a:ln>
            <a:noFill/>
          </a:ln>
          <a:effectLst>
            <a:outerShdw blurRad="40000" dist="20000" dir="5400000" rotWithShape="0">
              <a:srgbClr val="000000">
                <a:alpha val="38000"/>
              </a:srgbClr>
            </a:outerShdw>
          </a:effectLst>
        </p:spPr>
        <p:style>
          <a:lnRef idx="3">
            <a:schemeClr val="lt1"/>
          </a:lnRef>
          <a:fillRef idx="1">
            <a:schemeClr val="accent6"/>
          </a:fillRef>
          <a:effectRef idx="1">
            <a:schemeClr val="accent6"/>
          </a:effectRef>
          <a:fontRef idx="minor">
            <a:schemeClr val="lt1"/>
          </a:fontRef>
        </p:style>
        <p:txBody>
          <a:bodyPr rtlCol="0" anchor="ctr"/>
          <a:lstStyle/>
          <a:p>
            <a:pPr algn="ctr"/>
            <a:endParaRPr lang="ja-JP" altLang="en-US" b="1">
              <a:ln w="18000">
                <a:solidFill>
                  <a:srgbClr val="C0504D">
                    <a:satMod val="140000"/>
                  </a:srgbClr>
                </a:solidFill>
                <a:prstDash val="solid"/>
                <a:miter lim="800000"/>
              </a:ln>
              <a:noFill/>
              <a:effectLst>
                <a:outerShdw blurRad="25500" dist="23000" dir="7020000" algn="tl">
                  <a:srgbClr val="000000">
                    <a:alpha val="50000"/>
                  </a:srgbClr>
                </a:outerShdw>
              </a:effectLst>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E1D53581-EC3F-4DB1-91E4-B7FA35DFC94A}" type="datetime1">
              <a:rPr lang="ja-JP" altLang="en-US" smtClean="0">
                <a:solidFill>
                  <a:prstClr val="black">
                    <a:tint val="75000"/>
                  </a:prstClr>
                </a:solidFill>
              </a:rPr>
              <a:pPr/>
              <a:t>2013/2/14</a:t>
            </a:fld>
            <a:endParaRPr lang="ja-JP" altLang="en-US">
              <a:solidFill>
                <a:prstClr val="black">
                  <a:tint val="75000"/>
                </a:prstClr>
              </a:solidFill>
            </a:endParaRPr>
          </a:p>
        </p:txBody>
      </p:sp>
      <p:sp>
        <p:nvSpPr>
          <p:cNvPr id="6" name="フッター プレースホルダ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 6"/>
          <p:cNvSpPr>
            <a:spLocks noGrp="1"/>
          </p:cNvSpPr>
          <p:nvPr>
            <p:ph type="sldNum" sz="quarter" idx="12"/>
          </p:nvPr>
        </p:nvSpPr>
        <p:spPr/>
        <p:txBody>
          <a:bodyPr/>
          <a:lstStyle/>
          <a:p>
            <a:fld id="{C483771E-C4BD-415D-955B-8BD4359C91DD}" type="slidenum">
              <a:rPr lang="ja-JP" altLang="en-US" smtClean="0">
                <a:solidFill>
                  <a:prstClr val="black">
                    <a:tint val="75000"/>
                  </a:prstClr>
                </a:solidFill>
              </a:rPr>
              <a:pPr/>
              <a:t>&lt;#&gt;</a:t>
            </a:fld>
            <a:endParaRPr lang="ja-JP" altLang="en-US">
              <a:solidFill>
                <a:prstClr val="black">
                  <a:tint val="75000"/>
                </a:prstClr>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37B3B1E9-69A9-4A5F-830F-BAA581875DDC}" type="datetime1">
              <a:rPr lang="ja-JP" altLang="en-US" smtClean="0">
                <a:solidFill>
                  <a:prstClr val="black">
                    <a:tint val="75000"/>
                  </a:prstClr>
                </a:solidFill>
              </a:rPr>
              <a:pPr/>
              <a:t>2013/2/14</a:t>
            </a:fld>
            <a:endParaRPr lang="ja-JP" altLang="en-US">
              <a:solidFill>
                <a:prstClr val="black">
                  <a:tint val="75000"/>
                </a:prstClr>
              </a:solidFill>
            </a:endParaRPr>
          </a:p>
        </p:txBody>
      </p:sp>
      <p:sp>
        <p:nvSpPr>
          <p:cNvPr id="8" name="フッター プレースホルダ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 8"/>
          <p:cNvSpPr>
            <a:spLocks noGrp="1"/>
          </p:cNvSpPr>
          <p:nvPr>
            <p:ph type="sldNum" sz="quarter" idx="12"/>
          </p:nvPr>
        </p:nvSpPr>
        <p:spPr/>
        <p:txBody>
          <a:bodyPr/>
          <a:lstStyle/>
          <a:p>
            <a:fld id="{C483771E-C4BD-415D-955B-8BD4359C91DD}" type="slidenum">
              <a:rPr lang="ja-JP" altLang="en-US" smtClean="0">
                <a:solidFill>
                  <a:prstClr val="black">
                    <a:tint val="75000"/>
                  </a:prstClr>
                </a:solidFill>
              </a:rPr>
              <a:pPr/>
              <a:t>&lt;#&gt;</a:t>
            </a:fld>
            <a:endParaRPr lang="ja-JP" altLang="en-US">
              <a:solidFill>
                <a:prstClr val="black">
                  <a:tint val="75000"/>
                </a:prstClr>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57200" y="274638"/>
            <a:ext cx="8229600" cy="778098"/>
          </a:xfrm>
        </p:spPr>
        <p:txBody>
          <a:bodyPr/>
          <a:lstStyle>
            <a:lvl1pPr algn="l">
              <a:defRPr/>
            </a:lvl1pPr>
          </a:lstStyle>
          <a:p>
            <a:r>
              <a:rPr lang="ja-JP"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鈴鹿医療科学大学</a:t>
            </a:r>
            <a:endParaRPr kumimoji="1" lang="ja-JP" altLang="en-US" dirty="0"/>
          </a:p>
        </p:txBody>
      </p:sp>
      <p:sp>
        <p:nvSpPr>
          <p:cNvPr id="3" name="日付プレースホルダ 2"/>
          <p:cNvSpPr>
            <a:spLocks noGrp="1"/>
          </p:cNvSpPr>
          <p:nvPr>
            <p:ph type="dt" sz="half" idx="10"/>
          </p:nvPr>
        </p:nvSpPr>
        <p:spPr/>
        <p:txBody>
          <a:bodyPr/>
          <a:lstStyle/>
          <a:p>
            <a:fld id="{D8BF5B38-6D3A-467E-A83C-5A84FB71ED72}" type="datetime1">
              <a:rPr lang="ja-JP" altLang="en-US" smtClean="0">
                <a:solidFill>
                  <a:prstClr val="black">
                    <a:tint val="75000"/>
                  </a:prstClr>
                </a:solidFill>
              </a:rPr>
              <a:pPr/>
              <a:t>2013/2/14</a:t>
            </a:fld>
            <a:endParaRPr lang="ja-JP" altLang="en-US">
              <a:solidFill>
                <a:prstClr val="black">
                  <a:tint val="75000"/>
                </a:prstClr>
              </a:solidFill>
            </a:endParaRPr>
          </a:p>
        </p:txBody>
      </p:sp>
      <p:sp>
        <p:nvSpPr>
          <p:cNvPr id="4" name="フッター プレースホルダ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 4"/>
          <p:cNvSpPr>
            <a:spLocks noGrp="1"/>
          </p:cNvSpPr>
          <p:nvPr>
            <p:ph type="sldNum" sz="quarter" idx="12"/>
          </p:nvPr>
        </p:nvSpPr>
        <p:spPr/>
        <p:txBody>
          <a:bodyPr/>
          <a:lstStyle/>
          <a:p>
            <a:fld id="{C483771E-C4BD-415D-955B-8BD4359C91DD}" type="slidenum">
              <a:rPr lang="ja-JP" altLang="en-US" smtClean="0">
                <a:solidFill>
                  <a:prstClr val="black">
                    <a:tint val="75000"/>
                  </a:prstClr>
                </a:solidFill>
              </a:rPr>
              <a:pPr/>
              <a:t>&lt;#&gt;</a:t>
            </a:fld>
            <a:endParaRPr lang="ja-JP" altLang="en-US">
              <a:solidFill>
                <a:prstClr val="black">
                  <a:tint val="75000"/>
                </a:prstClr>
              </a:solidFill>
            </a:endParaRPr>
          </a:p>
        </p:txBody>
      </p:sp>
      <p:sp>
        <p:nvSpPr>
          <p:cNvPr id="9" name="角丸四角形 8"/>
          <p:cNvSpPr/>
          <p:nvPr/>
        </p:nvSpPr>
        <p:spPr>
          <a:xfrm>
            <a:off x="467544" y="620688"/>
            <a:ext cx="8208912" cy="360040"/>
          </a:xfrm>
          <a:prstGeom prst="roundRect">
            <a:avLst/>
          </a:prstGeom>
          <a:gradFill flip="none" rotWithShape="1">
            <a:gsLst>
              <a:gs pos="0">
                <a:srgbClr val="FFFF00">
                  <a:tint val="66000"/>
                  <a:satMod val="160000"/>
                  <a:alpha val="22000"/>
                </a:srgbClr>
              </a:gs>
              <a:gs pos="50000">
                <a:srgbClr val="FFFF00">
                  <a:tint val="44500"/>
                  <a:satMod val="160000"/>
                  <a:alpha val="0"/>
                </a:srgbClr>
              </a:gs>
              <a:gs pos="100000">
                <a:srgbClr val="FFFF00">
                  <a:tint val="23500"/>
                  <a:satMod val="160000"/>
                  <a:alpha val="14000"/>
                </a:srgbClr>
              </a:gs>
            </a:gsLst>
            <a:lin ang="13500000" scaled="1"/>
            <a:tileRect/>
          </a:gradFill>
          <a:ln>
            <a:noFill/>
          </a:ln>
          <a:effectLst>
            <a:outerShdw blurRad="40000" dist="20000" dir="5400000" rotWithShape="0">
              <a:srgbClr val="000000">
                <a:alpha val="38000"/>
              </a:srgbClr>
            </a:outerShdw>
          </a:effectLst>
        </p:spPr>
        <p:style>
          <a:lnRef idx="3">
            <a:schemeClr val="lt1"/>
          </a:lnRef>
          <a:fillRef idx="1">
            <a:schemeClr val="accent6"/>
          </a:fillRef>
          <a:effectRef idx="1">
            <a:schemeClr val="accent6"/>
          </a:effectRef>
          <a:fontRef idx="minor">
            <a:schemeClr val="lt1"/>
          </a:fontRef>
        </p:style>
        <p:txBody>
          <a:bodyPr rtlCol="0" anchor="ctr"/>
          <a:lstStyle/>
          <a:p>
            <a:pPr algn="ctr"/>
            <a:endParaRPr lang="ja-JP" altLang="en-US">
              <a:solidFill>
                <a:prstClr val="white"/>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13D434B7-9B63-433B-9878-BBC1FF5370D1}" type="datetime1">
              <a:rPr kumimoji="1" lang="ja-JP" altLang="en-US" smtClean="0"/>
              <a:pPr/>
              <a:t>2013/2/14</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F133D5F-3DBB-4F38-990F-35A691A5C1B1}" type="slidenum">
              <a:rPr kumimoji="1" lang="ja-JP" altLang="en-US" smtClean="0"/>
              <a:pPr/>
              <a:t>&lt;#&gt;</a:t>
            </a:fld>
            <a:endParaRPr kumimoji="1" lang="ja-JP"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B4749FA4-B4B8-4EE8-8354-2A4C592C491B}" type="datetime1">
              <a:rPr lang="ja-JP" altLang="en-US" smtClean="0">
                <a:solidFill>
                  <a:prstClr val="black">
                    <a:tint val="75000"/>
                  </a:prstClr>
                </a:solidFill>
              </a:rPr>
              <a:pPr/>
              <a:t>2013/2/14</a:t>
            </a:fld>
            <a:endParaRPr lang="ja-JP" altLang="en-US">
              <a:solidFill>
                <a:prstClr val="black">
                  <a:tint val="75000"/>
                </a:prstClr>
              </a:solidFill>
            </a:endParaRPr>
          </a:p>
        </p:txBody>
      </p:sp>
      <p:sp>
        <p:nvSpPr>
          <p:cNvPr id="3" name="フッター プレースホルダ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 3"/>
          <p:cNvSpPr>
            <a:spLocks noGrp="1"/>
          </p:cNvSpPr>
          <p:nvPr>
            <p:ph type="sldNum" sz="quarter" idx="12"/>
          </p:nvPr>
        </p:nvSpPr>
        <p:spPr/>
        <p:txBody>
          <a:bodyPr/>
          <a:lstStyle/>
          <a:p>
            <a:fld id="{C483771E-C4BD-415D-955B-8BD4359C91DD}" type="slidenum">
              <a:rPr lang="ja-JP" altLang="en-US" smtClean="0">
                <a:solidFill>
                  <a:prstClr val="black">
                    <a:tint val="75000"/>
                  </a:prstClr>
                </a:solidFill>
              </a:rPr>
              <a:pPr/>
              <a:t>&lt;#&gt;</a:t>
            </a:fld>
            <a:endParaRPr lang="ja-JP" altLang="en-US">
              <a:solidFill>
                <a:prstClr val="black">
                  <a:tint val="75000"/>
                </a:prstClr>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50C77DAB-E713-4320-843F-2C7CB0AAC018}" type="datetime1">
              <a:rPr lang="ja-JP" altLang="en-US" smtClean="0">
                <a:solidFill>
                  <a:prstClr val="black">
                    <a:tint val="75000"/>
                  </a:prstClr>
                </a:solidFill>
              </a:rPr>
              <a:pPr/>
              <a:t>2013/2/14</a:t>
            </a:fld>
            <a:endParaRPr lang="ja-JP" altLang="en-US">
              <a:solidFill>
                <a:prstClr val="black">
                  <a:tint val="75000"/>
                </a:prstClr>
              </a:solidFill>
            </a:endParaRPr>
          </a:p>
        </p:txBody>
      </p:sp>
      <p:sp>
        <p:nvSpPr>
          <p:cNvPr id="6" name="フッター プレースホルダ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 6"/>
          <p:cNvSpPr>
            <a:spLocks noGrp="1"/>
          </p:cNvSpPr>
          <p:nvPr>
            <p:ph type="sldNum" sz="quarter" idx="12"/>
          </p:nvPr>
        </p:nvSpPr>
        <p:spPr/>
        <p:txBody>
          <a:bodyPr/>
          <a:lstStyle/>
          <a:p>
            <a:fld id="{C483771E-C4BD-415D-955B-8BD4359C91DD}" type="slidenum">
              <a:rPr lang="ja-JP" altLang="en-US" smtClean="0">
                <a:solidFill>
                  <a:prstClr val="black">
                    <a:tint val="75000"/>
                  </a:prstClr>
                </a:solidFill>
              </a:rPr>
              <a:pPr/>
              <a:t>&lt;#&gt;</a:t>
            </a:fld>
            <a:endParaRPr lang="ja-JP" altLang="en-US">
              <a:solidFill>
                <a:prstClr val="black">
                  <a:tint val="75000"/>
                </a:prstClr>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smtClean="0"/>
              <a:t>アイコンをクリックして図を追加</a:t>
            </a:r>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F396B85C-6763-400D-9242-499ED77596F2}" type="datetime1">
              <a:rPr lang="ja-JP" altLang="en-US" smtClean="0">
                <a:solidFill>
                  <a:prstClr val="black">
                    <a:tint val="75000"/>
                  </a:prstClr>
                </a:solidFill>
              </a:rPr>
              <a:pPr/>
              <a:t>2013/2/14</a:t>
            </a:fld>
            <a:endParaRPr lang="ja-JP" altLang="en-US">
              <a:solidFill>
                <a:prstClr val="black">
                  <a:tint val="75000"/>
                </a:prstClr>
              </a:solidFill>
            </a:endParaRPr>
          </a:p>
        </p:txBody>
      </p:sp>
      <p:sp>
        <p:nvSpPr>
          <p:cNvPr id="6" name="フッター プレースホルダ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 6"/>
          <p:cNvSpPr>
            <a:spLocks noGrp="1"/>
          </p:cNvSpPr>
          <p:nvPr>
            <p:ph type="sldNum" sz="quarter" idx="12"/>
          </p:nvPr>
        </p:nvSpPr>
        <p:spPr/>
        <p:txBody>
          <a:bodyPr/>
          <a:lstStyle/>
          <a:p>
            <a:fld id="{C483771E-C4BD-415D-955B-8BD4359C91DD}" type="slidenum">
              <a:rPr lang="ja-JP" altLang="en-US" smtClean="0">
                <a:solidFill>
                  <a:prstClr val="black">
                    <a:tint val="75000"/>
                  </a:prstClr>
                </a:solidFill>
              </a:rPr>
              <a:pPr/>
              <a:t>&lt;#&gt;</a:t>
            </a:fld>
            <a:endParaRPr lang="ja-JP" altLang="en-US">
              <a:solidFill>
                <a:prstClr val="black">
                  <a:tint val="75000"/>
                </a:prstClr>
              </a:solidFil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86A14B4F-0E28-496E-8A59-055FC54DC89E}" type="datetime1">
              <a:rPr lang="ja-JP" altLang="en-US" smtClean="0">
                <a:solidFill>
                  <a:prstClr val="black">
                    <a:tint val="75000"/>
                  </a:prstClr>
                </a:solidFill>
              </a:rPr>
              <a:pPr/>
              <a:t>2013/2/14</a:t>
            </a:fld>
            <a:endParaRPr lang="ja-JP" altLang="en-US">
              <a:solidFill>
                <a:prstClr val="black">
                  <a:tint val="75000"/>
                </a:prstClr>
              </a:solidFill>
            </a:endParaRPr>
          </a:p>
        </p:txBody>
      </p:sp>
      <p:sp>
        <p:nvSpPr>
          <p:cNvPr id="5" name="フッター プレースホルダ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 5"/>
          <p:cNvSpPr>
            <a:spLocks noGrp="1"/>
          </p:cNvSpPr>
          <p:nvPr>
            <p:ph type="sldNum" sz="quarter" idx="12"/>
          </p:nvPr>
        </p:nvSpPr>
        <p:spPr/>
        <p:txBody>
          <a:bodyPr/>
          <a:lstStyle/>
          <a:p>
            <a:fld id="{C483771E-C4BD-415D-955B-8BD4359C91DD}" type="slidenum">
              <a:rPr lang="ja-JP" altLang="en-US" smtClean="0">
                <a:solidFill>
                  <a:prstClr val="black">
                    <a:tint val="75000"/>
                  </a:prstClr>
                </a:solidFill>
              </a:rPr>
              <a:pPr/>
              <a:t>&lt;#&gt;</a:t>
            </a:fld>
            <a:endParaRPr lang="ja-JP" altLang="en-US">
              <a:solidFill>
                <a:prstClr val="black">
                  <a:tint val="75000"/>
                </a:prstClr>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D63BFB45-FAFB-4846-B235-A7C250EB5C0F}" type="datetime1">
              <a:rPr lang="ja-JP" altLang="en-US" smtClean="0">
                <a:solidFill>
                  <a:prstClr val="black">
                    <a:tint val="75000"/>
                  </a:prstClr>
                </a:solidFill>
              </a:rPr>
              <a:pPr/>
              <a:t>2013/2/14</a:t>
            </a:fld>
            <a:endParaRPr lang="ja-JP" altLang="en-US">
              <a:solidFill>
                <a:prstClr val="black">
                  <a:tint val="75000"/>
                </a:prstClr>
              </a:solidFill>
            </a:endParaRPr>
          </a:p>
        </p:txBody>
      </p:sp>
      <p:sp>
        <p:nvSpPr>
          <p:cNvPr id="5" name="フッター プレースホルダ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 5"/>
          <p:cNvSpPr>
            <a:spLocks noGrp="1"/>
          </p:cNvSpPr>
          <p:nvPr>
            <p:ph type="sldNum" sz="quarter" idx="12"/>
          </p:nvPr>
        </p:nvSpPr>
        <p:spPr/>
        <p:txBody>
          <a:bodyPr/>
          <a:lstStyle/>
          <a:p>
            <a:fld id="{C483771E-C4BD-415D-955B-8BD4359C91DD}" type="slidenum">
              <a:rPr lang="ja-JP" altLang="en-US" smtClean="0">
                <a:solidFill>
                  <a:prstClr val="black">
                    <a:tint val="75000"/>
                  </a:prstClr>
                </a:solidFill>
              </a:rPr>
              <a:pPr/>
              <a:t>&lt;#&gt;</a:t>
            </a:fld>
            <a:endParaRPr lang="ja-JP" altLang="en-US">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4BA7A6FC-FA46-437A-84A2-C0B80B9C9DA8}" type="datetime1">
              <a:rPr kumimoji="1" lang="ja-JP" altLang="en-US" smtClean="0"/>
              <a:pPr/>
              <a:t>2013/2/14</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F133D5F-3DBB-4F38-990F-35A691A5C1B1}"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323528" y="188640"/>
            <a:ext cx="8352928" cy="778098"/>
          </a:xfrm>
        </p:spPr>
        <p:txBody>
          <a:bodyPr>
            <a:normAutofit/>
          </a:bodyPr>
          <a:lstStyle>
            <a:lvl1pPr algn="l">
              <a:defRPr sz="3600"/>
            </a:lvl1pPr>
          </a:lstStyle>
          <a:p>
            <a:endParaRPr kumimoji="1" lang="ja-JP" altLang="en-US" dirty="0"/>
          </a:p>
        </p:txBody>
      </p:sp>
      <p:sp>
        <p:nvSpPr>
          <p:cNvPr id="4" name="フッター プレースホルダ 3"/>
          <p:cNvSpPr>
            <a:spLocks noGrp="1"/>
          </p:cNvSpPr>
          <p:nvPr>
            <p:ph type="ftr" sz="quarter" idx="11"/>
          </p:nvPr>
        </p:nvSpPr>
        <p:spPr>
          <a:xfrm>
            <a:off x="1115616" y="6356350"/>
            <a:ext cx="6912768" cy="365125"/>
          </a:xfrm>
        </p:spPr>
        <p:txBody>
          <a:bodyPr/>
          <a:lstStyle>
            <a:lvl1pPr>
              <a:defRPr sz="1800"/>
            </a:lvl1pPr>
          </a:lstStyle>
          <a:p>
            <a:endParaRPr lang="ja-JP" altLang="en-US" dirty="0"/>
          </a:p>
        </p:txBody>
      </p:sp>
      <p:sp>
        <p:nvSpPr>
          <p:cNvPr id="5" name="スライド番号プレースホルダ 4"/>
          <p:cNvSpPr>
            <a:spLocks noGrp="1"/>
          </p:cNvSpPr>
          <p:nvPr>
            <p:ph type="sldNum" sz="quarter" idx="12"/>
          </p:nvPr>
        </p:nvSpPr>
        <p:spPr>
          <a:xfrm>
            <a:off x="8028384" y="6356350"/>
            <a:ext cx="658416" cy="365125"/>
          </a:xfrm>
        </p:spPr>
        <p:txBody>
          <a:bodyPr/>
          <a:lstStyle>
            <a:lvl1pPr>
              <a:defRPr sz="2000"/>
            </a:lvl1pPr>
          </a:lstStyle>
          <a:p>
            <a:fld id="{DF133D5F-3DBB-4F38-990F-35A691A5C1B1}" type="slidenum">
              <a:rPr lang="ja-JP" altLang="en-US" smtClean="0"/>
              <a:pPr/>
              <a:t>&lt;#&gt;</a:t>
            </a:fld>
            <a:endParaRPr lang="ja-JP" altLang="en-US" dirty="0"/>
          </a:p>
        </p:txBody>
      </p:sp>
      <p:sp>
        <p:nvSpPr>
          <p:cNvPr id="9" name="角丸四角形 8"/>
          <p:cNvSpPr/>
          <p:nvPr/>
        </p:nvSpPr>
        <p:spPr>
          <a:xfrm>
            <a:off x="359532" y="548680"/>
            <a:ext cx="8424936" cy="360040"/>
          </a:xfrm>
          <a:prstGeom prst="roundRect">
            <a:avLst/>
          </a:prstGeom>
          <a:gradFill flip="none" rotWithShape="1">
            <a:gsLst>
              <a:gs pos="0">
                <a:srgbClr val="FFFF00">
                  <a:tint val="66000"/>
                  <a:satMod val="160000"/>
                  <a:alpha val="22000"/>
                </a:srgbClr>
              </a:gs>
              <a:gs pos="50000">
                <a:srgbClr val="FFFF00">
                  <a:tint val="44500"/>
                  <a:satMod val="160000"/>
                  <a:alpha val="0"/>
                </a:srgbClr>
              </a:gs>
              <a:gs pos="100000">
                <a:srgbClr val="FFFF00">
                  <a:tint val="23500"/>
                  <a:satMod val="160000"/>
                  <a:alpha val="14000"/>
                </a:srgbClr>
              </a:gs>
            </a:gsLst>
            <a:lin ang="13500000" scaled="1"/>
            <a:tileRect/>
          </a:gradFill>
          <a:ln>
            <a:noFill/>
          </a:ln>
          <a:effectLst>
            <a:outerShdw blurRad="40000" dist="20000" dir="5400000" rotWithShape="0">
              <a:srgbClr val="000000">
                <a:alpha val="38000"/>
              </a:srgbClr>
            </a:outerShdw>
          </a:effectLst>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06A38DBD-7F7B-4229-A7D9-03F6AB5A8285}" type="datetime1">
              <a:rPr kumimoji="1" lang="ja-JP" altLang="en-US" smtClean="0"/>
              <a:pPr/>
              <a:t>2013/2/14</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F133D5F-3DBB-4F38-990F-35A691A5C1B1}"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D6E498F6-E277-497D-8677-A1545AE0B747}" type="datetime1">
              <a:rPr kumimoji="1" lang="ja-JP" altLang="en-US" smtClean="0"/>
              <a:pPr/>
              <a:t>2013/2/14</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F133D5F-3DBB-4F38-990F-35A691A5C1B1}"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smtClean="0"/>
              <a:t>アイコンをクリックして図を追加</a:t>
            </a:r>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F40ECEB7-10BC-41CB-B81D-8718D45572D0}" type="datetime1">
              <a:rPr kumimoji="1" lang="ja-JP" altLang="en-US" smtClean="0"/>
              <a:pPr/>
              <a:t>2013/2/14</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F133D5F-3DBB-4F38-990F-35A691A5C1B1}"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tx1">
                <a:lumMod val="95000"/>
                <a:lumOff val="5000"/>
              </a:schemeClr>
            </a:gs>
            <a:gs pos="100000">
              <a:schemeClr val="tx1">
                <a:lumMod val="95000"/>
                <a:lumOff val="5000"/>
              </a:schemeClr>
            </a:gs>
            <a:gs pos="0">
              <a:schemeClr val="tx1">
                <a:lumMod val="95000"/>
                <a:lumOff val="5000"/>
                <a:alpha val="88000"/>
              </a:schemeClr>
            </a:gs>
          </a:gsLst>
          <a:lin ang="4200000" scaled="0"/>
          <a:tileRect/>
        </a:gradFill>
        <a:effectLst/>
      </p:bgPr>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922114"/>
          </a:xfrm>
          <a:prstGeom prst="rect">
            <a:avLst/>
          </a:prstGeom>
        </p:spPr>
        <p:txBody>
          <a:bodyPr vert="horz" lIns="91440" tIns="45720" rIns="91440" bIns="45720" rtlCol="0" anchor="ctr">
            <a:normAutofit/>
          </a:bodyPr>
          <a:lstStyle/>
          <a:p>
            <a:r>
              <a:rPr kumimoji="1" lang="ja-JP" altLang="en-US" dirty="0" smtClean="0"/>
              <a:t>マスタ タイトルの書式設定</a:t>
            </a:r>
            <a:endParaRPr kumimoji="1" lang="ja-JP" altLang="en-US" dirty="0"/>
          </a:p>
        </p:txBody>
      </p:sp>
      <p:sp>
        <p:nvSpPr>
          <p:cNvPr id="3" name="テキスト プレースホルダ 2"/>
          <p:cNvSpPr>
            <a:spLocks noGrp="1"/>
          </p:cNvSpPr>
          <p:nvPr>
            <p:ph type="body" idx="1"/>
          </p:nvPr>
        </p:nvSpPr>
        <p:spPr>
          <a:xfrm>
            <a:off x="457200" y="1340768"/>
            <a:ext cx="8229600" cy="4785395"/>
          </a:xfrm>
          <a:prstGeom prst="rect">
            <a:avLst/>
          </a:prstGeom>
        </p:spPr>
        <p:txBody>
          <a:bodyPr vert="horz" lIns="91440" tIns="45720" rIns="91440" bIns="45720" rtlCol="0">
            <a:normAutofit/>
          </a:body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603516-FF51-4E56-BF4F-3F3306E21CFA}" type="datetime1">
              <a:rPr kumimoji="1" lang="ja-JP" altLang="en-US" smtClean="0"/>
              <a:pPr/>
              <a:t>2013/2/14</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DF133D5F-3DBB-4F38-990F-35A691A5C1B1}"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kumimoji="1" sz="4400" kern="1200">
          <a:solidFill>
            <a:schemeClr val="bg1">
              <a:lumMod val="95000"/>
            </a:schemeClr>
          </a:solidFill>
          <a:effectLst>
            <a:outerShdw blurRad="50800" dist="38100" dir="2700000" algn="tl" rotWithShape="0">
              <a:prstClr val="black">
                <a:alpha val="40000"/>
              </a:prst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bg1">
              <a:lumMod val="9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bg1">
              <a:lumMod val="9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bg1">
              <a:lumMod val="9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bg1">
              <a:lumMod val="9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bg1">
              <a:lumMod val="9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gradFill flip="none" rotWithShape="1">
          <a:gsLst>
            <a:gs pos="0">
              <a:schemeClr val="bg1">
                <a:shade val="100000"/>
                <a:satMod val="150000"/>
              </a:schemeClr>
            </a:gs>
            <a:gs pos="89000">
              <a:schemeClr val="bg1">
                <a:shade val="90000"/>
                <a:satMod val="375000"/>
              </a:schemeClr>
            </a:gs>
            <a:gs pos="100000">
              <a:schemeClr val="bg1">
                <a:tint val="88000"/>
                <a:satMod val="400000"/>
              </a:schemeClr>
            </a:gs>
          </a:gsLst>
          <a:lin ang="5400000" scaled="0"/>
          <a:tileRect/>
        </a:gradFill>
        <a:effectLst/>
      </p:bgPr>
    </p:bg>
    <p:spTree>
      <p:nvGrpSpPr>
        <p:cNvPr id="1" name=""/>
        <p:cNvGrpSpPr/>
        <p:nvPr/>
      </p:nvGrpSpPr>
      <p:grpSpPr>
        <a:xfrm>
          <a:off x="0" y="0"/>
          <a:ext cx="0" cy="0"/>
          <a:chOff x="0" y="0"/>
          <a:chExt cx="0" cy="0"/>
        </a:xfrm>
      </p:grpSpPr>
      <p:sp>
        <p:nvSpPr>
          <p:cNvPr id="7" name="正方形/長方形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solidFill>
                <a:prstClr val="white"/>
              </a:solidFill>
            </a:endParaRPr>
          </a:p>
        </p:txBody>
      </p:sp>
      <p:sp>
        <p:nvSpPr>
          <p:cNvPr id="8" name="正方形/長方形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solidFill>
                <a:prstClr val="white"/>
              </a:solidFill>
            </a:endParaRPr>
          </a:p>
        </p:txBody>
      </p:sp>
      <p:sp>
        <p:nvSpPr>
          <p:cNvPr id="9" name="正方形/長方形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solidFill>
                <a:prstClr val="white"/>
              </a:solidFill>
            </a:endParaRPr>
          </a:p>
        </p:txBody>
      </p:sp>
      <p:sp>
        <p:nvSpPr>
          <p:cNvPr id="10" name="正方形/長方形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solidFill>
                <a:prstClr val="white"/>
              </a:solidFill>
            </a:endParaRPr>
          </a:p>
        </p:txBody>
      </p:sp>
      <p:sp>
        <p:nvSpPr>
          <p:cNvPr id="11" name="正方形/長方形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dirty="0">
              <a:solidFill>
                <a:prstClr val="white"/>
              </a:solidFill>
            </a:endParaRPr>
          </a:p>
        </p:txBody>
      </p:sp>
      <p:sp>
        <p:nvSpPr>
          <p:cNvPr id="12" name="正方形/長方形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dirty="0">
              <a:solidFill>
                <a:prstClr val="white"/>
              </a:solidFill>
            </a:endParaRPr>
          </a:p>
        </p:txBody>
      </p:sp>
      <p:sp>
        <p:nvSpPr>
          <p:cNvPr id="15" name="正方形/長方形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dirty="0">
              <a:solidFill>
                <a:prstClr val="white"/>
              </a:solidFill>
            </a:endParaRPr>
          </a:p>
        </p:txBody>
      </p:sp>
      <p:sp>
        <p:nvSpPr>
          <p:cNvPr id="16" name="正方形/長方形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solidFill>
                <a:prstClr val="white"/>
              </a:solidFill>
            </a:endParaRPr>
          </a:p>
        </p:txBody>
      </p:sp>
      <p:sp>
        <p:nvSpPr>
          <p:cNvPr id="17" name="正方形/長方形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dirty="0">
              <a:solidFill>
                <a:prstClr val="white"/>
              </a:solidFill>
            </a:endParaRPr>
          </a:p>
        </p:txBody>
      </p:sp>
      <p:sp>
        <p:nvSpPr>
          <p:cNvPr id="22" name="タイトル プレースホルダ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ja-JP" altLang="en-US" smtClean="0"/>
              <a:t>マスタ タイトルの書式設定</a:t>
            </a:r>
            <a:endParaRPr kumimoji="0" lang="en-US"/>
          </a:p>
        </p:txBody>
      </p:sp>
      <p:sp>
        <p:nvSpPr>
          <p:cNvPr id="13" name="テキスト プレースホルダ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ja-JP" altLang="en-US" smtClean="0"/>
              <a:t>マスタ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4" name="日付プレースホルダ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7EAAC571-D0F3-44B1-8459-330429391ECB}" type="datetime1">
              <a:rPr kumimoji="1" lang="ja-JP" altLang="en-US" smtClean="0">
                <a:solidFill>
                  <a:srgbClr val="D6ECFF"/>
                </a:solidFill>
              </a:rPr>
              <a:pPr/>
              <a:t>2013/2/14</a:t>
            </a:fld>
            <a:endParaRPr kumimoji="1" lang="ja-JP" altLang="en-US">
              <a:solidFill>
                <a:srgbClr val="D6ECFF"/>
              </a:solidFill>
            </a:endParaRPr>
          </a:p>
        </p:txBody>
      </p:sp>
      <p:sp>
        <p:nvSpPr>
          <p:cNvPr id="3" name="フッター プレースホルダ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kumimoji="1" lang="ja-JP" altLang="en-US">
              <a:solidFill>
                <a:srgbClr val="D6ECFF"/>
              </a:solidFill>
            </a:endParaRPr>
          </a:p>
        </p:txBody>
      </p:sp>
      <p:sp>
        <p:nvSpPr>
          <p:cNvPr id="23" name="スライド番号プレースホルダ 22"/>
          <p:cNvSpPr>
            <a:spLocks noGrp="1"/>
          </p:cNvSpPr>
          <p:nvPr>
            <p:ph type="sldNum" sz="quarter" idx="4"/>
          </p:nvPr>
        </p:nvSpPr>
        <p:spPr>
          <a:xfrm>
            <a:off x="8388424" y="6237313"/>
            <a:ext cx="679376" cy="544488"/>
          </a:xfrm>
          <a:prstGeom prst="rect">
            <a:avLst/>
          </a:prstGeom>
        </p:spPr>
        <p:txBody>
          <a:bodyPr vert="horz" anchor="b"/>
          <a:lstStyle>
            <a:lvl1pPr algn="l" eaLnBrk="1" latinLnBrk="0" hangingPunct="1">
              <a:defRPr kumimoji="0" sz="2400">
                <a:solidFill>
                  <a:schemeClr val="tx2"/>
                </a:solidFill>
              </a:defRPr>
            </a:lvl1pPr>
            <a:extLst/>
          </a:lstStyle>
          <a:p>
            <a:fld id="{0066CFEB-86C0-489F-B591-03BA45A0702E}" type="slidenum">
              <a:rPr kumimoji="1" lang="ja-JP" altLang="en-US" smtClean="0">
                <a:solidFill>
                  <a:srgbClr val="D6ECFF"/>
                </a:solidFill>
              </a:rPr>
              <a:pPr/>
              <a:t>&lt;#&gt;</a:t>
            </a:fld>
            <a:endParaRPr kumimoji="1" lang="ja-JP" altLang="en-US" dirty="0">
              <a:solidFill>
                <a:srgbClr val="D6ECFF"/>
              </a:solidFill>
            </a:endParaRPr>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1"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1"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1"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1"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1"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1"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1"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1"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1"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1" sz="1600" kern="1200">
          <a:solidFill>
            <a:schemeClr val="tx1"/>
          </a:solidFill>
          <a:latin typeface="+mn-lt"/>
          <a:ea typeface="+mn-ea"/>
          <a:cs typeface="+mn-cs"/>
        </a:defRPr>
      </a:lvl9pPr>
      <a:extLst/>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Pr>
        <a:gradFill flip="none" rotWithShape="1">
          <a:gsLst>
            <a:gs pos="0">
              <a:schemeClr val="bg1">
                <a:shade val="100000"/>
                <a:satMod val="150000"/>
              </a:schemeClr>
            </a:gs>
            <a:gs pos="89000">
              <a:schemeClr val="bg1">
                <a:shade val="90000"/>
                <a:satMod val="375000"/>
              </a:schemeClr>
            </a:gs>
            <a:gs pos="100000">
              <a:schemeClr val="bg1">
                <a:tint val="88000"/>
                <a:satMod val="400000"/>
              </a:schemeClr>
            </a:gs>
          </a:gsLst>
          <a:lin ang="5400000" scaled="0"/>
          <a:tileRect/>
        </a:gradFill>
        <a:effectLst/>
      </p:bgPr>
    </p:bg>
    <p:spTree>
      <p:nvGrpSpPr>
        <p:cNvPr id="1" name=""/>
        <p:cNvGrpSpPr/>
        <p:nvPr/>
      </p:nvGrpSpPr>
      <p:grpSpPr>
        <a:xfrm>
          <a:off x="0" y="0"/>
          <a:ext cx="0" cy="0"/>
          <a:chOff x="0" y="0"/>
          <a:chExt cx="0" cy="0"/>
        </a:xfrm>
      </p:grpSpPr>
      <p:sp>
        <p:nvSpPr>
          <p:cNvPr id="7" name="正方形/長方形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solidFill>
                <a:prstClr val="white"/>
              </a:solidFill>
            </a:endParaRPr>
          </a:p>
        </p:txBody>
      </p:sp>
      <p:sp>
        <p:nvSpPr>
          <p:cNvPr id="8" name="正方形/長方形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solidFill>
                <a:prstClr val="white"/>
              </a:solidFill>
            </a:endParaRPr>
          </a:p>
        </p:txBody>
      </p:sp>
      <p:sp>
        <p:nvSpPr>
          <p:cNvPr id="9" name="正方形/長方形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solidFill>
                <a:prstClr val="white"/>
              </a:solidFill>
            </a:endParaRPr>
          </a:p>
        </p:txBody>
      </p:sp>
      <p:sp>
        <p:nvSpPr>
          <p:cNvPr id="10" name="正方形/長方形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solidFill>
                <a:prstClr val="white"/>
              </a:solidFill>
            </a:endParaRPr>
          </a:p>
        </p:txBody>
      </p:sp>
      <p:sp>
        <p:nvSpPr>
          <p:cNvPr id="11" name="正方形/長方形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dirty="0">
              <a:solidFill>
                <a:prstClr val="white"/>
              </a:solidFill>
            </a:endParaRPr>
          </a:p>
        </p:txBody>
      </p:sp>
      <p:sp>
        <p:nvSpPr>
          <p:cNvPr id="12" name="正方形/長方形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dirty="0">
              <a:solidFill>
                <a:prstClr val="white"/>
              </a:solidFill>
            </a:endParaRPr>
          </a:p>
        </p:txBody>
      </p:sp>
      <p:sp>
        <p:nvSpPr>
          <p:cNvPr id="15" name="正方形/長方形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dirty="0">
              <a:solidFill>
                <a:prstClr val="white"/>
              </a:solidFill>
            </a:endParaRPr>
          </a:p>
        </p:txBody>
      </p:sp>
      <p:sp>
        <p:nvSpPr>
          <p:cNvPr id="16" name="正方形/長方形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solidFill>
                <a:prstClr val="white"/>
              </a:solidFill>
            </a:endParaRPr>
          </a:p>
        </p:txBody>
      </p:sp>
      <p:sp>
        <p:nvSpPr>
          <p:cNvPr id="17" name="正方形/長方形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dirty="0">
              <a:solidFill>
                <a:prstClr val="white"/>
              </a:solidFill>
            </a:endParaRPr>
          </a:p>
        </p:txBody>
      </p:sp>
      <p:sp>
        <p:nvSpPr>
          <p:cNvPr id="22" name="タイトル プレースホルダ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ja-JP" altLang="en-US" smtClean="0"/>
              <a:t>マスタ タイトルの書式設定</a:t>
            </a:r>
            <a:endParaRPr kumimoji="0" lang="en-US"/>
          </a:p>
        </p:txBody>
      </p:sp>
      <p:sp>
        <p:nvSpPr>
          <p:cNvPr id="13" name="テキスト プレースホルダ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ja-JP" altLang="en-US" smtClean="0"/>
              <a:t>マスタ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4" name="日付プレースホルダ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D62193C7-76A5-4D3D-BB86-C11014116036}" type="datetime1">
              <a:rPr kumimoji="1" lang="ja-JP" altLang="en-US" smtClean="0">
                <a:solidFill>
                  <a:srgbClr val="D6ECFF"/>
                </a:solidFill>
              </a:rPr>
              <a:pPr/>
              <a:t>2013/2/14</a:t>
            </a:fld>
            <a:endParaRPr kumimoji="1" lang="ja-JP" altLang="en-US">
              <a:solidFill>
                <a:srgbClr val="D6ECFF"/>
              </a:solidFill>
            </a:endParaRPr>
          </a:p>
        </p:txBody>
      </p:sp>
      <p:sp>
        <p:nvSpPr>
          <p:cNvPr id="3" name="フッター プレースホルダ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kumimoji="1" lang="ja-JP" altLang="en-US">
              <a:solidFill>
                <a:srgbClr val="D6ECFF"/>
              </a:solidFill>
            </a:endParaRPr>
          </a:p>
        </p:txBody>
      </p:sp>
      <p:sp>
        <p:nvSpPr>
          <p:cNvPr id="23" name="スライド番号プレースホルダ 22"/>
          <p:cNvSpPr>
            <a:spLocks noGrp="1"/>
          </p:cNvSpPr>
          <p:nvPr>
            <p:ph type="sldNum" sz="quarter" idx="4"/>
          </p:nvPr>
        </p:nvSpPr>
        <p:spPr>
          <a:xfrm>
            <a:off x="8388424" y="6237313"/>
            <a:ext cx="679376" cy="544488"/>
          </a:xfrm>
          <a:prstGeom prst="rect">
            <a:avLst/>
          </a:prstGeom>
        </p:spPr>
        <p:txBody>
          <a:bodyPr vert="horz" anchor="b"/>
          <a:lstStyle>
            <a:lvl1pPr algn="l" eaLnBrk="1" latinLnBrk="0" hangingPunct="1">
              <a:defRPr kumimoji="0" sz="2400">
                <a:solidFill>
                  <a:schemeClr val="tx2"/>
                </a:solidFill>
              </a:defRPr>
            </a:lvl1pPr>
            <a:extLst/>
          </a:lstStyle>
          <a:p>
            <a:fld id="{0066CFEB-86C0-489F-B591-03BA45A0702E}" type="slidenum">
              <a:rPr kumimoji="1" lang="ja-JP" altLang="en-US" smtClean="0">
                <a:solidFill>
                  <a:srgbClr val="D6ECFF"/>
                </a:solidFill>
              </a:rPr>
              <a:pPr/>
              <a:t>&lt;#&gt;</a:t>
            </a:fld>
            <a:endParaRPr kumimoji="1" lang="ja-JP" altLang="en-US" dirty="0">
              <a:solidFill>
                <a:srgbClr val="D6ECFF"/>
              </a:solidFill>
            </a:endParaRPr>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rtl="0" eaLnBrk="1" latinLnBrk="0" hangingPunct="1">
        <a:spcBef>
          <a:spcPct val="0"/>
        </a:spcBef>
        <a:buNone/>
        <a:defRPr kumimoji="1"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1"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1"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1"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1"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1"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1"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1"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1"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1" sz="1600" kern="1200">
          <a:solidFill>
            <a:schemeClr val="tx1"/>
          </a:solidFill>
          <a:latin typeface="+mn-lt"/>
          <a:ea typeface="+mn-ea"/>
          <a:cs typeface="+mn-cs"/>
        </a:defRPr>
      </a:lvl9pPr>
      <a:extLst/>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a:extLst/>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tx1">
                <a:lumMod val="95000"/>
                <a:lumOff val="5000"/>
              </a:schemeClr>
            </a:gs>
            <a:gs pos="100000">
              <a:schemeClr val="tx1">
                <a:lumMod val="95000"/>
                <a:lumOff val="5000"/>
              </a:schemeClr>
            </a:gs>
            <a:gs pos="0">
              <a:schemeClr val="tx1">
                <a:lumMod val="95000"/>
                <a:lumOff val="5000"/>
                <a:alpha val="88000"/>
              </a:schemeClr>
            </a:gs>
          </a:gsLst>
          <a:lin ang="4200000" scaled="0"/>
          <a:tileRect/>
        </a:gradFill>
        <a:effectLst/>
      </p:bgPr>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922114"/>
          </a:xfrm>
          <a:prstGeom prst="rect">
            <a:avLst/>
          </a:prstGeom>
        </p:spPr>
        <p:txBody>
          <a:bodyPr vert="horz" lIns="91440" tIns="45720" rIns="91440" bIns="45720" rtlCol="0" anchor="ctr">
            <a:normAutofit/>
          </a:bodyPr>
          <a:lstStyle/>
          <a:p>
            <a:r>
              <a:rPr kumimoji="1" lang="ja-JP" altLang="en-US" dirty="0" smtClean="0"/>
              <a:t>マスタ タイトルの書式設定</a:t>
            </a:r>
            <a:endParaRPr kumimoji="1" lang="ja-JP" altLang="en-US" dirty="0"/>
          </a:p>
        </p:txBody>
      </p:sp>
      <p:sp>
        <p:nvSpPr>
          <p:cNvPr id="3" name="テキスト プレースホルダ 2"/>
          <p:cNvSpPr>
            <a:spLocks noGrp="1"/>
          </p:cNvSpPr>
          <p:nvPr>
            <p:ph type="body" idx="1"/>
          </p:nvPr>
        </p:nvSpPr>
        <p:spPr>
          <a:xfrm>
            <a:off x="457200" y="1340768"/>
            <a:ext cx="8229600" cy="4785395"/>
          </a:xfrm>
          <a:prstGeom prst="rect">
            <a:avLst/>
          </a:prstGeom>
        </p:spPr>
        <p:txBody>
          <a:bodyPr vert="horz" lIns="91440" tIns="45720" rIns="91440" bIns="45720" rtlCol="0">
            <a:normAutofit/>
          </a:body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623BD7-5379-4039-A90F-063DE338AA24}" type="datetime1">
              <a:rPr lang="ja-JP" altLang="en-US" smtClean="0">
                <a:solidFill>
                  <a:prstClr val="black">
                    <a:tint val="75000"/>
                  </a:prstClr>
                </a:solidFill>
              </a:rPr>
              <a:pPr/>
              <a:t>2013/2/14</a:t>
            </a:fld>
            <a:endParaRPr lang="ja-JP" altLang="en-US">
              <a:solidFill>
                <a:prstClr val="black">
                  <a:tint val="75000"/>
                </a:prstClr>
              </a:solidFill>
            </a:endParaRPr>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solidFill>
                <a:prstClr val="black">
                  <a:tint val="75000"/>
                </a:prstClr>
              </a:solidFill>
            </a:endParaRPr>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C483771E-C4BD-415D-955B-8BD4359C91DD}" type="slidenum">
              <a:rPr lang="ja-JP" altLang="en-US" smtClean="0">
                <a:solidFill>
                  <a:prstClr val="black">
                    <a:tint val="75000"/>
                  </a:prstClr>
                </a:solidFill>
              </a:rPr>
              <a:pPr/>
              <a:t>&lt;#&gt;</a:t>
            </a:fld>
            <a:endParaRPr lang="ja-JP"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ctr" defTabSz="914400" rtl="0" eaLnBrk="1" latinLnBrk="0" hangingPunct="1">
        <a:spcBef>
          <a:spcPct val="0"/>
        </a:spcBef>
        <a:buNone/>
        <a:defRPr kumimoji="1" sz="4400" kern="1200">
          <a:solidFill>
            <a:schemeClr val="bg1">
              <a:lumMod val="95000"/>
            </a:schemeClr>
          </a:solidFill>
          <a:effectLst>
            <a:outerShdw blurRad="50800" dist="38100" dir="2700000" algn="tl" rotWithShape="0">
              <a:prstClr val="black">
                <a:alpha val="40000"/>
              </a:prst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bg1">
              <a:lumMod val="9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bg1">
              <a:lumMod val="9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bg1">
              <a:lumMod val="9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bg1">
              <a:lumMod val="9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bg1">
              <a:lumMod val="9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6.xml"/><Relationship Id="rId1" Type="http://schemas.openxmlformats.org/officeDocument/2006/relationships/vmlDrawing" Target="../drawings/vmlDrawing6.vml"/><Relationship Id="rId4" Type="http://schemas.openxmlformats.org/officeDocument/2006/relationships/oleObject" Target="../embeddings/oleObject18.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9.bin"/><Relationship Id="rId7" Type="http://schemas.openxmlformats.org/officeDocument/2006/relationships/oleObject" Target="../embeddings/oleObject23.bin"/><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oleObject" Target="../embeddings/oleObject22.bin"/><Relationship Id="rId5" Type="http://schemas.openxmlformats.org/officeDocument/2006/relationships/oleObject" Target="../embeddings/oleObject21.bin"/><Relationship Id="rId4" Type="http://schemas.openxmlformats.org/officeDocument/2006/relationships/oleObject" Target="../embeddings/oleObject20.bin"/></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oleObject" Target="../embeddings/oleObject24.bin"/><Relationship Id="rId7" Type="http://schemas.openxmlformats.org/officeDocument/2006/relationships/oleObject" Target="../embeddings/oleObject28.bin"/><Relationship Id="rId12" Type="http://schemas.openxmlformats.org/officeDocument/2006/relationships/oleObject" Target="../embeddings/oleObject33.bin"/><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oleObject" Target="../embeddings/oleObject27.bin"/><Relationship Id="rId11" Type="http://schemas.openxmlformats.org/officeDocument/2006/relationships/oleObject" Target="../embeddings/oleObject32.bin"/><Relationship Id="rId5" Type="http://schemas.openxmlformats.org/officeDocument/2006/relationships/oleObject" Target="../embeddings/oleObject26.bin"/><Relationship Id="rId10" Type="http://schemas.openxmlformats.org/officeDocument/2006/relationships/oleObject" Target="../embeddings/oleObject31.bin"/><Relationship Id="rId4" Type="http://schemas.openxmlformats.org/officeDocument/2006/relationships/oleObject" Target="../embeddings/oleObject25.bin"/><Relationship Id="rId9" Type="http://schemas.openxmlformats.org/officeDocument/2006/relationships/oleObject" Target="../embeddings/oleObject30.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6.xml"/><Relationship Id="rId1" Type="http://schemas.openxmlformats.org/officeDocument/2006/relationships/vmlDrawing" Target="../drawings/vmlDrawing9.vml"/><Relationship Id="rId5" Type="http://schemas.openxmlformats.org/officeDocument/2006/relationships/oleObject" Target="../embeddings/oleObject36.bin"/><Relationship Id="rId4" Type="http://schemas.openxmlformats.org/officeDocument/2006/relationships/oleObject" Target="../embeddings/oleObject35.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7.bin"/><Relationship Id="rId7" Type="http://schemas.openxmlformats.org/officeDocument/2006/relationships/oleObject" Target="../embeddings/oleObject41.bin"/><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oleObject" Target="../embeddings/oleObject40.bin"/><Relationship Id="rId5" Type="http://schemas.openxmlformats.org/officeDocument/2006/relationships/oleObject" Target="../embeddings/oleObject39.bin"/><Relationship Id="rId4" Type="http://schemas.openxmlformats.org/officeDocument/2006/relationships/oleObject" Target="../embeddings/oleObject38.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6.xml"/><Relationship Id="rId1" Type="http://schemas.openxmlformats.org/officeDocument/2006/relationships/vmlDrawing" Target="../drawings/vmlDrawing11.vml"/><Relationship Id="rId4" Type="http://schemas.openxmlformats.org/officeDocument/2006/relationships/oleObject" Target="../embeddings/oleObject43.bin"/></Relationships>
</file>

<file path=ppt/slides/_rels/slide1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4.bin"/><Relationship Id="rId7" Type="http://schemas.openxmlformats.org/officeDocument/2006/relationships/oleObject" Target="../embeddings/oleObject48.bin"/><Relationship Id="rId2" Type="http://schemas.openxmlformats.org/officeDocument/2006/relationships/slideLayout" Target="../slideLayouts/slideLayout6.xml"/><Relationship Id="rId1" Type="http://schemas.openxmlformats.org/officeDocument/2006/relationships/vmlDrawing" Target="../drawings/vmlDrawing12.vml"/><Relationship Id="rId6" Type="http://schemas.openxmlformats.org/officeDocument/2006/relationships/oleObject" Target="../embeddings/oleObject47.bin"/><Relationship Id="rId5" Type="http://schemas.openxmlformats.org/officeDocument/2006/relationships/oleObject" Target="../embeddings/oleObject46.bin"/><Relationship Id="rId4" Type="http://schemas.openxmlformats.org/officeDocument/2006/relationships/oleObject" Target="../embeddings/oleObject45.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6.xml"/><Relationship Id="rId1" Type="http://schemas.openxmlformats.org/officeDocument/2006/relationships/vmlDrawing" Target="../drawings/vmlDrawing13.v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6.xml"/><Relationship Id="rId1" Type="http://schemas.openxmlformats.org/officeDocument/2006/relationships/vmlDrawing" Target="../drawings/vmlDrawing14.vml"/><Relationship Id="rId6" Type="http://schemas.openxmlformats.org/officeDocument/2006/relationships/oleObject" Target="../embeddings/oleObject53.bin"/><Relationship Id="rId5" Type="http://schemas.openxmlformats.org/officeDocument/2006/relationships/oleObject" Target="../embeddings/oleObject52.bin"/><Relationship Id="rId4" Type="http://schemas.openxmlformats.org/officeDocument/2006/relationships/oleObject" Target="../embeddings/oleObject51.bin"/></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3.gif"/></Relationships>
</file>

<file path=ppt/slides/_rels/slide3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oleObject" Target="../embeddings/oleObject8.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7.bin"/><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oleObject" Target="../embeddings/oleObject11.bin"/><Relationship Id="rId4" Type="http://schemas.openxmlformats.org/officeDocument/2006/relationships/oleObject" Target="../embeddings/oleObject10.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6.xml"/><Relationship Id="rId1" Type="http://schemas.openxmlformats.org/officeDocument/2006/relationships/vmlDrawing" Target="../drawings/vmlDrawing4.vml"/><Relationship Id="rId5" Type="http://schemas.openxmlformats.org/officeDocument/2006/relationships/oleObject" Target="../embeddings/oleObject14.bin"/><Relationship Id="rId4" Type="http://schemas.openxmlformats.org/officeDocument/2006/relationships/oleObject" Target="../embeddings/oleObject13.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oleObject" Target="../embeddings/oleObject1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ja-JP" altLang="en-US" dirty="0" smtClean="0"/>
              <a:t>クエリ拡張を用いた</a:t>
            </a:r>
            <a:r>
              <a:rPr kumimoji="1" lang="en-US" altLang="ja-JP" dirty="0" smtClean="0"/>
              <a:t/>
            </a:r>
            <a:br>
              <a:rPr kumimoji="1" lang="en-US" altLang="ja-JP" dirty="0" smtClean="0"/>
            </a:br>
            <a:r>
              <a:rPr lang="ja-JP" altLang="en-US" dirty="0" smtClean="0"/>
              <a:t>音声文書の検索の精度向上</a:t>
            </a:r>
            <a:endParaRPr kumimoji="1" lang="ja-JP" altLang="en-US" dirty="0"/>
          </a:p>
        </p:txBody>
      </p:sp>
      <p:sp>
        <p:nvSpPr>
          <p:cNvPr id="3" name="サブタイトル 2"/>
          <p:cNvSpPr>
            <a:spLocks noGrp="1"/>
          </p:cNvSpPr>
          <p:nvPr>
            <p:ph type="subTitle" idx="1"/>
          </p:nvPr>
        </p:nvSpPr>
        <p:spPr>
          <a:xfrm>
            <a:off x="3851920" y="4581128"/>
            <a:ext cx="4744616" cy="1896616"/>
          </a:xfrm>
        </p:spPr>
        <p:txBody>
          <a:bodyPr>
            <a:normAutofit/>
          </a:bodyPr>
          <a:lstStyle/>
          <a:p>
            <a:r>
              <a:rPr lang="ja-JP" altLang="en-US" dirty="0" smtClean="0">
                <a:solidFill>
                  <a:schemeClr val="bg1">
                    <a:lumMod val="85000"/>
                  </a:schemeClr>
                </a:solidFill>
              </a:rPr>
              <a:t>応用情報学専攻</a:t>
            </a:r>
            <a:endParaRPr lang="en-US" altLang="ja-JP" dirty="0" smtClean="0">
              <a:solidFill>
                <a:schemeClr val="bg1">
                  <a:lumMod val="85000"/>
                </a:schemeClr>
              </a:solidFill>
            </a:endParaRPr>
          </a:p>
          <a:p>
            <a:r>
              <a:rPr kumimoji="1" lang="ja-JP" altLang="en-US" dirty="0" smtClean="0">
                <a:solidFill>
                  <a:schemeClr val="bg1">
                    <a:lumMod val="85000"/>
                  </a:schemeClr>
                </a:solidFill>
              </a:rPr>
              <a:t>速水・田村研究室</a:t>
            </a:r>
            <a:endParaRPr kumimoji="1" lang="en-US" altLang="ja-JP" dirty="0" smtClean="0">
              <a:solidFill>
                <a:schemeClr val="bg1">
                  <a:lumMod val="85000"/>
                </a:schemeClr>
              </a:solidFill>
            </a:endParaRPr>
          </a:p>
          <a:p>
            <a:r>
              <a:rPr lang="ja-JP" altLang="en-US" dirty="0" smtClean="0">
                <a:solidFill>
                  <a:schemeClr val="bg1">
                    <a:lumMod val="85000"/>
                  </a:schemeClr>
                </a:solidFill>
              </a:rPr>
              <a:t>長谷川貴一</a:t>
            </a:r>
            <a:endParaRPr kumimoji="1" lang="ja-JP"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Web</a:t>
            </a:r>
            <a:r>
              <a:rPr kumimoji="1" lang="ja-JP" altLang="en-US" dirty="0" smtClean="0"/>
              <a:t>文書の併用</a:t>
            </a:r>
            <a:endParaRPr kumimoji="1" lang="ja-JP" altLang="en-US" dirty="0"/>
          </a:p>
        </p:txBody>
      </p:sp>
      <p:sp>
        <p:nvSpPr>
          <p:cNvPr id="3" name="スライド番号プレースホルダ 2"/>
          <p:cNvSpPr>
            <a:spLocks noGrp="1"/>
          </p:cNvSpPr>
          <p:nvPr>
            <p:ph type="sldNum" sz="quarter" idx="12"/>
          </p:nvPr>
        </p:nvSpPr>
        <p:spPr/>
        <p:txBody>
          <a:bodyPr/>
          <a:lstStyle/>
          <a:p>
            <a:fld id="{DF133D5F-3DBB-4F38-990F-35A691A5C1B1}" type="slidenum">
              <a:rPr kumimoji="1" lang="ja-JP" altLang="en-US" smtClean="0"/>
              <a:pPr/>
              <a:t>10</a:t>
            </a:fld>
            <a:endParaRPr kumimoji="1" lang="ja-JP" altLang="en-US" dirty="0"/>
          </a:p>
        </p:txBody>
      </p:sp>
      <p:sp>
        <p:nvSpPr>
          <p:cNvPr id="4" name="テキスト ボックス 3"/>
          <p:cNvSpPr txBox="1"/>
          <p:nvPr/>
        </p:nvSpPr>
        <p:spPr>
          <a:xfrm>
            <a:off x="395536" y="2042845"/>
            <a:ext cx="8604448" cy="523220"/>
          </a:xfrm>
          <a:prstGeom prst="rect">
            <a:avLst/>
          </a:prstGeom>
          <a:noFill/>
        </p:spPr>
        <p:txBody>
          <a:bodyPr wrap="square" rtlCol="0">
            <a:spAutoFit/>
          </a:bodyPr>
          <a:lstStyle/>
          <a:p>
            <a:r>
              <a:rPr lang="ja-JP" altLang="en-US" sz="2800" dirty="0" smtClean="0">
                <a:solidFill>
                  <a:schemeClr val="bg1"/>
                </a:solidFill>
              </a:rPr>
              <a:t>文書コレクションとして検索対象の文書</a:t>
            </a:r>
            <a:r>
              <a:rPr lang="en-US" altLang="ja-JP" sz="2800" b="1" dirty="0" smtClean="0">
                <a:solidFill>
                  <a:schemeClr val="bg1"/>
                </a:solidFill>
              </a:rPr>
              <a:t>D</a:t>
            </a:r>
            <a:r>
              <a:rPr lang="ja-JP" altLang="en-US" sz="2800" dirty="0" smtClean="0">
                <a:solidFill>
                  <a:schemeClr val="bg1"/>
                </a:solidFill>
              </a:rPr>
              <a:t>を用いる．</a:t>
            </a:r>
            <a:endParaRPr lang="en-US" altLang="ja-JP" sz="2800" dirty="0" smtClean="0">
              <a:solidFill>
                <a:schemeClr val="bg1"/>
              </a:solidFill>
            </a:endParaRPr>
          </a:p>
        </p:txBody>
      </p:sp>
      <p:grpSp>
        <p:nvGrpSpPr>
          <p:cNvPr id="8" name="グループ化 7"/>
          <p:cNvGrpSpPr/>
          <p:nvPr/>
        </p:nvGrpSpPr>
        <p:grpSpPr>
          <a:xfrm>
            <a:off x="683568" y="5714092"/>
            <a:ext cx="8208912" cy="523220"/>
            <a:chOff x="683568" y="1553974"/>
            <a:chExt cx="7992888" cy="523220"/>
          </a:xfrm>
        </p:grpSpPr>
        <p:sp>
          <p:nvSpPr>
            <p:cNvPr id="9" name="テキスト ボックス 8"/>
            <p:cNvSpPr txBox="1"/>
            <p:nvPr/>
          </p:nvSpPr>
          <p:spPr>
            <a:xfrm>
              <a:off x="683568" y="1553974"/>
              <a:ext cx="7992888" cy="523220"/>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ja-JP"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ja-JP"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en-US" altLang="ja-JP"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Web</a:t>
              </a:r>
              <a:r>
                <a:rPr lang="ja-JP"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文書を併用したスムージングを提案</a:t>
              </a:r>
              <a:endParaRPr lang="en-US" altLang="ja-JP"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0" name="右矢印 9"/>
            <p:cNvSpPr/>
            <p:nvPr/>
          </p:nvSpPr>
          <p:spPr>
            <a:xfrm>
              <a:off x="827584" y="1671568"/>
              <a:ext cx="288032" cy="288032"/>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grpSp>
      <p:grpSp>
        <p:nvGrpSpPr>
          <p:cNvPr id="44" name="グループ化 43"/>
          <p:cNvGrpSpPr/>
          <p:nvPr/>
        </p:nvGrpSpPr>
        <p:grpSpPr>
          <a:xfrm>
            <a:off x="323528" y="2564903"/>
            <a:ext cx="8424936" cy="2520281"/>
            <a:chOff x="323528" y="2996952"/>
            <a:chExt cx="8424936" cy="2520281"/>
          </a:xfrm>
        </p:grpSpPr>
        <p:grpSp>
          <p:nvGrpSpPr>
            <p:cNvPr id="43" name="グループ化 42"/>
            <p:cNvGrpSpPr/>
            <p:nvPr/>
          </p:nvGrpSpPr>
          <p:grpSpPr>
            <a:xfrm>
              <a:off x="323528" y="3068961"/>
              <a:ext cx="8424936" cy="2448272"/>
              <a:chOff x="323528" y="2579306"/>
              <a:chExt cx="8424936" cy="2937926"/>
            </a:xfrm>
          </p:grpSpPr>
          <p:sp>
            <p:nvSpPr>
              <p:cNvPr id="117" name="正方形/長方形 116"/>
              <p:cNvSpPr/>
              <p:nvPr/>
            </p:nvSpPr>
            <p:spPr>
              <a:xfrm>
                <a:off x="323528" y="2579306"/>
                <a:ext cx="8424936" cy="29379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cxnSp>
            <p:nvCxnSpPr>
              <p:cNvPr id="134" name="直線コネクタ 133"/>
              <p:cNvCxnSpPr/>
              <p:nvPr/>
            </p:nvCxnSpPr>
            <p:spPr>
              <a:xfrm>
                <a:off x="539552" y="2708920"/>
                <a:ext cx="79928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直線コネクタ 134"/>
              <p:cNvCxnSpPr/>
              <p:nvPr/>
            </p:nvCxnSpPr>
            <p:spPr>
              <a:xfrm>
                <a:off x="539552" y="2857172"/>
                <a:ext cx="79928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直線コネクタ 135"/>
              <p:cNvCxnSpPr/>
              <p:nvPr/>
            </p:nvCxnSpPr>
            <p:spPr>
              <a:xfrm>
                <a:off x="539552" y="3005424"/>
                <a:ext cx="79928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直線コネクタ 136"/>
              <p:cNvCxnSpPr/>
              <p:nvPr/>
            </p:nvCxnSpPr>
            <p:spPr>
              <a:xfrm>
                <a:off x="539552" y="3153676"/>
                <a:ext cx="79928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直線コネクタ 137"/>
              <p:cNvCxnSpPr/>
              <p:nvPr/>
            </p:nvCxnSpPr>
            <p:spPr>
              <a:xfrm>
                <a:off x="539552" y="3301928"/>
                <a:ext cx="79928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直線コネクタ 138"/>
              <p:cNvCxnSpPr/>
              <p:nvPr/>
            </p:nvCxnSpPr>
            <p:spPr>
              <a:xfrm>
                <a:off x="539552" y="3450180"/>
                <a:ext cx="79928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直線コネクタ 139"/>
              <p:cNvCxnSpPr/>
              <p:nvPr/>
            </p:nvCxnSpPr>
            <p:spPr>
              <a:xfrm>
                <a:off x="539552" y="3598432"/>
                <a:ext cx="79928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直線コネクタ 140"/>
              <p:cNvCxnSpPr/>
              <p:nvPr/>
            </p:nvCxnSpPr>
            <p:spPr>
              <a:xfrm>
                <a:off x="539552" y="3746684"/>
                <a:ext cx="79928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直線コネクタ 141"/>
              <p:cNvCxnSpPr/>
              <p:nvPr/>
            </p:nvCxnSpPr>
            <p:spPr>
              <a:xfrm>
                <a:off x="539552" y="3894936"/>
                <a:ext cx="79928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直線コネクタ 142"/>
              <p:cNvCxnSpPr/>
              <p:nvPr/>
            </p:nvCxnSpPr>
            <p:spPr>
              <a:xfrm>
                <a:off x="539552" y="4043188"/>
                <a:ext cx="79928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直線コネクタ 143"/>
              <p:cNvCxnSpPr/>
              <p:nvPr/>
            </p:nvCxnSpPr>
            <p:spPr>
              <a:xfrm>
                <a:off x="539552" y="4191440"/>
                <a:ext cx="79928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5" name="直線コネクタ 144"/>
              <p:cNvCxnSpPr/>
              <p:nvPr/>
            </p:nvCxnSpPr>
            <p:spPr>
              <a:xfrm>
                <a:off x="539552" y="4339692"/>
                <a:ext cx="79928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直線コネクタ 145"/>
              <p:cNvCxnSpPr/>
              <p:nvPr/>
            </p:nvCxnSpPr>
            <p:spPr>
              <a:xfrm>
                <a:off x="539552" y="4487944"/>
                <a:ext cx="79928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直線コネクタ 146"/>
              <p:cNvCxnSpPr/>
              <p:nvPr/>
            </p:nvCxnSpPr>
            <p:spPr>
              <a:xfrm>
                <a:off x="539552" y="4636196"/>
                <a:ext cx="79928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直線コネクタ 147"/>
              <p:cNvCxnSpPr/>
              <p:nvPr/>
            </p:nvCxnSpPr>
            <p:spPr>
              <a:xfrm>
                <a:off x="539552" y="4784448"/>
                <a:ext cx="79928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直線コネクタ 148"/>
              <p:cNvCxnSpPr/>
              <p:nvPr/>
            </p:nvCxnSpPr>
            <p:spPr>
              <a:xfrm>
                <a:off x="539552" y="4932700"/>
                <a:ext cx="79928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a:off x="539552" y="5080952"/>
                <a:ext cx="79928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直線コネクタ 150"/>
              <p:cNvCxnSpPr/>
              <p:nvPr/>
            </p:nvCxnSpPr>
            <p:spPr>
              <a:xfrm>
                <a:off x="539552" y="5229200"/>
                <a:ext cx="7992888"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30" name="グループ化 129"/>
            <p:cNvGrpSpPr/>
            <p:nvPr/>
          </p:nvGrpSpPr>
          <p:grpSpPr>
            <a:xfrm>
              <a:off x="611560" y="3130773"/>
              <a:ext cx="7920880" cy="2283599"/>
              <a:chOff x="539552" y="1978645"/>
              <a:chExt cx="7920880" cy="2283599"/>
            </a:xfrm>
          </p:grpSpPr>
          <p:sp>
            <p:nvSpPr>
              <p:cNvPr id="122" name="正方形/長方形 121"/>
              <p:cNvSpPr/>
              <p:nvPr/>
            </p:nvSpPr>
            <p:spPr>
              <a:xfrm>
                <a:off x="5436096" y="2678068"/>
                <a:ext cx="3024336" cy="1584176"/>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1050" dirty="0" err="1" smtClean="0"/>
                  <a:t>えーえーえーえー</a:t>
                </a:r>
                <a:r>
                  <a:rPr lang="ja-JP" altLang="en-US" sz="1050" dirty="0" smtClean="0"/>
                  <a:t>生きて知覚にはよろしく掛けて きてなく振動子ピーク位置を</a:t>
                </a:r>
                <a:r>
                  <a:rPr lang="ja-JP" altLang="en-US" sz="1050" dirty="0" err="1" smtClean="0"/>
                  <a:t>ゆ</a:t>
                </a:r>
                <a:r>
                  <a:rPr lang="ja-JP" altLang="en-US" sz="1050" dirty="0" smtClean="0"/>
                  <a:t> 仮に由来する場所情報とそれから初心 人の私規制に依頼してる時間ではこの二つの情報を</a:t>
                </a:r>
                <a:r>
                  <a:rPr lang="ja-JP" altLang="en-US" sz="1050" dirty="0" err="1" smtClean="0"/>
                  <a:t>た</a:t>
                </a:r>
                <a:r>
                  <a:rPr lang="ja-JP" altLang="en-US" sz="1050" dirty="0" smtClean="0"/>
                  <a:t>利用されてることが分かっています私共の質問全体の八四年ですけれども兄弟の会話でした</a:t>
                </a:r>
                <a:r>
                  <a:rPr lang="ja-JP" altLang="en-US" sz="1050" dirty="0" err="1" smtClean="0"/>
                  <a:t>んー</a:t>
                </a:r>
                <a:r>
                  <a:rPr lang="ja-JP" altLang="en-US" sz="1050" dirty="0" smtClean="0"/>
                  <a:t>んー</a:t>
                </a:r>
                <a:r>
                  <a:rPr lang="ja-JP" altLang="en-US" sz="1050" dirty="0" err="1" smtClean="0"/>
                  <a:t>んえっ</a:t>
                </a:r>
                <a:r>
                  <a:rPr lang="ja-JP" altLang="en-US" sz="1050" dirty="0" smtClean="0"/>
                  <a:t>とー音の高さは音楽的な音面でいやってることができる一体私</a:t>
                </a:r>
                <a:r>
                  <a:rPr lang="ja-JP" altLang="en-US" sz="1050" dirty="0" err="1" smtClean="0"/>
                  <a:t>ちゃって</a:t>
                </a:r>
                <a:r>
                  <a:rPr lang="ja-JP" altLang="en-US" sz="1050" dirty="0" smtClean="0"/>
                  <a:t>いいのはえっと西洋音楽に訳なん学的四個を同定する際に一日一社よりも時間長怖い</a:t>
                </a:r>
                <a:r>
                  <a:rPr lang="ja-JP" altLang="en-US" sz="1050" dirty="0" err="1" smtClean="0"/>
                  <a:t>ゆ</a:t>
                </a:r>
                <a:r>
                  <a:rPr lang="ja-JP" altLang="en-US" sz="1050" dirty="0" smtClean="0"/>
                  <a:t> 有効に利</a:t>
                </a:r>
                <a:endParaRPr kumimoji="1" lang="ja-JP" altLang="en-US" sz="1050" dirty="0"/>
              </a:p>
            </p:txBody>
          </p:sp>
          <p:sp>
            <p:nvSpPr>
              <p:cNvPr id="123" name="正方形/長方形 122"/>
              <p:cNvSpPr/>
              <p:nvPr/>
            </p:nvSpPr>
            <p:spPr>
              <a:xfrm>
                <a:off x="4736588" y="2610470"/>
                <a:ext cx="3024336" cy="1584176"/>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1050" dirty="0" err="1" smtClean="0"/>
                  <a:t>えーえー</a:t>
                </a:r>
                <a:r>
                  <a:rPr lang="ja-JP" altLang="en-US" sz="1050" dirty="0" smtClean="0"/>
                  <a:t>え前回の発表で私達は絶対音感保持者に犠牲的聴覚の力について検討九年いました</a:t>
                </a:r>
                <a:r>
                  <a:rPr lang="ja-JP" altLang="en-US" sz="1050" dirty="0" err="1" smtClean="0"/>
                  <a:t>え</a:t>
                </a:r>
                <a:r>
                  <a:rPr lang="ja-JP" altLang="en-US" sz="1050" dirty="0" smtClean="0"/>
                  <a:t>その結果</a:t>
                </a:r>
                <a:r>
                  <a:rPr lang="ja-JP" altLang="en-US" sz="1050" dirty="0" err="1" smtClean="0"/>
                  <a:t>え</a:t>
                </a:r>
                <a:r>
                  <a:rPr lang="ja-JP" altLang="en-US" sz="1050" dirty="0" smtClean="0"/>
                  <a:t>逆転して</a:t>
                </a:r>
                <a:r>
                  <a:rPr lang="ja-JP" altLang="en-US" sz="1050" dirty="0" err="1" smtClean="0"/>
                  <a:t>い</a:t>
                </a:r>
                <a:r>
                  <a:rPr lang="ja-JP" altLang="en-US" sz="1050" dirty="0" smtClean="0"/>
                  <a:t>禁止はしゃい綿密に金後舌</a:t>
                </a:r>
                <a:r>
                  <a:rPr lang="ja-JP" altLang="en-US" sz="1050" dirty="0" err="1" smtClean="0"/>
                  <a:t>ん</a:t>
                </a:r>
                <a:r>
                  <a:rPr lang="ja-JP" altLang="en-US" sz="1050" dirty="0" smtClean="0"/>
                  <a:t>しない順に起因していきこれらの三項目について決定家の間に有意差は見られに いうことが分かりましたえテーマ</a:t>
                </a:r>
                <a:r>
                  <a:rPr lang="ja-JP" altLang="en-US" sz="1050" dirty="0" err="1" smtClean="0"/>
                  <a:t>え</a:t>
                </a:r>
                <a:r>
                  <a:rPr lang="ja-JP" altLang="en-US" sz="1050" dirty="0" smtClean="0"/>
                  <a:t>一つ違いはどこにあるのかっていうことで</a:t>
                </a:r>
                <a:r>
                  <a:rPr lang="ja-JP" altLang="en-US" sz="1050" dirty="0" err="1" smtClean="0"/>
                  <a:t>や</a:t>
                </a:r>
                <a:r>
                  <a:rPr lang="ja-JP" altLang="en-US" sz="1050" dirty="0" smtClean="0"/>
                  <a:t>音楽的 二つの枠組みに入って的に近い形なんではないか ということにえ今回は一比較特性について検討を</a:t>
                </a:r>
                <a:r>
                  <a:rPr lang="ja-JP" altLang="en-US" sz="1050" dirty="0" err="1" smtClean="0"/>
                  <a:t>行ないました起きて</a:t>
                </a:r>
                <a:r>
                  <a:rPr lang="ja-JP" altLang="en-US" sz="1050" dirty="0" smtClean="0"/>
                  <a:t>近くには生き</a:t>
                </a:r>
                <a:endParaRPr kumimoji="1" lang="ja-JP" altLang="en-US" sz="1050" dirty="0"/>
              </a:p>
            </p:txBody>
          </p:sp>
          <p:sp>
            <p:nvSpPr>
              <p:cNvPr id="124" name="正方形/長方形 123"/>
              <p:cNvSpPr/>
              <p:nvPr/>
            </p:nvSpPr>
            <p:spPr>
              <a:xfrm>
                <a:off x="4037082" y="2542869"/>
                <a:ext cx="3024336" cy="1584176"/>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1050" dirty="0" err="1" smtClean="0"/>
                  <a:t>えーえーえーえー</a:t>
                </a:r>
                <a:r>
                  <a:rPr lang="ja-JP" altLang="en-US" sz="1050" dirty="0" smtClean="0"/>
                  <a:t>話者認識におきまして スペクトル情報に合わせてピッチ情報を持っていることの有効性が幾つかの先行研究によって示されておりますがそのようなえー ピッチとかスペクトルとピッチのモデル間の方法といたしましてはスペクトルとピッチのモデルを 個別に作成しえー一組み合わせる手法や有声部分では スペクトルとピッチ</a:t>
                </a:r>
                <a:r>
                  <a:rPr lang="ja-JP" altLang="en-US" sz="1050" dirty="0" err="1" smtClean="0"/>
                  <a:t>え</a:t>
                </a:r>
                <a:r>
                  <a:rPr lang="ja-JP" altLang="en-US" sz="1050" dirty="0" smtClean="0"/>
                  <a:t>無声部分ではえーピッチは存在しませんのでスペクトルのみのモデルを作成し 組み合わせるとあるいはそして</a:t>
                </a:r>
                <a:endParaRPr lang="en-US" altLang="ja-JP" sz="1050" dirty="0" smtClean="0"/>
              </a:p>
            </p:txBody>
          </p:sp>
          <p:sp>
            <p:nvSpPr>
              <p:cNvPr id="125" name="正方形/長方形 124"/>
              <p:cNvSpPr/>
              <p:nvPr/>
            </p:nvSpPr>
            <p:spPr>
              <a:xfrm>
                <a:off x="3337576" y="2475268"/>
                <a:ext cx="3024336" cy="1584176"/>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1050" dirty="0" smtClean="0"/>
                  <a:t>えー発表しますえー私共は明治が音楽</a:t>
                </a:r>
                <a:r>
                  <a:rPr lang="ja-JP" altLang="en-US" sz="1050" dirty="0" err="1" smtClean="0"/>
                  <a:t>だ</a:t>
                </a:r>
                <a:r>
                  <a:rPr lang="ja-JP" altLang="en-US" sz="1050" dirty="0" smtClean="0"/>
                  <a:t>前に聞いているかまた上司に発達〇差が見られるか を 検討しております本研究で千率の町 つまり長調 で下が誕生 の変化の式は件月八点に着目して実験を通してえー付き合いましたので報告したいと思います一致は長短長の違いはえ成人の場合は比較的要因に あの普段から聞き分けていられるとい言われていますまだ海外の えー研究では四五歳一 幼児はえー両者の電鉄が可能であるという報告も</a:t>
                </a:r>
                <a:r>
                  <a:rPr lang="ja-JP" altLang="en-US" sz="1050" dirty="0" err="1" smtClean="0"/>
                  <a:t>あ</a:t>
                </a:r>
                <a:endParaRPr kumimoji="1" lang="ja-JP" altLang="en-US" sz="1050" dirty="0"/>
              </a:p>
            </p:txBody>
          </p:sp>
          <p:sp>
            <p:nvSpPr>
              <p:cNvPr id="126" name="正方形/長方形 125"/>
              <p:cNvSpPr/>
              <p:nvPr/>
            </p:nvSpPr>
            <p:spPr>
              <a:xfrm>
                <a:off x="2638070" y="2407667"/>
                <a:ext cx="3024336" cy="1584176"/>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r"/>
                <a:r>
                  <a:rPr lang="ja-JP" altLang="en-US" sz="1050" dirty="0" smtClean="0"/>
                  <a:t>えーえっとー私達は日常</a:t>
                </a:r>
                <a:r>
                  <a:rPr lang="ja-JP" altLang="en-US" sz="1050" dirty="0" err="1" smtClean="0"/>
                  <a:t>あっま</a:t>
                </a:r>
                <a:r>
                  <a:rPr lang="ja-JP" altLang="en-US" sz="1050" dirty="0" smtClean="0"/>
                  <a:t>コミュニケーションする時にさまざまな距離を取っている訳ですけれどもえーそれについてえー文化人類学実ではどうホールと 後はあのコミュニケーションの目的は社会的な状況に応じてどういう四つの距離の使い分けが行なわれているということをえー六十年代にいましたで えっとー</a:t>
                </a:r>
                <a:r>
                  <a:rPr lang="ja-JP" altLang="en-US" sz="1050" dirty="0" err="1" smtClean="0"/>
                  <a:t>え</a:t>
                </a:r>
                <a:r>
                  <a:rPr lang="ja-JP" altLang="en-US" sz="1050" dirty="0" smtClean="0"/>
                  <a:t>その四つの距離というのがこの五音とでしたスパースなリストあーそう四割でしたスターびっくりしたん</a:t>
                </a:r>
                <a:r>
                  <a:rPr lang="ja-JP" altLang="en-US" sz="1050" dirty="0" err="1" smtClean="0"/>
                  <a:t>し</a:t>
                </a:r>
                <a:r>
                  <a:rPr lang="ja-JP" altLang="en-US" sz="1050" dirty="0" smtClean="0"/>
                  <a:t>たん</a:t>
                </a:r>
                <a:endParaRPr kumimoji="1" lang="ja-JP" altLang="en-US" sz="1050" dirty="0"/>
              </a:p>
            </p:txBody>
          </p:sp>
          <p:sp>
            <p:nvSpPr>
              <p:cNvPr id="127" name="正方形/長方形 126"/>
              <p:cNvSpPr/>
              <p:nvPr/>
            </p:nvSpPr>
            <p:spPr>
              <a:xfrm>
                <a:off x="1938564" y="2340066"/>
                <a:ext cx="3024336" cy="1584176"/>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1050" dirty="0" smtClean="0"/>
                  <a:t>えこの第二から私が何をやりたいかっていうのがちょっと分かりづらいと思うんですけれどもえーこの研究を通して私がやりたかったことというのは</a:t>
                </a:r>
                <a:r>
                  <a:rPr lang="ja-JP" altLang="en-US" sz="1050" dirty="0" err="1" smtClean="0"/>
                  <a:t>えで</a:t>
                </a:r>
                <a:r>
                  <a:rPr lang="ja-JP" altLang="en-US" sz="1050" dirty="0" smtClean="0"/>
                  <a:t>音声共Ｇと発話運動の との関係は明らかにすることですであたくしたのが音声を聞き発話するまたは文字を読んで発話するっていうことは私共が人間が日常的に行っていることでありますしま人間の言語生活へ 言語の活動の中の基本的なものをなしてると思われますえしかしながら音声共時の発話</a:t>
                </a:r>
                <a:endParaRPr kumimoji="1" lang="ja-JP" altLang="en-US" sz="1050" dirty="0"/>
              </a:p>
            </p:txBody>
          </p:sp>
          <p:sp>
            <p:nvSpPr>
              <p:cNvPr id="128" name="正方形/長方形 127"/>
              <p:cNvSpPr/>
              <p:nvPr/>
            </p:nvSpPr>
            <p:spPr>
              <a:xfrm>
                <a:off x="1239058" y="2272465"/>
                <a:ext cx="3024336" cy="1584176"/>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lvl="0" algn="ctr"/>
                <a:r>
                  <a:rPr lang="ja-JP" altLang="en-US" sz="1050" dirty="0" smtClean="0">
                    <a:solidFill>
                      <a:prstClr val="black"/>
                    </a:solidFill>
                  </a:rPr>
                  <a:t>え私達はこれまでえー二次を連発システムに基づく メルケプストラム推定法を特徴的に用いました話者認識システムにおきましてんーＭＣＧＰＤの拡張である識別でき特徴抽出法ＩＤＦ家に基づいて翌朝一月の周波数は日の関数とえー 分類器の</a:t>
                </a:r>
                <a:r>
                  <a:rPr lang="ja-JP" altLang="en-US" sz="1050" dirty="0" err="1" smtClean="0">
                    <a:solidFill>
                      <a:prstClr val="black"/>
                    </a:solidFill>
                  </a:rPr>
                  <a:t>え</a:t>
                </a:r>
                <a:r>
                  <a:rPr lang="ja-JP" altLang="en-US" sz="1050" dirty="0" smtClean="0">
                    <a:solidFill>
                      <a:prstClr val="black"/>
                    </a:solidFill>
                  </a:rPr>
                  <a:t> 話者モデルの同時最適化を行なうことによって 従来音声認識などでよく用いられます リニアや メルスケールとは異なる一発話品が得られ同時に認識性能の改善されるということを示しましたえしかしえー</a:t>
                </a:r>
                <a:r>
                  <a:rPr lang="ja-JP" altLang="en-US" sz="1050" dirty="0" err="1" smtClean="0">
                    <a:solidFill>
                      <a:prstClr val="black"/>
                    </a:solidFill>
                  </a:rPr>
                  <a:t>す</a:t>
                </a:r>
                <a:r>
                  <a:rPr lang="ja-JP" altLang="en-US" sz="1050" dirty="0" smtClean="0">
                    <a:solidFill>
                      <a:prstClr val="black"/>
                    </a:solidFill>
                  </a:rPr>
                  <a:t>家</a:t>
                </a:r>
                <a:endParaRPr lang="en-US" altLang="ja-JP" sz="1050" dirty="0" smtClean="0">
                  <a:solidFill>
                    <a:prstClr val="black"/>
                  </a:solidFill>
                </a:endParaRPr>
              </a:p>
            </p:txBody>
          </p:sp>
          <p:sp>
            <p:nvSpPr>
              <p:cNvPr id="129" name="正方形/長方形 128"/>
              <p:cNvSpPr/>
              <p:nvPr/>
            </p:nvSpPr>
            <p:spPr>
              <a:xfrm>
                <a:off x="539552" y="2204864"/>
                <a:ext cx="3024336" cy="1584176"/>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1050" dirty="0" smtClean="0"/>
                  <a:t>まずえー発表は最初に簡単にこうロケーション機能について説明いたしますその後これまで行ってきましたこうマイナスえー四状態における エコーロケーション三度に説明しその後に 今回の目的がある飛行中のエコーロケーションさんのについてパルス町で感覚から点としてきたいと思います 最後に今後の実験計画について述べたいと思いますまず結構固定し関係のというのは簡単に言いますとこのようにコウモリが 長音化パルスを放射し そのパルスが</a:t>
                </a:r>
                <a:endParaRPr lang="en-US" altLang="ja-JP" sz="1050" dirty="0" smtClean="0"/>
              </a:p>
            </p:txBody>
          </p:sp>
          <p:sp>
            <p:nvSpPr>
              <p:cNvPr id="119" name="角丸四角形 118"/>
              <p:cNvSpPr/>
              <p:nvPr/>
            </p:nvSpPr>
            <p:spPr>
              <a:xfrm>
                <a:off x="683568" y="1978645"/>
                <a:ext cx="2016224" cy="370235"/>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2400" dirty="0" smtClean="0"/>
                  <a:t>検索文書</a:t>
                </a:r>
                <a:r>
                  <a:rPr lang="en-US" altLang="ja-JP" sz="2400" dirty="0" smtClean="0"/>
                  <a:t>D</a:t>
                </a:r>
                <a:endParaRPr kumimoji="1" lang="ja-JP" altLang="en-US" sz="2400" dirty="0"/>
              </a:p>
            </p:txBody>
          </p:sp>
        </p:grpSp>
        <p:grpSp>
          <p:nvGrpSpPr>
            <p:cNvPr id="121" name="グループ化 120"/>
            <p:cNvGrpSpPr/>
            <p:nvPr/>
          </p:nvGrpSpPr>
          <p:grpSpPr>
            <a:xfrm>
              <a:off x="6588224" y="2996952"/>
              <a:ext cx="936104" cy="576064"/>
              <a:chOff x="6084168" y="1844824"/>
              <a:chExt cx="936104" cy="576064"/>
            </a:xfrm>
          </p:grpSpPr>
          <p:sp>
            <p:nvSpPr>
              <p:cNvPr id="120" name="角丸四角形 119"/>
              <p:cNvSpPr/>
              <p:nvPr/>
            </p:nvSpPr>
            <p:spPr>
              <a:xfrm>
                <a:off x="6084168" y="1844824"/>
                <a:ext cx="936104" cy="57606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aphicFrame>
            <p:nvGraphicFramePr>
              <p:cNvPr id="70658" name="Object 2"/>
              <p:cNvGraphicFramePr>
                <a:graphicFrameLocks noChangeAspect="1"/>
              </p:cNvGraphicFramePr>
              <p:nvPr/>
            </p:nvGraphicFramePr>
            <p:xfrm>
              <a:off x="6300192" y="1870327"/>
              <a:ext cx="504056" cy="525058"/>
            </p:xfrm>
            <a:graphic>
              <a:graphicData uri="http://schemas.openxmlformats.org/presentationml/2006/ole">
                <p:oleObj spid="_x0000_s70658" name="数式" r:id="rId3" imgW="304560" imgH="317160" progId="Equation.3">
                  <p:embed/>
                </p:oleObj>
              </a:graphicData>
            </a:graphic>
          </p:graphicFrame>
        </p:grpSp>
      </p:grpSp>
      <p:sp>
        <p:nvSpPr>
          <p:cNvPr id="41" name="正方形/長方形 40"/>
          <p:cNvSpPr/>
          <p:nvPr/>
        </p:nvSpPr>
        <p:spPr>
          <a:xfrm>
            <a:off x="1115616" y="969084"/>
            <a:ext cx="6624736" cy="101975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graphicFrame>
        <p:nvGraphicFramePr>
          <p:cNvPr id="42" name="Object 1"/>
          <p:cNvGraphicFramePr>
            <a:graphicFrameLocks noChangeAspect="1"/>
          </p:cNvGraphicFramePr>
          <p:nvPr/>
        </p:nvGraphicFramePr>
        <p:xfrm>
          <a:off x="1490663" y="1112505"/>
          <a:ext cx="5948362" cy="766762"/>
        </p:xfrm>
        <a:graphic>
          <a:graphicData uri="http://schemas.openxmlformats.org/presentationml/2006/ole">
            <p:oleObj spid="_x0000_s70659" name="数式" r:id="rId4" imgW="5092560" imgH="685800" progId="Equation.3">
              <p:embed/>
            </p:oleObj>
          </a:graphicData>
        </a:graphic>
      </p:graphicFrame>
      <p:sp>
        <p:nvSpPr>
          <p:cNvPr id="45" name="正方形/長方形 44"/>
          <p:cNvSpPr/>
          <p:nvPr/>
        </p:nvSpPr>
        <p:spPr>
          <a:xfrm>
            <a:off x="449288" y="4725144"/>
            <a:ext cx="8694712" cy="954107"/>
          </a:xfrm>
          <a:prstGeom prst="rect">
            <a:avLst/>
          </a:prstGeom>
        </p:spPr>
        <p:txBody>
          <a:bodyPr wrap="square">
            <a:spAutoFit/>
          </a:bodyPr>
          <a:lstStyle/>
          <a:p>
            <a:pPr lvl="0"/>
            <a:endParaRPr lang="en-US" altLang="ja-JP" sz="2800" dirty="0" smtClean="0">
              <a:solidFill>
                <a:prstClr val="white"/>
              </a:solidFill>
            </a:endParaRPr>
          </a:p>
          <a:p>
            <a:pPr lvl="0"/>
            <a:r>
              <a:rPr lang="ja-JP" altLang="en-US" sz="2800" dirty="0" smtClean="0">
                <a:solidFill>
                  <a:prstClr val="white"/>
                </a:solidFill>
              </a:rPr>
              <a:t>文書コレクション中に出現しない表現を推定できない</a:t>
            </a:r>
            <a:endParaRPr lang="en-US" altLang="ja-JP" sz="2800" dirty="0" smtClean="0">
              <a:solidFill>
                <a:prstClr val="white"/>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角丸四角形 33"/>
          <p:cNvSpPr/>
          <p:nvPr/>
        </p:nvSpPr>
        <p:spPr>
          <a:xfrm>
            <a:off x="251520" y="2924944"/>
            <a:ext cx="8640960" cy="3384376"/>
          </a:xfrm>
          <a:prstGeom prst="roundRect">
            <a:avLst>
              <a:gd name="adj" fmla="val 9863"/>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a:bodyPr>
          <a:lstStyle/>
          <a:p>
            <a:r>
              <a:rPr lang="en-US" altLang="ja-JP" dirty="0" smtClean="0"/>
              <a:t>Web</a:t>
            </a:r>
            <a:r>
              <a:rPr lang="ja-JP" altLang="en-US" dirty="0" smtClean="0"/>
              <a:t>文書を用いたスムージング</a:t>
            </a:r>
            <a:endParaRPr kumimoji="1" lang="ja-JP" altLang="en-US" dirty="0"/>
          </a:p>
        </p:txBody>
      </p:sp>
      <p:sp>
        <p:nvSpPr>
          <p:cNvPr id="6" name="円/楕円 5"/>
          <p:cNvSpPr/>
          <p:nvPr/>
        </p:nvSpPr>
        <p:spPr>
          <a:xfrm>
            <a:off x="3923928" y="5301208"/>
            <a:ext cx="1728192" cy="1008111"/>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2000" dirty="0" smtClean="0"/>
              <a:t>提案手法</a:t>
            </a:r>
            <a:endParaRPr kumimoji="1" lang="ja-JP" altLang="en-US" sz="2000" dirty="0"/>
          </a:p>
        </p:txBody>
      </p:sp>
      <p:sp>
        <p:nvSpPr>
          <p:cNvPr id="7" name="正方形/長方形 6"/>
          <p:cNvSpPr/>
          <p:nvPr/>
        </p:nvSpPr>
        <p:spPr>
          <a:xfrm>
            <a:off x="4211960" y="3933056"/>
            <a:ext cx="2304256" cy="1075086"/>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2000" dirty="0" smtClean="0"/>
              <a:t>検索対象の</a:t>
            </a:r>
            <a:endParaRPr kumimoji="1" lang="en-US" altLang="ja-JP" sz="2000" dirty="0" smtClean="0"/>
          </a:p>
          <a:p>
            <a:pPr algn="ctr"/>
            <a:r>
              <a:rPr kumimoji="1" lang="ja-JP" altLang="en-US" sz="2000" dirty="0" smtClean="0"/>
              <a:t>文書集合</a:t>
            </a:r>
            <a:endParaRPr kumimoji="1" lang="en-US" altLang="ja-JP" sz="2000" dirty="0" smtClean="0"/>
          </a:p>
          <a:p>
            <a:pPr algn="ctr"/>
            <a:r>
              <a:rPr lang="ja-JP" altLang="en-US" sz="2000" dirty="0" smtClean="0"/>
              <a:t>単語ユニグラム</a:t>
            </a:r>
            <a:endParaRPr kumimoji="1" lang="ja-JP" altLang="en-US" sz="2000" dirty="0"/>
          </a:p>
        </p:txBody>
      </p:sp>
      <p:sp>
        <p:nvSpPr>
          <p:cNvPr id="10" name="正方形/長方形 9"/>
          <p:cNvSpPr/>
          <p:nvPr/>
        </p:nvSpPr>
        <p:spPr>
          <a:xfrm>
            <a:off x="6444208" y="5373216"/>
            <a:ext cx="2304256" cy="715046"/>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sz="2000" dirty="0" smtClean="0"/>
              <a:t>Web</a:t>
            </a:r>
            <a:r>
              <a:rPr kumimoji="1" lang="ja-JP" altLang="en-US" sz="2000" dirty="0" smtClean="0"/>
              <a:t>文書</a:t>
            </a:r>
            <a:endParaRPr kumimoji="1" lang="en-US" altLang="ja-JP" sz="2000" dirty="0" smtClean="0"/>
          </a:p>
          <a:p>
            <a:pPr algn="ctr"/>
            <a:r>
              <a:rPr lang="ja-JP" altLang="en-US" sz="2000" dirty="0" smtClean="0"/>
              <a:t>単語ユニグラム</a:t>
            </a:r>
            <a:endParaRPr kumimoji="1" lang="ja-JP" altLang="en-US" sz="2000" dirty="0"/>
          </a:p>
        </p:txBody>
      </p:sp>
      <p:grpSp>
        <p:nvGrpSpPr>
          <p:cNvPr id="26" name="グループ化 25"/>
          <p:cNvGrpSpPr/>
          <p:nvPr/>
        </p:nvGrpSpPr>
        <p:grpSpPr>
          <a:xfrm>
            <a:off x="5796136" y="5517232"/>
            <a:ext cx="516242" cy="539340"/>
            <a:chOff x="5940152" y="5517232"/>
            <a:chExt cx="516242" cy="539340"/>
          </a:xfrm>
        </p:grpSpPr>
        <p:sp>
          <p:nvSpPr>
            <p:cNvPr id="11" name="正方形/長方形 10"/>
            <p:cNvSpPr/>
            <p:nvPr/>
          </p:nvSpPr>
          <p:spPr>
            <a:xfrm>
              <a:off x="5940152" y="5517232"/>
              <a:ext cx="516242" cy="539340"/>
            </a:xfrm>
            <a:prstGeom prst="rect">
              <a:avLst/>
            </a:prstGeom>
            <a:ln w="38100">
              <a:solidFill>
                <a:schemeClr val="bg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sz="2400" dirty="0"/>
            </a:p>
          </p:txBody>
        </p:sp>
        <p:graphicFrame>
          <p:nvGraphicFramePr>
            <p:cNvPr id="12" name="Object 3"/>
            <p:cNvGraphicFramePr>
              <a:graphicFrameLocks noChangeAspect="1"/>
            </p:cNvGraphicFramePr>
            <p:nvPr/>
          </p:nvGraphicFramePr>
          <p:xfrm>
            <a:off x="6012160" y="5589240"/>
            <a:ext cx="360040" cy="389856"/>
          </p:xfrm>
          <a:graphic>
            <a:graphicData uri="http://schemas.openxmlformats.org/presentationml/2006/ole">
              <p:oleObj spid="_x0000_s3076" name="数式" r:id="rId3" imgW="114120" imgH="126720" progId="Equation.3">
                <p:embed/>
              </p:oleObj>
            </a:graphicData>
          </a:graphic>
        </p:graphicFrame>
      </p:grpSp>
      <p:sp>
        <p:nvSpPr>
          <p:cNvPr id="13" name="加算記号 12"/>
          <p:cNvSpPr/>
          <p:nvPr/>
        </p:nvSpPr>
        <p:spPr>
          <a:xfrm>
            <a:off x="6300192" y="4941168"/>
            <a:ext cx="390946" cy="385025"/>
          </a:xfrm>
          <a:prstGeom prst="mathPlu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sz="2400"/>
          </a:p>
        </p:txBody>
      </p:sp>
      <p:sp>
        <p:nvSpPr>
          <p:cNvPr id="14" name="加算記号 13"/>
          <p:cNvSpPr/>
          <p:nvPr/>
        </p:nvSpPr>
        <p:spPr>
          <a:xfrm>
            <a:off x="3851920" y="3645024"/>
            <a:ext cx="390946" cy="385025"/>
          </a:xfrm>
          <a:prstGeom prst="mathPlu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sz="2400"/>
          </a:p>
        </p:txBody>
      </p:sp>
      <p:sp>
        <p:nvSpPr>
          <p:cNvPr id="15" name="円/楕円 14"/>
          <p:cNvSpPr/>
          <p:nvPr/>
        </p:nvSpPr>
        <p:spPr>
          <a:xfrm>
            <a:off x="1547664" y="3933056"/>
            <a:ext cx="1821963" cy="1114721"/>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sz="2400" dirty="0"/>
          </a:p>
        </p:txBody>
      </p:sp>
      <p:sp>
        <p:nvSpPr>
          <p:cNvPr id="16" name="テキスト ボックス 15"/>
          <p:cNvSpPr txBox="1"/>
          <p:nvPr/>
        </p:nvSpPr>
        <p:spPr>
          <a:xfrm>
            <a:off x="1475656" y="4077072"/>
            <a:ext cx="2041474" cy="707886"/>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ja-JP" altLang="en-US" sz="2000" dirty="0" smtClean="0"/>
              <a:t>ディリクレ・</a:t>
            </a:r>
            <a:endParaRPr kumimoji="1" lang="en-US" altLang="ja-JP" sz="2000" dirty="0" smtClean="0"/>
          </a:p>
          <a:p>
            <a:pPr algn="ctr"/>
            <a:r>
              <a:rPr kumimoji="1" lang="ja-JP" altLang="en-US" sz="2000" dirty="0" smtClean="0"/>
              <a:t>スムージング</a:t>
            </a:r>
            <a:endParaRPr kumimoji="1" lang="ja-JP" altLang="en-US" sz="2000" dirty="0"/>
          </a:p>
        </p:txBody>
      </p:sp>
      <p:sp>
        <p:nvSpPr>
          <p:cNvPr id="17" name="正方形/長方形 16"/>
          <p:cNvSpPr/>
          <p:nvPr/>
        </p:nvSpPr>
        <p:spPr>
          <a:xfrm>
            <a:off x="1907704" y="2924944"/>
            <a:ext cx="2160240" cy="715046"/>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2000" dirty="0" smtClean="0"/>
              <a:t>文書</a:t>
            </a:r>
            <a:r>
              <a:rPr kumimoji="1" lang="en-US" altLang="ja-JP" sz="2000" i="1" dirty="0" smtClean="0"/>
              <a:t>d</a:t>
            </a:r>
            <a:r>
              <a:rPr lang="ja-JP" altLang="en-US" sz="2000" i="1" dirty="0" smtClean="0"/>
              <a:t> </a:t>
            </a:r>
            <a:r>
              <a:rPr lang="ja-JP" altLang="en-US" sz="2000" dirty="0" smtClean="0"/>
              <a:t>内での</a:t>
            </a:r>
            <a:endParaRPr lang="en-US" altLang="ja-JP" sz="2000" dirty="0" smtClean="0"/>
          </a:p>
          <a:p>
            <a:pPr algn="ctr"/>
            <a:r>
              <a:rPr kumimoji="1" lang="ja-JP" altLang="en-US" sz="2000" dirty="0" smtClean="0"/>
              <a:t>単語頻度</a:t>
            </a:r>
            <a:endParaRPr kumimoji="1" lang="ja-JP" altLang="en-US" sz="2000" dirty="0"/>
          </a:p>
        </p:txBody>
      </p:sp>
      <p:sp>
        <p:nvSpPr>
          <p:cNvPr id="21" name="スライド番号プレースホルダ 20"/>
          <p:cNvSpPr>
            <a:spLocks noGrp="1"/>
          </p:cNvSpPr>
          <p:nvPr>
            <p:ph type="sldNum" sz="quarter" idx="12"/>
          </p:nvPr>
        </p:nvSpPr>
        <p:spPr/>
        <p:txBody>
          <a:bodyPr/>
          <a:lstStyle/>
          <a:p>
            <a:fld id="{DF133D5F-3DBB-4F38-990F-35A691A5C1B1}" type="slidenum">
              <a:rPr kumimoji="1" lang="ja-JP" altLang="en-US" smtClean="0"/>
              <a:pPr/>
              <a:t>11</a:t>
            </a:fld>
            <a:endParaRPr kumimoji="1" lang="ja-JP" altLang="en-US" dirty="0"/>
          </a:p>
        </p:txBody>
      </p:sp>
      <p:sp>
        <p:nvSpPr>
          <p:cNvPr id="22" name="正方形/長方形 21"/>
          <p:cNvSpPr/>
          <p:nvPr/>
        </p:nvSpPr>
        <p:spPr>
          <a:xfrm>
            <a:off x="72008" y="1556792"/>
            <a:ext cx="8964488" cy="101975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24" name="テキスト ボックス 23"/>
          <p:cNvSpPr txBox="1"/>
          <p:nvPr/>
        </p:nvSpPr>
        <p:spPr>
          <a:xfrm>
            <a:off x="395536" y="980728"/>
            <a:ext cx="8604448" cy="523220"/>
          </a:xfrm>
          <a:prstGeom prst="rect">
            <a:avLst/>
          </a:prstGeom>
          <a:noFill/>
        </p:spPr>
        <p:txBody>
          <a:bodyPr wrap="square" rtlCol="0">
            <a:spAutoFit/>
          </a:bodyPr>
          <a:lstStyle/>
          <a:p>
            <a:r>
              <a:rPr lang="ja-JP" altLang="en-US" sz="2800" dirty="0" smtClean="0">
                <a:solidFill>
                  <a:schemeClr val="bg1"/>
                </a:solidFill>
              </a:rPr>
              <a:t>ディリクレ・スムージングを拡張</a:t>
            </a:r>
            <a:endParaRPr lang="en-US" altLang="ja-JP" sz="2800" dirty="0" smtClean="0">
              <a:solidFill>
                <a:schemeClr val="bg1"/>
              </a:solidFill>
            </a:endParaRPr>
          </a:p>
        </p:txBody>
      </p:sp>
      <p:grpSp>
        <p:nvGrpSpPr>
          <p:cNvPr id="27" name="グループ化 26"/>
          <p:cNvGrpSpPr/>
          <p:nvPr/>
        </p:nvGrpSpPr>
        <p:grpSpPr>
          <a:xfrm>
            <a:off x="3563888" y="4221088"/>
            <a:ext cx="516242" cy="539340"/>
            <a:chOff x="5940152" y="5517232"/>
            <a:chExt cx="516242" cy="539340"/>
          </a:xfrm>
        </p:grpSpPr>
        <p:sp>
          <p:nvSpPr>
            <p:cNvPr id="28" name="正方形/長方形 27"/>
            <p:cNvSpPr/>
            <p:nvPr/>
          </p:nvSpPr>
          <p:spPr>
            <a:xfrm>
              <a:off x="5940152" y="5517232"/>
              <a:ext cx="516242" cy="53934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sz="2400" dirty="0"/>
            </a:p>
          </p:txBody>
        </p:sp>
        <p:graphicFrame>
          <p:nvGraphicFramePr>
            <p:cNvPr id="29" name="Object 3"/>
            <p:cNvGraphicFramePr>
              <a:graphicFrameLocks noChangeAspect="1"/>
            </p:cNvGraphicFramePr>
            <p:nvPr/>
          </p:nvGraphicFramePr>
          <p:xfrm>
            <a:off x="6012160" y="5589224"/>
            <a:ext cx="360040" cy="391933"/>
          </p:xfrm>
          <a:graphic>
            <a:graphicData uri="http://schemas.openxmlformats.org/presentationml/2006/ole">
              <p:oleObj spid="_x0000_s3080" name="数式" r:id="rId4" imgW="215640" imgH="241200" progId="Equation.3">
                <p:embed/>
              </p:oleObj>
            </a:graphicData>
          </a:graphic>
        </p:graphicFrame>
      </p:grpSp>
      <p:grpSp>
        <p:nvGrpSpPr>
          <p:cNvPr id="30" name="グループ化 29"/>
          <p:cNvGrpSpPr/>
          <p:nvPr/>
        </p:nvGrpSpPr>
        <p:grpSpPr>
          <a:xfrm>
            <a:off x="1187624" y="2976563"/>
            <a:ext cx="516242" cy="577850"/>
            <a:chOff x="5940152" y="5496843"/>
            <a:chExt cx="516242" cy="577850"/>
          </a:xfrm>
        </p:grpSpPr>
        <p:sp>
          <p:nvSpPr>
            <p:cNvPr id="31" name="正方形/長方形 30"/>
            <p:cNvSpPr/>
            <p:nvPr/>
          </p:nvSpPr>
          <p:spPr>
            <a:xfrm>
              <a:off x="5940152" y="5517232"/>
              <a:ext cx="516242" cy="53934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sz="2400" dirty="0"/>
            </a:p>
          </p:txBody>
        </p:sp>
        <p:graphicFrame>
          <p:nvGraphicFramePr>
            <p:cNvPr id="32" name="Object 3"/>
            <p:cNvGraphicFramePr>
              <a:graphicFrameLocks noChangeAspect="1"/>
            </p:cNvGraphicFramePr>
            <p:nvPr/>
          </p:nvGraphicFramePr>
          <p:xfrm>
            <a:off x="5979666" y="5496843"/>
            <a:ext cx="423862" cy="577850"/>
          </p:xfrm>
          <a:graphic>
            <a:graphicData uri="http://schemas.openxmlformats.org/presentationml/2006/ole">
              <p:oleObj spid="_x0000_s3081" name="数式" r:id="rId5" imgW="253800" imgH="355320" progId="Equation.3">
                <p:embed/>
              </p:oleObj>
            </a:graphicData>
          </a:graphic>
        </p:graphicFrame>
      </p:grpSp>
      <p:graphicFrame>
        <p:nvGraphicFramePr>
          <p:cNvPr id="23" name="Object 1"/>
          <p:cNvGraphicFramePr>
            <a:graphicFrameLocks noChangeAspect="1"/>
          </p:cNvGraphicFramePr>
          <p:nvPr/>
        </p:nvGraphicFramePr>
        <p:xfrm>
          <a:off x="138113" y="1685925"/>
          <a:ext cx="8748712" cy="735013"/>
        </p:xfrm>
        <a:graphic>
          <a:graphicData uri="http://schemas.openxmlformats.org/presentationml/2006/ole">
            <p:oleObj spid="_x0000_s3078" name="数式" r:id="rId6" imgW="8458200" imgH="685800" progId="Equation.3">
              <p:embed/>
            </p:oleObj>
          </a:graphicData>
        </a:graphic>
      </p:graphicFrame>
      <p:grpSp>
        <p:nvGrpSpPr>
          <p:cNvPr id="25" name="グループ化 24"/>
          <p:cNvGrpSpPr/>
          <p:nvPr/>
        </p:nvGrpSpPr>
        <p:grpSpPr>
          <a:xfrm>
            <a:off x="7041554" y="1052736"/>
            <a:ext cx="1923062" cy="360041"/>
            <a:chOff x="8240603" y="4705454"/>
            <a:chExt cx="1561032" cy="458234"/>
          </a:xfrm>
        </p:grpSpPr>
        <p:sp>
          <p:nvSpPr>
            <p:cNvPr id="33" name="正方形/長方形 32"/>
            <p:cNvSpPr/>
            <p:nvPr/>
          </p:nvSpPr>
          <p:spPr>
            <a:xfrm>
              <a:off x="8240603" y="4705454"/>
              <a:ext cx="1402847" cy="458234"/>
            </a:xfrm>
            <a:prstGeom prst="rect">
              <a:avLst/>
            </a:prstGeom>
            <a:ln w="57150">
              <a:solidFill>
                <a:schemeClr val="bg1">
                  <a:lumMod val="9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graphicFrame>
          <p:nvGraphicFramePr>
            <p:cNvPr id="35" name="Object 1"/>
            <p:cNvGraphicFramePr>
              <a:graphicFrameLocks noChangeAspect="1"/>
            </p:cNvGraphicFramePr>
            <p:nvPr/>
          </p:nvGraphicFramePr>
          <p:xfrm>
            <a:off x="8275883" y="4755681"/>
            <a:ext cx="1525752" cy="379845"/>
          </p:xfrm>
          <a:graphic>
            <a:graphicData uri="http://schemas.openxmlformats.org/presentationml/2006/ole">
              <p:oleObj spid="_x0000_s3082" name="数式" r:id="rId7" imgW="749160" imgH="177480" progId="Equation.3">
                <p:embed/>
              </p:oleObj>
            </a:graphicData>
          </a:graphic>
        </p:graphicFrame>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文書の重み付け</a:t>
            </a:r>
            <a:endParaRPr kumimoji="1" lang="ja-JP" altLang="en-US" dirty="0"/>
          </a:p>
        </p:txBody>
      </p:sp>
      <p:sp>
        <p:nvSpPr>
          <p:cNvPr id="140" name="スライド番号プレースホルダ 139"/>
          <p:cNvSpPr>
            <a:spLocks noGrp="1"/>
          </p:cNvSpPr>
          <p:nvPr>
            <p:ph type="sldNum" sz="quarter" idx="12"/>
          </p:nvPr>
        </p:nvSpPr>
        <p:spPr/>
        <p:txBody>
          <a:bodyPr/>
          <a:lstStyle/>
          <a:p>
            <a:fld id="{DF133D5F-3DBB-4F38-990F-35A691A5C1B1}" type="slidenum">
              <a:rPr kumimoji="1" lang="ja-JP" altLang="en-US" smtClean="0"/>
              <a:pPr/>
              <a:t>12</a:t>
            </a:fld>
            <a:endParaRPr kumimoji="1" lang="ja-JP" altLang="en-US" dirty="0"/>
          </a:p>
        </p:txBody>
      </p:sp>
      <p:sp>
        <p:nvSpPr>
          <p:cNvPr id="410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ja-JP" altLang="en-US"/>
          </a:p>
        </p:txBody>
      </p:sp>
      <p:sp>
        <p:nvSpPr>
          <p:cNvPr id="144" name="テキスト ボックス 143"/>
          <p:cNvSpPr txBox="1"/>
          <p:nvPr/>
        </p:nvSpPr>
        <p:spPr>
          <a:xfrm>
            <a:off x="395536" y="980728"/>
            <a:ext cx="8604448" cy="954107"/>
          </a:xfrm>
          <a:prstGeom prst="rect">
            <a:avLst/>
          </a:prstGeom>
          <a:noFill/>
        </p:spPr>
        <p:txBody>
          <a:bodyPr wrap="square" rtlCol="0">
            <a:spAutoFit/>
          </a:bodyPr>
          <a:lstStyle/>
          <a:p>
            <a:r>
              <a:rPr lang="en-US" altLang="ja-JP" sz="2800" dirty="0" smtClean="0">
                <a:solidFill>
                  <a:schemeClr val="bg1"/>
                </a:solidFill>
              </a:rPr>
              <a:t>Web</a:t>
            </a:r>
            <a:r>
              <a:rPr lang="ja-JP" altLang="en-US" sz="2800" dirty="0" smtClean="0">
                <a:solidFill>
                  <a:schemeClr val="bg1"/>
                </a:solidFill>
              </a:rPr>
              <a:t>文書はそれぞれにおいて</a:t>
            </a:r>
            <a:endParaRPr lang="en-US" altLang="ja-JP" sz="2800" dirty="0" smtClean="0">
              <a:solidFill>
                <a:schemeClr val="bg1"/>
              </a:solidFill>
            </a:endParaRPr>
          </a:p>
          <a:p>
            <a:r>
              <a:rPr lang="ja-JP" altLang="en-US" sz="2800" dirty="0" smtClean="0">
                <a:solidFill>
                  <a:schemeClr val="bg1"/>
                </a:solidFill>
              </a:rPr>
              <a:t>　持つ情報量の差が大きい</a:t>
            </a:r>
            <a:endParaRPr lang="en-US" altLang="ja-JP" sz="2800" dirty="0" smtClean="0">
              <a:solidFill>
                <a:schemeClr val="bg1"/>
              </a:solidFill>
            </a:endParaRPr>
          </a:p>
        </p:txBody>
      </p:sp>
      <p:pic>
        <p:nvPicPr>
          <p:cNvPr id="4104" name="Picture 8"/>
          <p:cNvPicPr>
            <a:picLocks noChangeAspect="1" noChangeArrowheads="1"/>
          </p:cNvPicPr>
          <p:nvPr/>
        </p:nvPicPr>
        <p:blipFill>
          <a:blip r:embed="rId2" cstate="print"/>
          <a:srcRect l="3244" t="8505" r="20566" b="13421"/>
          <a:stretch>
            <a:fillRect/>
          </a:stretch>
        </p:blipFill>
        <p:spPr bwMode="auto">
          <a:xfrm>
            <a:off x="539552" y="1916832"/>
            <a:ext cx="7265272" cy="4653136"/>
          </a:xfrm>
          <a:prstGeom prst="rect">
            <a:avLst/>
          </a:prstGeom>
          <a:noFill/>
          <a:ln w="9525">
            <a:noFill/>
            <a:miter lim="800000"/>
            <a:headEnd/>
            <a:tailEnd/>
          </a:ln>
        </p:spPr>
      </p:pic>
      <p:grpSp>
        <p:nvGrpSpPr>
          <p:cNvPr id="145" name="グループ化 144"/>
          <p:cNvGrpSpPr/>
          <p:nvPr/>
        </p:nvGrpSpPr>
        <p:grpSpPr>
          <a:xfrm>
            <a:off x="683568" y="5642084"/>
            <a:ext cx="8208912" cy="523220"/>
            <a:chOff x="683568" y="1553974"/>
            <a:chExt cx="7992888" cy="523220"/>
          </a:xfrm>
        </p:grpSpPr>
        <p:sp>
          <p:nvSpPr>
            <p:cNvPr id="146" name="テキスト ボックス 145"/>
            <p:cNvSpPr txBox="1"/>
            <p:nvPr/>
          </p:nvSpPr>
          <p:spPr>
            <a:xfrm>
              <a:off x="683568" y="1553974"/>
              <a:ext cx="7992888" cy="523220"/>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ja-JP"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ja-JP"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文書毎に重みを付与する</a:t>
              </a:r>
              <a:endParaRPr lang="en-US" altLang="ja-JP"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47" name="右矢印 146"/>
            <p:cNvSpPr/>
            <p:nvPr/>
          </p:nvSpPr>
          <p:spPr>
            <a:xfrm>
              <a:off x="827584" y="1671568"/>
              <a:ext cx="288032" cy="288032"/>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grpSp>
      <p:sp>
        <p:nvSpPr>
          <p:cNvPr id="148" name="テキスト ボックス 147"/>
          <p:cNvSpPr txBox="1"/>
          <p:nvPr/>
        </p:nvSpPr>
        <p:spPr>
          <a:xfrm>
            <a:off x="323528" y="2185700"/>
            <a:ext cx="6696744" cy="52322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ja-JP" altLang="en-US" sz="2800" dirty="0" smtClean="0">
                <a:solidFill>
                  <a:schemeClr val="bg1"/>
                </a:solidFill>
              </a:rPr>
              <a:t>検索例：　ディズニーランドへ行った時の話</a:t>
            </a:r>
            <a:endParaRPr lang="en-US" altLang="ja-JP" sz="2800" dirty="0" smtClean="0">
              <a:solidFill>
                <a:schemeClr val="bg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LDA</a:t>
            </a:r>
            <a:r>
              <a:rPr lang="en-US" altLang="ja-JP" dirty="0" smtClean="0">
                <a:solidFill>
                  <a:prstClr val="white"/>
                </a:solidFill>
              </a:rPr>
              <a:t> : Latent </a:t>
            </a:r>
            <a:r>
              <a:rPr lang="en-US" altLang="ja-JP" dirty="0" err="1" smtClean="0">
                <a:solidFill>
                  <a:prstClr val="white"/>
                </a:solidFill>
              </a:rPr>
              <a:t>Dirichlet</a:t>
            </a:r>
            <a:r>
              <a:rPr lang="en-US" altLang="ja-JP" dirty="0" smtClean="0">
                <a:solidFill>
                  <a:prstClr val="white"/>
                </a:solidFill>
              </a:rPr>
              <a:t> Allocation</a:t>
            </a:r>
            <a:endParaRPr kumimoji="1" lang="ja-JP" altLang="en-US" dirty="0"/>
          </a:p>
        </p:txBody>
      </p:sp>
      <p:sp>
        <p:nvSpPr>
          <p:cNvPr id="3" name="角丸四角形 2"/>
          <p:cNvSpPr/>
          <p:nvPr/>
        </p:nvSpPr>
        <p:spPr>
          <a:xfrm>
            <a:off x="323528" y="2060848"/>
            <a:ext cx="8352928" cy="4248472"/>
          </a:xfrm>
          <a:prstGeom prst="roundRect">
            <a:avLst>
              <a:gd name="adj" fmla="val 9898"/>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dirty="0">
              <a:solidFill>
                <a:prstClr val="black"/>
              </a:solidFill>
            </a:endParaRPr>
          </a:p>
        </p:txBody>
      </p:sp>
      <p:grpSp>
        <p:nvGrpSpPr>
          <p:cNvPr id="37" name="グループ化 36"/>
          <p:cNvGrpSpPr/>
          <p:nvPr/>
        </p:nvGrpSpPr>
        <p:grpSpPr>
          <a:xfrm>
            <a:off x="1115616" y="2996953"/>
            <a:ext cx="3816424" cy="1440159"/>
            <a:chOff x="428625" y="2353648"/>
            <a:chExt cx="3422356" cy="1240520"/>
          </a:xfrm>
        </p:grpSpPr>
        <p:sp>
          <p:nvSpPr>
            <p:cNvPr id="38" name="角丸四角形 37"/>
            <p:cNvSpPr/>
            <p:nvPr/>
          </p:nvSpPr>
          <p:spPr>
            <a:xfrm>
              <a:off x="1057275" y="2353648"/>
              <a:ext cx="2793706" cy="82857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39" name="角丸四角形 38"/>
            <p:cNvSpPr/>
            <p:nvPr/>
          </p:nvSpPr>
          <p:spPr>
            <a:xfrm>
              <a:off x="1724025" y="2466974"/>
              <a:ext cx="1543050" cy="67627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40" name="円/楕円 39"/>
            <p:cNvSpPr/>
            <p:nvPr/>
          </p:nvSpPr>
          <p:spPr>
            <a:xfrm>
              <a:off x="428625" y="2566987"/>
              <a:ext cx="390525" cy="342900"/>
            </a:xfrm>
            <a:prstGeom prst="ellipse">
              <a:avLst/>
            </a:prstGeom>
            <a:solidFill>
              <a:schemeClr val="bg2">
                <a:lumMod val="75000"/>
              </a:schemeClr>
            </a:solidFill>
            <a:ln w="28575"/>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1" name="円/楕円 40"/>
            <p:cNvSpPr/>
            <p:nvPr/>
          </p:nvSpPr>
          <p:spPr>
            <a:xfrm>
              <a:off x="1660673" y="3251268"/>
              <a:ext cx="390525" cy="342900"/>
            </a:xfrm>
            <a:prstGeom prst="ellipse">
              <a:avLst/>
            </a:prstGeom>
            <a:solidFill>
              <a:schemeClr val="bg2">
                <a:lumMod val="9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42" name="円/楕円 41"/>
            <p:cNvSpPr/>
            <p:nvPr/>
          </p:nvSpPr>
          <p:spPr>
            <a:xfrm>
              <a:off x="1120775" y="2566987"/>
              <a:ext cx="390525" cy="342900"/>
            </a:xfrm>
            <a:prstGeom prst="ellipse">
              <a:avLst/>
            </a:prstGeom>
            <a:ln w="2857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43" name="円/楕円 42"/>
            <p:cNvSpPr/>
            <p:nvPr/>
          </p:nvSpPr>
          <p:spPr>
            <a:xfrm>
              <a:off x="1812925" y="2566987"/>
              <a:ext cx="390525" cy="342900"/>
            </a:xfrm>
            <a:prstGeom prst="ellipse">
              <a:avLst/>
            </a:prstGeom>
            <a:ln w="2857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44" name="円/楕円 43"/>
            <p:cNvSpPr/>
            <p:nvPr/>
          </p:nvSpPr>
          <p:spPr>
            <a:xfrm>
              <a:off x="2505075" y="2566987"/>
              <a:ext cx="390525" cy="342900"/>
            </a:xfrm>
            <a:prstGeom prst="ellipse">
              <a:avLst/>
            </a:prstGeom>
            <a:ln w="2857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graphicFrame>
          <p:nvGraphicFramePr>
            <p:cNvPr id="45" name="オブジェクト 44"/>
            <p:cNvGraphicFramePr>
              <a:graphicFrameLocks noChangeAspect="1"/>
            </p:cNvGraphicFramePr>
            <p:nvPr/>
          </p:nvGraphicFramePr>
          <p:xfrm>
            <a:off x="685800" y="2879328"/>
            <a:ext cx="200025" cy="183356"/>
          </p:xfrm>
          <a:graphic>
            <a:graphicData uri="http://schemas.openxmlformats.org/presentationml/2006/ole">
              <p:oleObj spid="_x0000_s1032" name="数式" r:id="rId3" imgW="152280" imgH="139680" progId="Equation.3">
                <p:embed/>
              </p:oleObj>
            </a:graphicData>
          </a:graphic>
        </p:graphicFrame>
        <p:graphicFrame>
          <p:nvGraphicFramePr>
            <p:cNvPr id="46" name="Object 3"/>
            <p:cNvGraphicFramePr>
              <a:graphicFrameLocks noChangeAspect="1"/>
            </p:cNvGraphicFramePr>
            <p:nvPr/>
          </p:nvGraphicFramePr>
          <p:xfrm>
            <a:off x="2071356" y="3320316"/>
            <a:ext cx="200025" cy="268287"/>
          </p:xfrm>
          <a:graphic>
            <a:graphicData uri="http://schemas.openxmlformats.org/presentationml/2006/ole">
              <p:oleObj spid="_x0000_s1033" name="数式" r:id="rId4" imgW="152280" imgH="203040" progId="Equation.3">
                <p:embed/>
              </p:oleObj>
            </a:graphicData>
          </a:graphic>
        </p:graphicFrame>
        <p:graphicFrame>
          <p:nvGraphicFramePr>
            <p:cNvPr id="47" name="Object 4"/>
            <p:cNvGraphicFramePr>
              <a:graphicFrameLocks noChangeAspect="1"/>
            </p:cNvGraphicFramePr>
            <p:nvPr/>
          </p:nvGraphicFramePr>
          <p:xfrm>
            <a:off x="2776538" y="2853531"/>
            <a:ext cx="182562" cy="234950"/>
          </p:xfrm>
          <a:graphic>
            <a:graphicData uri="http://schemas.openxmlformats.org/presentationml/2006/ole">
              <p:oleObj spid="_x0000_s1034" name="数式" r:id="rId5" imgW="139680" imgH="177480" progId="Equation.3">
                <p:embed/>
              </p:oleObj>
            </a:graphicData>
          </a:graphic>
        </p:graphicFrame>
        <p:graphicFrame>
          <p:nvGraphicFramePr>
            <p:cNvPr id="48" name="Object 5"/>
            <p:cNvGraphicFramePr>
              <a:graphicFrameLocks noChangeAspect="1"/>
            </p:cNvGraphicFramePr>
            <p:nvPr/>
          </p:nvGraphicFramePr>
          <p:xfrm>
            <a:off x="2946400" y="2484438"/>
            <a:ext cx="315913" cy="268287"/>
          </p:xfrm>
          <a:graphic>
            <a:graphicData uri="http://schemas.openxmlformats.org/presentationml/2006/ole">
              <p:oleObj spid="_x0000_s1035" name="数式" r:id="rId6" imgW="241200" imgH="203040" progId="Equation.3">
                <p:embed/>
              </p:oleObj>
            </a:graphicData>
          </a:graphic>
        </p:graphicFrame>
        <p:graphicFrame>
          <p:nvGraphicFramePr>
            <p:cNvPr id="49" name="Object 6"/>
            <p:cNvGraphicFramePr>
              <a:graphicFrameLocks noChangeAspect="1"/>
            </p:cNvGraphicFramePr>
            <p:nvPr/>
          </p:nvGraphicFramePr>
          <p:xfrm>
            <a:off x="2091267" y="2886869"/>
            <a:ext cx="165100" cy="168275"/>
          </p:xfrm>
          <a:graphic>
            <a:graphicData uri="http://schemas.openxmlformats.org/presentationml/2006/ole">
              <p:oleObj spid="_x0000_s1036" name="数式" r:id="rId7" imgW="126720" imgH="126720" progId="Equation.3">
                <p:embed/>
              </p:oleObj>
            </a:graphicData>
          </a:graphic>
        </p:graphicFrame>
        <p:graphicFrame>
          <p:nvGraphicFramePr>
            <p:cNvPr id="50" name="Object 7"/>
            <p:cNvGraphicFramePr>
              <a:graphicFrameLocks noChangeAspect="1"/>
            </p:cNvGraphicFramePr>
            <p:nvPr/>
          </p:nvGraphicFramePr>
          <p:xfrm>
            <a:off x="1405996" y="2853531"/>
            <a:ext cx="165100" cy="234950"/>
          </p:xfrm>
          <a:graphic>
            <a:graphicData uri="http://schemas.openxmlformats.org/presentationml/2006/ole">
              <p:oleObj spid="_x0000_s1037" name="数式" r:id="rId8" imgW="126720" imgH="177480" progId="Equation.3">
                <p:embed/>
              </p:oleObj>
            </a:graphicData>
          </a:graphic>
        </p:graphicFrame>
        <p:graphicFrame>
          <p:nvGraphicFramePr>
            <p:cNvPr id="51" name="Object 8"/>
            <p:cNvGraphicFramePr>
              <a:graphicFrameLocks noChangeAspect="1"/>
            </p:cNvGraphicFramePr>
            <p:nvPr/>
          </p:nvGraphicFramePr>
          <p:xfrm>
            <a:off x="3371851" y="2422695"/>
            <a:ext cx="198438" cy="233362"/>
          </p:xfrm>
          <a:graphic>
            <a:graphicData uri="http://schemas.openxmlformats.org/presentationml/2006/ole">
              <p:oleObj spid="_x0000_s1038" name="数式" r:id="rId9" imgW="152280" imgH="177480" progId="Equation.3">
                <p:embed/>
              </p:oleObj>
            </a:graphicData>
          </a:graphic>
        </p:graphicFrame>
        <p:cxnSp>
          <p:nvCxnSpPr>
            <p:cNvPr id="52" name="直線矢印コネクタ 51"/>
            <p:cNvCxnSpPr>
              <a:stCxn id="40" idx="6"/>
              <a:endCxn id="42" idx="2"/>
            </p:cNvCxnSpPr>
            <p:nvPr/>
          </p:nvCxnSpPr>
          <p:spPr>
            <a:xfrm>
              <a:off x="819150" y="2738437"/>
              <a:ext cx="301625"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53" name="直線矢印コネクタ 52"/>
            <p:cNvCxnSpPr>
              <a:stCxn id="42" idx="6"/>
              <a:endCxn id="43" idx="2"/>
            </p:cNvCxnSpPr>
            <p:nvPr/>
          </p:nvCxnSpPr>
          <p:spPr>
            <a:xfrm>
              <a:off x="1511300" y="2738437"/>
              <a:ext cx="301625"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4" name="直線矢印コネクタ 53"/>
            <p:cNvCxnSpPr>
              <a:stCxn id="43" idx="6"/>
              <a:endCxn id="44" idx="2"/>
            </p:cNvCxnSpPr>
            <p:nvPr/>
          </p:nvCxnSpPr>
          <p:spPr>
            <a:xfrm>
              <a:off x="2203450" y="2738437"/>
              <a:ext cx="301625"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5" name="直線矢印コネクタ 54"/>
            <p:cNvCxnSpPr>
              <a:stCxn id="41" idx="7"/>
              <a:endCxn id="44" idx="3"/>
            </p:cNvCxnSpPr>
            <p:nvPr/>
          </p:nvCxnSpPr>
          <p:spPr>
            <a:xfrm flipV="1">
              <a:off x="1994008" y="2859671"/>
              <a:ext cx="568258" cy="441813"/>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grpSp>
      <p:sp>
        <p:nvSpPr>
          <p:cNvPr id="58" name="スライド番号プレースホルダ 57"/>
          <p:cNvSpPr>
            <a:spLocks noGrp="1"/>
          </p:cNvSpPr>
          <p:nvPr>
            <p:ph type="sldNum" sz="quarter" idx="12"/>
          </p:nvPr>
        </p:nvSpPr>
        <p:spPr/>
        <p:txBody>
          <a:bodyPr/>
          <a:lstStyle/>
          <a:p>
            <a:fld id="{DF133D5F-3DBB-4F38-990F-35A691A5C1B1}" type="slidenum">
              <a:rPr kumimoji="1" lang="ja-JP" altLang="en-US" smtClean="0"/>
              <a:pPr/>
              <a:t>13</a:t>
            </a:fld>
            <a:endParaRPr kumimoji="1" lang="ja-JP" altLang="en-US" dirty="0"/>
          </a:p>
        </p:txBody>
      </p:sp>
      <p:graphicFrame>
        <p:nvGraphicFramePr>
          <p:cNvPr id="33" name="コンテンツ プレースホルダ 5"/>
          <p:cNvGraphicFramePr>
            <a:graphicFrameLocks noChangeAspect="1"/>
          </p:cNvGraphicFramePr>
          <p:nvPr/>
        </p:nvGraphicFramePr>
        <p:xfrm>
          <a:off x="827584" y="4511604"/>
          <a:ext cx="3672408" cy="877682"/>
        </p:xfrm>
        <a:graphic>
          <a:graphicData uri="http://schemas.openxmlformats.org/presentationml/2006/ole">
            <p:oleObj spid="_x0000_s1042" name="数式" r:id="rId10" imgW="2019240" imgH="482400" progId="Equation.3">
              <p:embed/>
            </p:oleObj>
          </a:graphicData>
        </a:graphic>
      </p:graphicFrame>
      <p:graphicFrame>
        <p:nvGraphicFramePr>
          <p:cNvPr id="34" name="オブジェクト 33"/>
          <p:cNvGraphicFramePr>
            <a:graphicFrameLocks noChangeAspect="1"/>
          </p:cNvGraphicFramePr>
          <p:nvPr/>
        </p:nvGraphicFramePr>
        <p:xfrm>
          <a:off x="5162550" y="4509120"/>
          <a:ext cx="2487613" cy="882650"/>
        </p:xfrm>
        <a:graphic>
          <a:graphicData uri="http://schemas.openxmlformats.org/presentationml/2006/ole">
            <p:oleObj spid="_x0000_s1043" name="数式" r:id="rId11" imgW="1371600" imgH="457200" progId="Equation.3">
              <p:embed/>
            </p:oleObj>
          </a:graphicData>
        </a:graphic>
      </p:graphicFrame>
      <p:sp>
        <p:nvSpPr>
          <p:cNvPr id="57" name="テキスト ボックス 56"/>
          <p:cNvSpPr txBox="1"/>
          <p:nvPr/>
        </p:nvSpPr>
        <p:spPr>
          <a:xfrm>
            <a:off x="395536" y="980728"/>
            <a:ext cx="8208912" cy="954107"/>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ja-JP"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各潜在トピックの生起確率がディリクレ分布に従う</a:t>
            </a:r>
            <a:endParaRPr lang="en-US" altLang="ja-JP"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a:p>
            <a:r>
              <a:rPr lang="ja-JP"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と仮定したトピック適応言語モデル</a:t>
            </a:r>
            <a:endParaRPr lang="en-US" altLang="ja-JP"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aphicFrame>
        <p:nvGraphicFramePr>
          <p:cNvPr id="1044" name="コンテンツ プレースホルダ 5"/>
          <p:cNvGraphicFramePr>
            <a:graphicFrameLocks noChangeAspect="1"/>
          </p:cNvGraphicFramePr>
          <p:nvPr/>
        </p:nvGraphicFramePr>
        <p:xfrm>
          <a:off x="1547664" y="2200614"/>
          <a:ext cx="5832648" cy="750039"/>
        </p:xfrm>
        <a:graphic>
          <a:graphicData uri="http://schemas.openxmlformats.org/presentationml/2006/ole">
            <p:oleObj spid="_x0000_s1044" name="数式" r:id="rId12" imgW="5130720" imgH="660240" progId="Equation.3">
              <p:embed/>
            </p:oleObj>
          </a:graphicData>
        </a:graphic>
      </p:graphicFrame>
      <p:grpSp>
        <p:nvGrpSpPr>
          <p:cNvPr id="56" name="グループ化 55"/>
          <p:cNvGrpSpPr/>
          <p:nvPr/>
        </p:nvGrpSpPr>
        <p:grpSpPr>
          <a:xfrm>
            <a:off x="5724128" y="3068960"/>
            <a:ext cx="3240360" cy="936104"/>
            <a:chOff x="5076056" y="3789040"/>
            <a:chExt cx="3240360" cy="936104"/>
          </a:xfrm>
        </p:grpSpPr>
        <p:sp>
          <p:nvSpPr>
            <p:cNvPr id="32" name="正方形/長方形 31"/>
            <p:cNvSpPr/>
            <p:nvPr/>
          </p:nvSpPr>
          <p:spPr>
            <a:xfrm>
              <a:off x="5076056" y="3789040"/>
              <a:ext cx="3096344" cy="936104"/>
            </a:xfrm>
            <a:prstGeom prst="rect">
              <a:avLst/>
            </a:prstGeom>
            <a:ln w="57150">
              <a:solidFill>
                <a:schemeClr val="bg1">
                  <a:lumMod val="9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6" name="正方形/長方形 5"/>
            <p:cNvSpPr/>
            <p:nvPr/>
          </p:nvSpPr>
          <p:spPr>
            <a:xfrm>
              <a:off x="5220072" y="3822139"/>
              <a:ext cx="3096344" cy="830997"/>
            </a:xfrm>
            <a:prstGeom prst="rect">
              <a:avLst/>
            </a:prstGeom>
          </p:spPr>
          <p:txBody>
            <a:bodyPr wrap="square">
              <a:spAutoFit/>
            </a:bodyPr>
            <a:lstStyle/>
            <a:p>
              <a:pPr>
                <a:buClr>
                  <a:srgbClr val="EA157A"/>
                </a:buClr>
              </a:pPr>
              <a:r>
                <a:rPr lang="en-US" altLang="ja-JP" sz="1600" b="1" i="1" dirty="0" smtClean="0">
                  <a:solidFill>
                    <a:prstClr val="black"/>
                  </a:solidFill>
                </a:rPr>
                <a:t>α</a:t>
              </a:r>
              <a:r>
                <a:rPr lang="ja-JP" altLang="en-US" sz="1600" dirty="0" smtClean="0">
                  <a:solidFill>
                    <a:prstClr val="black"/>
                  </a:solidFill>
                </a:rPr>
                <a:t>：各トピックの生起確率</a:t>
              </a:r>
              <a:endParaRPr lang="en-US" altLang="ja-JP" sz="1600" dirty="0" smtClean="0">
                <a:solidFill>
                  <a:prstClr val="black"/>
                </a:solidFill>
              </a:endParaRPr>
            </a:p>
            <a:p>
              <a:pPr>
                <a:buClr>
                  <a:srgbClr val="EA157A"/>
                </a:buClr>
              </a:pPr>
              <a:r>
                <a:rPr lang="en-US" altLang="ja-JP" sz="1600" b="1" i="1" dirty="0" smtClean="0">
                  <a:solidFill>
                    <a:prstClr val="black"/>
                  </a:solidFill>
                </a:rPr>
                <a:t>β</a:t>
              </a:r>
              <a:r>
                <a:rPr lang="ja-JP" altLang="en-US" sz="1600" dirty="0" smtClean="0">
                  <a:solidFill>
                    <a:prstClr val="black"/>
                  </a:solidFill>
                </a:rPr>
                <a:t>：各トピックの単語生起確率</a:t>
              </a:r>
              <a:endParaRPr lang="en-US" altLang="ja-JP" sz="1600" dirty="0" smtClean="0">
                <a:solidFill>
                  <a:prstClr val="black"/>
                </a:solidFill>
              </a:endParaRPr>
            </a:p>
            <a:p>
              <a:pPr>
                <a:buClr>
                  <a:srgbClr val="EA157A"/>
                </a:buClr>
              </a:pPr>
              <a:r>
                <a:rPr lang="en-US" altLang="ja-JP" sz="1600" i="1" dirty="0" smtClean="0">
                  <a:solidFill>
                    <a:prstClr val="black"/>
                  </a:solidFill>
                </a:rPr>
                <a:t>d</a:t>
              </a:r>
              <a:r>
                <a:rPr lang="en-US" altLang="ja-JP" sz="1600" dirty="0" smtClean="0">
                  <a:solidFill>
                    <a:prstClr val="black"/>
                  </a:solidFill>
                </a:rPr>
                <a:t>:</a:t>
              </a:r>
              <a:r>
                <a:rPr lang="en-US" altLang="ja-JP" sz="1600" i="1" dirty="0" smtClean="0">
                  <a:solidFill>
                    <a:prstClr val="black"/>
                  </a:solidFill>
                </a:rPr>
                <a:t> </a:t>
              </a:r>
              <a:r>
                <a:rPr lang="ja-JP" altLang="en-US" sz="1600" dirty="0" smtClean="0">
                  <a:solidFill>
                    <a:prstClr val="black"/>
                  </a:solidFill>
                </a:rPr>
                <a:t>総文書数</a:t>
              </a:r>
              <a:endParaRPr lang="en-US" altLang="ja-JP" sz="1600" i="1" dirty="0" smtClean="0">
                <a:solidFill>
                  <a:prstClr val="black"/>
                </a:solidFill>
              </a:endParaRPr>
            </a:p>
          </p:txBody>
        </p:sp>
      </p:grpSp>
      <p:grpSp>
        <p:nvGrpSpPr>
          <p:cNvPr id="62" name="グループ化 61"/>
          <p:cNvGrpSpPr/>
          <p:nvPr/>
        </p:nvGrpSpPr>
        <p:grpSpPr>
          <a:xfrm>
            <a:off x="576064" y="5664150"/>
            <a:ext cx="5580112" cy="1077218"/>
            <a:chOff x="2052736" y="5589240"/>
            <a:chExt cx="5580112" cy="1077218"/>
          </a:xfrm>
        </p:grpSpPr>
        <p:sp>
          <p:nvSpPr>
            <p:cNvPr id="60" name="正方形/長方形 59"/>
            <p:cNvSpPr/>
            <p:nvPr/>
          </p:nvSpPr>
          <p:spPr>
            <a:xfrm>
              <a:off x="2339752" y="5589240"/>
              <a:ext cx="4717032" cy="936104"/>
            </a:xfrm>
            <a:prstGeom prst="rect">
              <a:avLst/>
            </a:prstGeom>
            <a:ln w="57150">
              <a:solidFill>
                <a:schemeClr val="bg1">
                  <a:lumMod val="9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36" name="テキスト ボックス 35"/>
            <p:cNvSpPr txBox="1"/>
            <p:nvPr/>
          </p:nvSpPr>
          <p:spPr>
            <a:xfrm>
              <a:off x="2052736" y="5589240"/>
              <a:ext cx="5580112" cy="1077218"/>
            </a:xfrm>
            <a:prstGeom prst="rect">
              <a:avLst/>
            </a:prstGeom>
            <a:noFill/>
          </p:spPr>
          <p:txBody>
            <a:bodyPr wrap="square" rtlCol="0">
              <a:spAutoFit/>
            </a:bodyPr>
            <a:lstStyle/>
            <a:p>
              <a:pPr lvl="1"/>
              <a:r>
                <a:rPr lang="en-US" altLang="ja-JP" sz="1600" i="1" dirty="0" smtClean="0"/>
                <a:t>Ψ(γ):</a:t>
              </a:r>
              <a:r>
                <a:rPr lang="en-US" altLang="ja-JP" sz="1600" dirty="0" smtClean="0"/>
                <a:t>digamma</a:t>
              </a:r>
              <a:r>
                <a:rPr lang="ja-JP" altLang="en-US" sz="1600" dirty="0" smtClean="0"/>
                <a:t>関数</a:t>
              </a:r>
              <a:endParaRPr lang="en-US" altLang="ja-JP" sz="1600" dirty="0" smtClean="0"/>
            </a:p>
            <a:p>
              <a:pPr lvl="1"/>
              <a:r>
                <a:rPr lang="en-US" altLang="ja-JP" sz="1600" i="1" dirty="0" smtClean="0"/>
                <a:t>n(</a:t>
              </a:r>
              <a:r>
                <a:rPr lang="en-US" altLang="ja-JP" sz="1600" i="1" dirty="0" err="1" smtClean="0"/>
                <a:t>W,w</a:t>
              </a:r>
              <a:r>
                <a:rPr lang="en-US" altLang="ja-JP" sz="1600" i="1" dirty="0" smtClean="0"/>
                <a:t>)</a:t>
              </a:r>
              <a:r>
                <a:rPr lang="en-US" altLang="ja-JP" sz="1600" dirty="0" smtClean="0"/>
                <a:t>:</a:t>
              </a:r>
              <a:r>
                <a:rPr lang="ja-JP" altLang="en-US" sz="1600" dirty="0" smtClean="0"/>
                <a:t>文書 </a:t>
              </a:r>
              <a:r>
                <a:rPr lang="en-US" altLang="ja-JP" sz="1600" i="1" dirty="0" smtClean="0"/>
                <a:t>W</a:t>
              </a:r>
              <a:r>
                <a:rPr lang="ja-JP" altLang="en-US" sz="1600" i="1" dirty="0" smtClean="0"/>
                <a:t> </a:t>
              </a:r>
              <a:r>
                <a:rPr lang="ja-JP" altLang="en-US" sz="1600" dirty="0" smtClean="0"/>
                <a:t>における単語 </a:t>
              </a:r>
              <a:r>
                <a:rPr lang="en-US" altLang="ja-JP" sz="1600" i="1" dirty="0" err="1" smtClean="0"/>
                <a:t>wj</a:t>
              </a:r>
              <a:r>
                <a:rPr lang="en-US" altLang="ja-JP" sz="1600" i="1" dirty="0" smtClean="0"/>
                <a:t> </a:t>
              </a:r>
              <a:r>
                <a:rPr lang="ja-JP" altLang="en-US" sz="1600" dirty="0" smtClean="0"/>
                <a:t>の出現回数</a:t>
              </a:r>
              <a:endParaRPr lang="en-US" altLang="ja-JP" sz="1600" dirty="0" smtClean="0"/>
            </a:p>
            <a:p>
              <a:pPr lvl="1"/>
              <a:r>
                <a:rPr lang="en-US" altLang="ja-JP" sz="1600" i="1" dirty="0" smtClean="0"/>
                <a:t>1</a:t>
              </a:r>
              <a:r>
                <a:rPr lang="ja-JP" altLang="en-US" sz="1600" i="1" dirty="0" smtClean="0"/>
                <a:t>≦</a:t>
              </a:r>
              <a:r>
                <a:rPr lang="en-US" altLang="ja-JP" sz="1600" i="1" dirty="0" smtClean="0"/>
                <a:t>j</a:t>
              </a:r>
              <a:r>
                <a:rPr lang="ja-JP" altLang="en-US" sz="1600" i="1" dirty="0" smtClean="0"/>
                <a:t>≦</a:t>
              </a:r>
              <a:r>
                <a:rPr lang="en-US" altLang="ja-JP" sz="1600" i="1" dirty="0" smtClean="0"/>
                <a:t>V</a:t>
              </a:r>
              <a:r>
                <a:rPr lang="ja-JP" altLang="en-US" sz="1600" dirty="0" smtClean="0"/>
                <a:t>（</a:t>
              </a:r>
              <a:r>
                <a:rPr lang="en-US" altLang="ja-JP" sz="1600" i="1" dirty="0" smtClean="0"/>
                <a:t>V</a:t>
              </a:r>
              <a:r>
                <a:rPr lang="ja-JP" altLang="en-US" sz="1600" dirty="0" smtClean="0"/>
                <a:t>：語彙数），</a:t>
              </a:r>
              <a:r>
                <a:rPr lang="en-US" altLang="ja-JP" sz="1600" i="1" dirty="0" smtClean="0"/>
                <a:t>1</a:t>
              </a:r>
              <a:r>
                <a:rPr lang="ja-JP" altLang="en-US" sz="1600" i="1" dirty="0" smtClean="0"/>
                <a:t>≦</a:t>
              </a:r>
              <a:r>
                <a:rPr lang="en-US" altLang="ja-JP" sz="1600" i="1" dirty="0" smtClean="0"/>
                <a:t>k</a:t>
              </a:r>
              <a:r>
                <a:rPr lang="ja-JP" altLang="en-US" sz="1600" i="1" dirty="0" smtClean="0"/>
                <a:t>≦</a:t>
              </a:r>
              <a:r>
                <a:rPr lang="en-US" altLang="ja-JP" sz="1600" b="1" dirty="0" smtClean="0"/>
                <a:t>|z|</a:t>
              </a:r>
              <a:r>
                <a:rPr lang="ja-JP" altLang="en-US" sz="1600" dirty="0" smtClean="0"/>
                <a:t>（</a:t>
              </a:r>
              <a:r>
                <a:rPr lang="en-US" altLang="ja-JP" sz="1600" b="1" dirty="0" smtClean="0"/>
                <a:t> |z| </a:t>
              </a:r>
              <a:r>
                <a:rPr lang="ja-JP" altLang="en-US" sz="1600" dirty="0" smtClean="0"/>
                <a:t>：トピック数）</a:t>
              </a:r>
              <a:endParaRPr lang="en-US" altLang="ja-JP" sz="1600" dirty="0" smtClean="0"/>
            </a:p>
            <a:p>
              <a:endParaRPr kumimoji="1" lang="ja-JP" altLang="en-US" sz="1600" dirty="0"/>
            </a:p>
          </p:txBody>
        </p:sp>
      </p:grpSp>
      <p:grpSp>
        <p:nvGrpSpPr>
          <p:cNvPr id="63" name="グループ化 62"/>
          <p:cNvGrpSpPr/>
          <p:nvPr/>
        </p:nvGrpSpPr>
        <p:grpSpPr>
          <a:xfrm>
            <a:off x="5940152" y="5517232"/>
            <a:ext cx="3168352" cy="576064"/>
            <a:chOff x="5148064" y="3789040"/>
            <a:chExt cx="3168352" cy="576064"/>
          </a:xfrm>
        </p:grpSpPr>
        <p:sp>
          <p:nvSpPr>
            <p:cNvPr id="64" name="正方形/長方形 63"/>
            <p:cNvSpPr/>
            <p:nvPr/>
          </p:nvSpPr>
          <p:spPr>
            <a:xfrm>
              <a:off x="5148064" y="3789040"/>
              <a:ext cx="2448272" cy="576064"/>
            </a:xfrm>
            <a:prstGeom prst="rect">
              <a:avLst/>
            </a:prstGeom>
            <a:ln w="57150">
              <a:solidFill>
                <a:srgbClr val="C00000"/>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65" name="正方形/長方形 64"/>
            <p:cNvSpPr/>
            <p:nvPr/>
          </p:nvSpPr>
          <p:spPr>
            <a:xfrm>
              <a:off x="5220072" y="3822139"/>
              <a:ext cx="3096344" cy="461665"/>
            </a:xfrm>
            <a:prstGeom prst="rect">
              <a:avLst/>
            </a:prstGeom>
            <a:ln>
              <a:noFill/>
            </a:ln>
          </p:spPr>
          <p:txBody>
            <a:bodyPr wrap="square">
              <a:spAutoFit/>
            </a:bodyPr>
            <a:lstStyle/>
            <a:p>
              <a:pPr>
                <a:buClr>
                  <a:srgbClr val="EA157A"/>
                </a:buClr>
              </a:pPr>
              <a:r>
                <a:rPr lang="en-US" altLang="ja-JP" sz="2400" b="1" i="1" dirty="0" smtClean="0">
                  <a:solidFill>
                    <a:prstClr val="black"/>
                  </a:solidFill>
                </a:rPr>
                <a:t>γ</a:t>
              </a:r>
              <a:r>
                <a:rPr lang="ja-JP" altLang="en-US" sz="2400" dirty="0" smtClean="0">
                  <a:solidFill>
                    <a:prstClr val="black"/>
                  </a:solidFill>
                </a:rPr>
                <a:t>：トピック混合比</a:t>
              </a:r>
              <a:endParaRPr lang="en-US" altLang="ja-JP" sz="2400" i="1" dirty="0" smtClean="0">
                <a:solidFill>
                  <a:prstClr val="black"/>
                </a:solidFill>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角丸四角形 115"/>
          <p:cNvSpPr/>
          <p:nvPr/>
        </p:nvSpPr>
        <p:spPr>
          <a:xfrm>
            <a:off x="251520" y="4869160"/>
            <a:ext cx="4104456" cy="1512168"/>
          </a:xfrm>
          <a:prstGeom prst="roundRect">
            <a:avLst>
              <a:gd name="adj" fmla="val 9863"/>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重みの計算</a:t>
            </a:r>
            <a:endParaRPr kumimoji="1" lang="ja-JP" altLang="en-US" dirty="0"/>
          </a:p>
        </p:txBody>
      </p:sp>
      <p:sp>
        <p:nvSpPr>
          <p:cNvPr id="3" name="スライド番号プレースホルダ 2"/>
          <p:cNvSpPr>
            <a:spLocks noGrp="1"/>
          </p:cNvSpPr>
          <p:nvPr>
            <p:ph type="sldNum" sz="quarter" idx="12"/>
          </p:nvPr>
        </p:nvSpPr>
        <p:spPr/>
        <p:txBody>
          <a:bodyPr/>
          <a:lstStyle/>
          <a:p>
            <a:fld id="{DF133D5F-3DBB-4F38-990F-35A691A5C1B1}" type="slidenum">
              <a:rPr kumimoji="1" lang="ja-JP" altLang="en-US" smtClean="0"/>
              <a:pPr/>
              <a:t>14</a:t>
            </a:fld>
            <a:endParaRPr kumimoji="1" lang="ja-JP" altLang="en-US" dirty="0"/>
          </a:p>
        </p:txBody>
      </p:sp>
      <p:sp>
        <p:nvSpPr>
          <p:cNvPr id="7373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ja-JP" altLang="en-US"/>
          </a:p>
        </p:txBody>
      </p:sp>
      <p:sp>
        <p:nvSpPr>
          <p:cNvPr id="104" name="テキスト ボックス 103"/>
          <p:cNvSpPr txBox="1"/>
          <p:nvPr/>
        </p:nvSpPr>
        <p:spPr>
          <a:xfrm>
            <a:off x="395536" y="1033572"/>
            <a:ext cx="8604448" cy="523220"/>
          </a:xfrm>
          <a:prstGeom prst="rect">
            <a:avLst/>
          </a:prstGeom>
          <a:noFill/>
        </p:spPr>
        <p:txBody>
          <a:bodyPr wrap="square" rtlCol="0">
            <a:spAutoFit/>
          </a:bodyPr>
          <a:lstStyle/>
          <a:p>
            <a:r>
              <a:rPr lang="ja-JP" altLang="en-US" sz="2800" dirty="0" smtClean="0">
                <a:solidFill>
                  <a:schemeClr val="bg1"/>
                </a:solidFill>
              </a:rPr>
              <a:t>各</a:t>
            </a:r>
            <a:r>
              <a:rPr lang="en-US" altLang="ja-JP" sz="2800" dirty="0" smtClean="0">
                <a:solidFill>
                  <a:schemeClr val="bg1"/>
                </a:solidFill>
              </a:rPr>
              <a:t>Web</a:t>
            </a:r>
            <a:r>
              <a:rPr lang="ja-JP" altLang="en-US" sz="2800" dirty="0" smtClean="0">
                <a:solidFill>
                  <a:schemeClr val="bg1"/>
                </a:solidFill>
              </a:rPr>
              <a:t>文書と検索対象の文書集合の距離を求める</a:t>
            </a:r>
            <a:endParaRPr lang="en-US" altLang="ja-JP" sz="2800" dirty="0" smtClean="0">
              <a:solidFill>
                <a:schemeClr val="bg1"/>
              </a:solidFill>
            </a:endParaRPr>
          </a:p>
        </p:txBody>
      </p:sp>
      <p:sp>
        <p:nvSpPr>
          <p:cNvPr id="106" name="正方形/長方形 105"/>
          <p:cNvSpPr/>
          <p:nvPr/>
        </p:nvSpPr>
        <p:spPr>
          <a:xfrm>
            <a:off x="4716016" y="2204864"/>
            <a:ext cx="3960440" cy="324036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nvGrpSpPr>
          <p:cNvPr id="5" name="グループ化 44"/>
          <p:cNvGrpSpPr/>
          <p:nvPr/>
        </p:nvGrpSpPr>
        <p:grpSpPr>
          <a:xfrm>
            <a:off x="618506" y="2616008"/>
            <a:ext cx="2691146" cy="2019707"/>
            <a:chOff x="251520" y="3645024"/>
            <a:chExt cx="8280920" cy="1944216"/>
          </a:xfrm>
        </p:grpSpPr>
        <p:sp>
          <p:nvSpPr>
            <p:cNvPr id="85" name="正方形/長方形 84"/>
            <p:cNvSpPr/>
            <p:nvPr/>
          </p:nvSpPr>
          <p:spPr>
            <a:xfrm>
              <a:off x="251520" y="3645024"/>
              <a:ext cx="8280920" cy="1944216"/>
            </a:xfrm>
            <a:prstGeom prst="rect">
              <a:avLst/>
            </a:prstGeom>
            <a:ln w="19050"/>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400"/>
            </a:p>
          </p:txBody>
        </p:sp>
        <p:cxnSp>
          <p:nvCxnSpPr>
            <p:cNvPr id="86" name="直線コネクタ 48"/>
            <p:cNvCxnSpPr/>
            <p:nvPr/>
          </p:nvCxnSpPr>
          <p:spPr>
            <a:xfrm>
              <a:off x="467544" y="3835896"/>
              <a:ext cx="7848872" cy="0"/>
            </a:xfrm>
            <a:prstGeom prst="line">
              <a:avLst/>
            </a:prstGeom>
            <a:ln w="19050"/>
          </p:spPr>
          <p:style>
            <a:lnRef idx="1">
              <a:schemeClr val="accent3"/>
            </a:lnRef>
            <a:fillRef idx="2">
              <a:schemeClr val="accent3"/>
            </a:fillRef>
            <a:effectRef idx="1">
              <a:schemeClr val="accent3"/>
            </a:effectRef>
            <a:fontRef idx="minor">
              <a:schemeClr val="dk1"/>
            </a:fontRef>
          </p:style>
        </p:cxnSp>
        <p:cxnSp>
          <p:nvCxnSpPr>
            <p:cNvPr id="87" name="直線コネクタ 49"/>
            <p:cNvCxnSpPr/>
            <p:nvPr/>
          </p:nvCxnSpPr>
          <p:spPr>
            <a:xfrm>
              <a:off x="467544" y="3986852"/>
              <a:ext cx="7848872" cy="0"/>
            </a:xfrm>
            <a:prstGeom prst="line">
              <a:avLst/>
            </a:prstGeom>
            <a:ln w="19050"/>
          </p:spPr>
          <p:style>
            <a:lnRef idx="1">
              <a:schemeClr val="accent3"/>
            </a:lnRef>
            <a:fillRef idx="2">
              <a:schemeClr val="accent3"/>
            </a:fillRef>
            <a:effectRef idx="1">
              <a:schemeClr val="accent3"/>
            </a:effectRef>
            <a:fontRef idx="minor">
              <a:schemeClr val="dk1"/>
            </a:fontRef>
          </p:style>
        </p:cxnSp>
        <p:cxnSp>
          <p:nvCxnSpPr>
            <p:cNvPr id="88" name="直線コネクタ 50"/>
            <p:cNvCxnSpPr/>
            <p:nvPr/>
          </p:nvCxnSpPr>
          <p:spPr>
            <a:xfrm>
              <a:off x="467544" y="4137808"/>
              <a:ext cx="7848872" cy="0"/>
            </a:xfrm>
            <a:prstGeom prst="line">
              <a:avLst/>
            </a:prstGeom>
            <a:ln w="19050"/>
          </p:spPr>
          <p:style>
            <a:lnRef idx="1">
              <a:schemeClr val="accent3"/>
            </a:lnRef>
            <a:fillRef idx="2">
              <a:schemeClr val="accent3"/>
            </a:fillRef>
            <a:effectRef idx="1">
              <a:schemeClr val="accent3"/>
            </a:effectRef>
            <a:fontRef idx="minor">
              <a:schemeClr val="dk1"/>
            </a:fontRef>
          </p:style>
        </p:cxnSp>
        <p:cxnSp>
          <p:nvCxnSpPr>
            <p:cNvPr id="89" name="直線コネクタ 51"/>
            <p:cNvCxnSpPr/>
            <p:nvPr/>
          </p:nvCxnSpPr>
          <p:spPr>
            <a:xfrm>
              <a:off x="467544" y="4288764"/>
              <a:ext cx="7848872" cy="0"/>
            </a:xfrm>
            <a:prstGeom prst="line">
              <a:avLst/>
            </a:prstGeom>
            <a:ln w="19050"/>
          </p:spPr>
          <p:style>
            <a:lnRef idx="1">
              <a:schemeClr val="accent3"/>
            </a:lnRef>
            <a:fillRef idx="2">
              <a:schemeClr val="accent3"/>
            </a:fillRef>
            <a:effectRef idx="1">
              <a:schemeClr val="accent3"/>
            </a:effectRef>
            <a:fontRef idx="minor">
              <a:schemeClr val="dk1"/>
            </a:fontRef>
          </p:style>
        </p:cxnSp>
        <p:cxnSp>
          <p:nvCxnSpPr>
            <p:cNvPr id="90" name="直線コネクタ 53"/>
            <p:cNvCxnSpPr/>
            <p:nvPr/>
          </p:nvCxnSpPr>
          <p:spPr>
            <a:xfrm>
              <a:off x="467544" y="4439720"/>
              <a:ext cx="7848872" cy="0"/>
            </a:xfrm>
            <a:prstGeom prst="line">
              <a:avLst/>
            </a:prstGeom>
            <a:ln w="19050"/>
          </p:spPr>
          <p:style>
            <a:lnRef idx="1">
              <a:schemeClr val="accent3"/>
            </a:lnRef>
            <a:fillRef idx="2">
              <a:schemeClr val="accent3"/>
            </a:fillRef>
            <a:effectRef idx="1">
              <a:schemeClr val="accent3"/>
            </a:effectRef>
            <a:fontRef idx="minor">
              <a:schemeClr val="dk1"/>
            </a:fontRef>
          </p:style>
        </p:cxnSp>
        <p:cxnSp>
          <p:nvCxnSpPr>
            <p:cNvPr id="91" name="直線コネクタ 56"/>
            <p:cNvCxnSpPr/>
            <p:nvPr/>
          </p:nvCxnSpPr>
          <p:spPr>
            <a:xfrm>
              <a:off x="467544" y="4590676"/>
              <a:ext cx="7848872" cy="0"/>
            </a:xfrm>
            <a:prstGeom prst="line">
              <a:avLst/>
            </a:prstGeom>
            <a:ln w="19050"/>
          </p:spPr>
          <p:style>
            <a:lnRef idx="1">
              <a:schemeClr val="accent3"/>
            </a:lnRef>
            <a:fillRef idx="2">
              <a:schemeClr val="accent3"/>
            </a:fillRef>
            <a:effectRef idx="1">
              <a:schemeClr val="accent3"/>
            </a:effectRef>
            <a:fontRef idx="minor">
              <a:schemeClr val="dk1"/>
            </a:fontRef>
          </p:style>
        </p:cxnSp>
        <p:cxnSp>
          <p:nvCxnSpPr>
            <p:cNvPr id="92" name="直線コネクタ 57"/>
            <p:cNvCxnSpPr/>
            <p:nvPr/>
          </p:nvCxnSpPr>
          <p:spPr>
            <a:xfrm>
              <a:off x="467544" y="4741632"/>
              <a:ext cx="7848872" cy="0"/>
            </a:xfrm>
            <a:prstGeom prst="line">
              <a:avLst/>
            </a:prstGeom>
            <a:ln w="19050"/>
          </p:spPr>
          <p:style>
            <a:lnRef idx="1">
              <a:schemeClr val="accent3"/>
            </a:lnRef>
            <a:fillRef idx="2">
              <a:schemeClr val="accent3"/>
            </a:fillRef>
            <a:effectRef idx="1">
              <a:schemeClr val="accent3"/>
            </a:effectRef>
            <a:fontRef idx="minor">
              <a:schemeClr val="dk1"/>
            </a:fontRef>
          </p:style>
        </p:cxnSp>
        <p:cxnSp>
          <p:nvCxnSpPr>
            <p:cNvPr id="93" name="直線コネクタ 58"/>
            <p:cNvCxnSpPr/>
            <p:nvPr/>
          </p:nvCxnSpPr>
          <p:spPr>
            <a:xfrm>
              <a:off x="467544" y="4892588"/>
              <a:ext cx="7848872" cy="0"/>
            </a:xfrm>
            <a:prstGeom prst="line">
              <a:avLst/>
            </a:prstGeom>
            <a:ln w="19050"/>
          </p:spPr>
          <p:style>
            <a:lnRef idx="1">
              <a:schemeClr val="accent3"/>
            </a:lnRef>
            <a:fillRef idx="2">
              <a:schemeClr val="accent3"/>
            </a:fillRef>
            <a:effectRef idx="1">
              <a:schemeClr val="accent3"/>
            </a:effectRef>
            <a:fontRef idx="minor">
              <a:schemeClr val="dk1"/>
            </a:fontRef>
          </p:style>
        </p:cxnSp>
        <p:cxnSp>
          <p:nvCxnSpPr>
            <p:cNvPr id="94" name="直線コネクタ 93"/>
            <p:cNvCxnSpPr/>
            <p:nvPr/>
          </p:nvCxnSpPr>
          <p:spPr>
            <a:xfrm>
              <a:off x="467544" y="5043544"/>
              <a:ext cx="7848872" cy="0"/>
            </a:xfrm>
            <a:prstGeom prst="line">
              <a:avLst/>
            </a:prstGeom>
            <a:ln w="19050"/>
          </p:spPr>
          <p:style>
            <a:lnRef idx="1">
              <a:schemeClr val="accent3"/>
            </a:lnRef>
            <a:fillRef idx="2">
              <a:schemeClr val="accent3"/>
            </a:fillRef>
            <a:effectRef idx="1">
              <a:schemeClr val="accent3"/>
            </a:effectRef>
            <a:fontRef idx="minor">
              <a:schemeClr val="dk1"/>
            </a:fontRef>
          </p:style>
        </p:cxnSp>
        <p:cxnSp>
          <p:nvCxnSpPr>
            <p:cNvPr id="95" name="直線コネクタ 67"/>
            <p:cNvCxnSpPr/>
            <p:nvPr/>
          </p:nvCxnSpPr>
          <p:spPr>
            <a:xfrm>
              <a:off x="467544" y="5194500"/>
              <a:ext cx="7848872" cy="0"/>
            </a:xfrm>
            <a:prstGeom prst="line">
              <a:avLst/>
            </a:prstGeom>
            <a:ln w="19050"/>
          </p:spPr>
          <p:style>
            <a:lnRef idx="1">
              <a:schemeClr val="accent3"/>
            </a:lnRef>
            <a:fillRef idx="2">
              <a:schemeClr val="accent3"/>
            </a:fillRef>
            <a:effectRef idx="1">
              <a:schemeClr val="accent3"/>
            </a:effectRef>
            <a:fontRef idx="minor">
              <a:schemeClr val="dk1"/>
            </a:fontRef>
          </p:style>
        </p:cxnSp>
        <p:cxnSp>
          <p:nvCxnSpPr>
            <p:cNvPr id="96" name="直線コネクタ 95"/>
            <p:cNvCxnSpPr/>
            <p:nvPr/>
          </p:nvCxnSpPr>
          <p:spPr>
            <a:xfrm>
              <a:off x="467544" y="5345456"/>
              <a:ext cx="7848872" cy="0"/>
            </a:xfrm>
            <a:prstGeom prst="line">
              <a:avLst/>
            </a:prstGeom>
            <a:ln w="19050"/>
          </p:spPr>
          <p:style>
            <a:lnRef idx="1">
              <a:schemeClr val="accent3"/>
            </a:lnRef>
            <a:fillRef idx="2">
              <a:schemeClr val="accent3"/>
            </a:fillRef>
            <a:effectRef idx="1">
              <a:schemeClr val="accent3"/>
            </a:effectRef>
            <a:fontRef idx="minor">
              <a:schemeClr val="dk1"/>
            </a:fontRef>
          </p:style>
        </p:cxnSp>
      </p:grpSp>
      <p:sp>
        <p:nvSpPr>
          <p:cNvPr id="6" name="角丸四角形 5"/>
          <p:cNvSpPr/>
          <p:nvPr/>
        </p:nvSpPr>
        <p:spPr>
          <a:xfrm>
            <a:off x="563584" y="2492896"/>
            <a:ext cx="1537799" cy="492441"/>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2400" dirty="0" smtClean="0"/>
              <a:t>Web</a:t>
            </a:r>
            <a:r>
              <a:rPr kumimoji="1" lang="ja-JP" altLang="en-US" sz="2400" dirty="0" smtClean="0"/>
              <a:t>文書</a:t>
            </a:r>
            <a:endParaRPr kumimoji="1" lang="ja-JP" altLang="en-US" sz="2400" dirty="0"/>
          </a:p>
        </p:txBody>
      </p:sp>
      <p:grpSp>
        <p:nvGrpSpPr>
          <p:cNvPr id="8" name="グループ化 257"/>
          <p:cNvGrpSpPr/>
          <p:nvPr/>
        </p:nvGrpSpPr>
        <p:grpSpPr>
          <a:xfrm>
            <a:off x="5387278" y="3284985"/>
            <a:ext cx="2746068" cy="1944216"/>
            <a:chOff x="1252430" y="3009244"/>
            <a:chExt cx="3600400" cy="2274365"/>
          </a:xfrm>
        </p:grpSpPr>
        <p:grpSp>
          <p:nvGrpSpPr>
            <p:cNvPr id="55" name="グループ化 44"/>
            <p:cNvGrpSpPr/>
            <p:nvPr/>
          </p:nvGrpSpPr>
          <p:grpSpPr>
            <a:xfrm>
              <a:off x="1324438" y="3153260"/>
              <a:ext cx="3528392" cy="2130349"/>
              <a:chOff x="251520" y="3645024"/>
              <a:chExt cx="8280920" cy="1797482"/>
            </a:xfrm>
          </p:grpSpPr>
          <p:sp>
            <p:nvSpPr>
              <p:cNvPr id="58" name="正方形/長方形 57"/>
              <p:cNvSpPr/>
              <p:nvPr/>
            </p:nvSpPr>
            <p:spPr>
              <a:xfrm>
                <a:off x="251520" y="3645024"/>
                <a:ext cx="8280920" cy="1797482"/>
              </a:xfrm>
              <a:prstGeom prst="rect">
                <a:avLst/>
              </a:prstGeom>
              <a:ln w="19050">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2400"/>
              </a:p>
            </p:txBody>
          </p:sp>
          <p:cxnSp>
            <p:nvCxnSpPr>
              <p:cNvPr id="59" name="直線コネクタ 58"/>
              <p:cNvCxnSpPr/>
              <p:nvPr/>
            </p:nvCxnSpPr>
            <p:spPr>
              <a:xfrm>
                <a:off x="467544" y="3835896"/>
                <a:ext cx="7848872" cy="0"/>
              </a:xfrm>
              <a:prstGeom prst="line">
                <a:avLst/>
              </a:prstGeom>
              <a:ln w="19050">
                <a:solidFill>
                  <a:srgbClr val="002060"/>
                </a:solidFill>
              </a:ln>
            </p:spPr>
            <p:style>
              <a:lnRef idx="1">
                <a:schemeClr val="accent3"/>
              </a:lnRef>
              <a:fillRef idx="2">
                <a:schemeClr val="accent3"/>
              </a:fillRef>
              <a:effectRef idx="1">
                <a:schemeClr val="accent3"/>
              </a:effectRef>
              <a:fontRef idx="minor">
                <a:schemeClr val="dk1"/>
              </a:fontRef>
            </p:style>
          </p:cxnSp>
          <p:cxnSp>
            <p:nvCxnSpPr>
              <p:cNvPr id="60" name="直線コネクタ 59"/>
              <p:cNvCxnSpPr/>
              <p:nvPr/>
            </p:nvCxnSpPr>
            <p:spPr>
              <a:xfrm>
                <a:off x="467544" y="3986852"/>
                <a:ext cx="7848872" cy="0"/>
              </a:xfrm>
              <a:prstGeom prst="line">
                <a:avLst/>
              </a:prstGeom>
              <a:ln w="19050">
                <a:solidFill>
                  <a:srgbClr val="002060"/>
                </a:solidFill>
              </a:ln>
            </p:spPr>
            <p:style>
              <a:lnRef idx="1">
                <a:schemeClr val="accent3"/>
              </a:lnRef>
              <a:fillRef idx="2">
                <a:schemeClr val="accent3"/>
              </a:fillRef>
              <a:effectRef idx="1">
                <a:schemeClr val="accent3"/>
              </a:effectRef>
              <a:fontRef idx="minor">
                <a:schemeClr val="dk1"/>
              </a:fontRef>
            </p:style>
          </p:cxnSp>
          <p:cxnSp>
            <p:nvCxnSpPr>
              <p:cNvPr id="61" name="直線コネクタ 60"/>
              <p:cNvCxnSpPr/>
              <p:nvPr/>
            </p:nvCxnSpPr>
            <p:spPr>
              <a:xfrm>
                <a:off x="467544" y="4137808"/>
                <a:ext cx="7848872" cy="0"/>
              </a:xfrm>
              <a:prstGeom prst="line">
                <a:avLst/>
              </a:prstGeom>
              <a:ln w="19050">
                <a:solidFill>
                  <a:srgbClr val="002060"/>
                </a:solidFill>
              </a:ln>
            </p:spPr>
            <p:style>
              <a:lnRef idx="1">
                <a:schemeClr val="accent3"/>
              </a:lnRef>
              <a:fillRef idx="2">
                <a:schemeClr val="accent3"/>
              </a:fillRef>
              <a:effectRef idx="1">
                <a:schemeClr val="accent3"/>
              </a:effectRef>
              <a:fontRef idx="minor">
                <a:schemeClr val="dk1"/>
              </a:fontRef>
            </p:style>
          </p:cxnSp>
          <p:cxnSp>
            <p:nvCxnSpPr>
              <p:cNvPr id="62" name="直線コネクタ 61"/>
              <p:cNvCxnSpPr/>
              <p:nvPr/>
            </p:nvCxnSpPr>
            <p:spPr>
              <a:xfrm>
                <a:off x="467544" y="4288764"/>
                <a:ext cx="7848872" cy="0"/>
              </a:xfrm>
              <a:prstGeom prst="line">
                <a:avLst/>
              </a:prstGeom>
              <a:ln w="19050">
                <a:solidFill>
                  <a:srgbClr val="002060"/>
                </a:solidFill>
              </a:ln>
            </p:spPr>
            <p:style>
              <a:lnRef idx="1">
                <a:schemeClr val="accent3"/>
              </a:lnRef>
              <a:fillRef idx="2">
                <a:schemeClr val="accent3"/>
              </a:fillRef>
              <a:effectRef idx="1">
                <a:schemeClr val="accent3"/>
              </a:effectRef>
              <a:fontRef idx="minor">
                <a:schemeClr val="dk1"/>
              </a:fontRef>
            </p:style>
          </p:cxnSp>
          <p:cxnSp>
            <p:nvCxnSpPr>
              <p:cNvPr id="63" name="直線コネクタ 62"/>
              <p:cNvCxnSpPr/>
              <p:nvPr/>
            </p:nvCxnSpPr>
            <p:spPr>
              <a:xfrm>
                <a:off x="467544" y="4439720"/>
                <a:ext cx="7848872" cy="0"/>
              </a:xfrm>
              <a:prstGeom prst="line">
                <a:avLst/>
              </a:prstGeom>
              <a:ln w="19050">
                <a:solidFill>
                  <a:srgbClr val="002060"/>
                </a:solidFill>
              </a:ln>
            </p:spPr>
            <p:style>
              <a:lnRef idx="1">
                <a:schemeClr val="accent3"/>
              </a:lnRef>
              <a:fillRef idx="2">
                <a:schemeClr val="accent3"/>
              </a:fillRef>
              <a:effectRef idx="1">
                <a:schemeClr val="accent3"/>
              </a:effectRef>
              <a:fontRef idx="minor">
                <a:schemeClr val="dk1"/>
              </a:fontRef>
            </p:style>
          </p:cxnSp>
          <p:cxnSp>
            <p:nvCxnSpPr>
              <p:cNvPr id="64" name="直線コネクタ 63"/>
              <p:cNvCxnSpPr/>
              <p:nvPr/>
            </p:nvCxnSpPr>
            <p:spPr>
              <a:xfrm>
                <a:off x="467544" y="4590676"/>
                <a:ext cx="7848872" cy="0"/>
              </a:xfrm>
              <a:prstGeom prst="line">
                <a:avLst/>
              </a:prstGeom>
              <a:ln w="19050">
                <a:solidFill>
                  <a:srgbClr val="002060"/>
                </a:solidFill>
              </a:ln>
            </p:spPr>
            <p:style>
              <a:lnRef idx="1">
                <a:schemeClr val="accent3"/>
              </a:lnRef>
              <a:fillRef idx="2">
                <a:schemeClr val="accent3"/>
              </a:fillRef>
              <a:effectRef idx="1">
                <a:schemeClr val="accent3"/>
              </a:effectRef>
              <a:fontRef idx="minor">
                <a:schemeClr val="dk1"/>
              </a:fontRef>
            </p:style>
          </p:cxnSp>
          <p:cxnSp>
            <p:nvCxnSpPr>
              <p:cNvPr id="65" name="直線コネクタ 64"/>
              <p:cNvCxnSpPr/>
              <p:nvPr/>
            </p:nvCxnSpPr>
            <p:spPr>
              <a:xfrm>
                <a:off x="467544" y="4741632"/>
                <a:ext cx="7848872" cy="0"/>
              </a:xfrm>
              <a:prstGeom prst="line">
                <a:avLst/>
              </a:prstGeom>
              <a:ln w="19050">
                <a:solidFill>
                  <a:srgbClr val="002060"/>
                </a:solidFill>
              </a:ln>
            </p:spPr>
            <p:style>
              <a:lnRef idx="1">
                <a:schemeClr val="accent3"/>
              </a:lnRef>
              <a:fillRef idx="2">
                <a:schemeClr val="accent3"/>
              </a:fillRef>
              <a:effectRef idx="1">
                <a:schemeClr val="accent3"/>
              </a:effectRef>
              <a:fontRef idx="minor">
                <a:schemeClr val="dk1"/>
              </a:fontRef>
            </p:style>
          </p:cxnSp>
          <p:cxnSp>
            <p:nvCxnSpPr>
              <p:cNvPr id="66" name="直線コネクタ 65"/>
              <p:cNvCxnSpPr/>
              <p:nvPr/>
            </p:nvCxnSpPr>
            <p:spPr>
              <a:xfrm>
                <a:off x="467544" y="4892588"/>
                <a:ext cx="7848872" cy="0"/>
              </a:xfrm>
              <a:prstGeom prst="line">
                <a:avLst/>
              </a:prstGeom>
              <a:ln w="19050">
                <a:solidFill>
                  <a:srgbClr val="002060"/>
                </a:solidFill>
              </a:ln>
            </p:spPr>
            <p:style>
              <a:lnRef idx="1">
                <a:schemeClr val="accent3"/>
              </a:lnRef>
              <a:fillRef idx="2">
                <a:schemeClr val="accent3"/>
              </a:fillRef>
              <a:effectRef idx="1">
                <a:schemeClr val="accent3"/>
              </a:effectRef>
              <a:fontRef idx="minor">
                <a:schemeClr val="dk1"/>
              </a:fontRef>
            </p:style>
          </p:cxnSp>
          <p:cxnSp>
            <p:nvCxnSpPr>
              <p:cNvPr id="67" name="直線コネクタ 66"/>
              <p:cNvCxnSpPr/>
              <p:nvPr/>
            </p:nvCxnSpPr>
            <p:spPr>
              <a:xfrm>
                <a:off x="467544" y="5043544"/>
                <a:ext cx="7848872" cy="0"/>
              </a:xfrm>
              <a:prstGeom prst="line">
                <a:avLst/>
              </a:prstGeom>
              <a:ln w="19050">
                <a:solidFill>
                  <a:srgbClr val="002060"/>
                </a:solidFill>
              </a:ln>
            </p:spPr>
            <p:style>
              <a:lnRef idx="1">
                <a:schemeClr val="accent3"/>
              </a:lnRef>
              <a:fillRef idx="2">
                <a:schemeClr val="accent3"/>
              </a:fillRef>
              <a:effectRef idx="1">
                <a:schemeClr val="accent3"/>
              </a:effectRef>
              <a:fontRef idx="minor">
                <a:schemeClr val="dk1"/>
              </a:fontRef>
            </p:style>
          </p:cxnSp>
          <p:cxnSp>
            <p:nvCxnSpPr>
              <p:cNvPr id="68" name="直線コネクタ 67"/>
              <p:cNvCxnSpPr/>
              <p:nvPr/>
            </p:nvCxnSpPr>
            <p:spPr>
              <a:xfrm>
                <a:off x="467544" y="5194500"/>
                <a:ext cx="7848872" cy="0"/>
              </a:xfrm>
              <a:prstGeom prst="line">
                <a:avLst/>
              </a:prstGeom>
              <a:ln w="19050">
                <a:solidFill>
                  <a:srgbClr val="002060"/>
                </a:solidFill>
              </a:ln>
            </p:spPr>
            <p:style>
              <a:lnRef idx="1">
                <a:schemeClr val="accent3"/>
              </a:lnRef>
              <a:fillRef idx="2">
                <a:schemeClr val="accent3"/>
              </a:fillRef>
              <a:effectRef idx="1">
                <a:schemeClr val="accent3"/>
              </a:effectRef>
              <a:fontRef idx="minor">
                <a:schemeClr val="dk1"/>
              </a:fontRef>
            </p:style>
          </p:cxnSp>
          <p:cxnSp>
            <p:nvCxnSpPr>
              <p:cNvPr id="69" name="直線コネクタ 68"/>
              <p:cNvCxnSpPr/>
              <p:nvPr/>
            </p:nvCxnSpPr>
            <p:spPr>
              <a:xfrm>
                <a:off x="467544" y="5345456"/>
                <a:ext cx="7848872" cy="0"/>
              </a:xfrm>
              <a:prstGeom prst="line">
                <a:avLst/>
              </a:prstGeom>
              <a:ln w="19050">
                <a:solidFill>
                  <a:srgbClr val="002060"/>
                </a:solidFill>
              </a:ln>
            </p:spPr>
            <p:style>
              <a:lnRef idx="1">
                <a:schemeClr val="accent3"/>
              </a:lnRef>
              <a:fillRef idx="2">
                <a:schemeClr val="accent3"/>
              </a:fillRef>
              <a:effectRef idx="1">
                <a:schemeClr val="accent3"/>
              </a:effectRef>
              <a:fontRef idx="minor">
                <a:schemeClr val="dk1"/>
              </a:fontRef>
            </p:style>
          </p:cxnSp>
        </p:grpSp>
        <p:sp>
          <p:nvSpPr>
            <p:cNvPr id="56" name="角丸四角形 55"/>
            <p:cNvSpPr/>
            <p:nvPr/>
          </p:nvSpPr>
          <p:spPr>
            <a:xfrm>
              <a:off x="1252430" y="3009244"/>
              <a:ext cx="2016224" cy="370235"/>
            </a:xfrm>
            <a:prstGeom prst="roundRect">
              <a:avLst/>
            </a:prstGeom>
            <a:ln w="19050">
              <a:solidFill>
                <a:srgbClr val="002060"/>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ja-JP" altLang="en-US" sz="2400" dirty="0" smtClean="0"/>
                <a:t>検索文書</a:t>
              </a:r>
              <a:endParaRPr kumimoji="1" lang="ja-JP" altLang="en-US" sz="2400" dirty="0"/>
            </a:p>
          </p:txBody>
        </p:sp>
        <p:graphicFrame>
          <p:nvGraphicFramePr>
            <p:cNvPr id="57" name="Object 3"/>
            <p:cNvGraphicFramePr>
              <a:graphicFrameLocks noChangeAspect="1"/>
            </p:cNvGraphicFramePr>
            <p:nvPr/>
          </p:nvGraphicFramePr>
          <p:xfrm>
            <a:off x="2014150" y="3695481"/>
            <a:ext cx="2125802" cy="453599"/>
          </p:xfrm>
          <a:graphic>
            <a:graphicData uri="http://schemas.openxmlformats.org/presentationml/2006/ole">
              <p:oleObj spid="_x0000_s73730" name="数式" r:id="rId3" imgW="863280" imgH="228600" progId="Equation.3">
                <p:embed/>
              </p:oleObj>
            </a:graphicData>
          </a:graphic>
        </p:graphicFrame>
      </p:grpSp>
      <p:grpSp>
        <p:nvGrpSpPr>
          <p:cNvPr id="9" name="グループ化 135"/>
          <p:cNvGrpSpPr/>
          <p:nvPr/>
        </p:nvGrpSpPr>
        <p:grpSpPr>
          <a:xfrm>
            <a:off x="1352329" y="3031795"/>
            <a:ext cx="1347464" cy="1301951"/>
            <a:chOff x="2275913" y="3706163"/>
            <a:chExt cx="927935" cy="1523037"/>
          </a:xfrm>
        </p:grpSpPr>
        <p:sp>
          <p:nvSpPr>
            <p:cNvPr id="53" name="正方形/長方形 52"/>
            <p:cNvSpPr/>
            <p:nvPr/>
          </p:nvSpPr>
          <p:spPr>
            <a:xfrm>
              <a:off x="2483768" y="3933056"/>
              <a:ext cx="720080" cy="1296144"/>
            </a:xfrm>
            <a:prstGeom prst="rect">
              <a:avLst/>
            </a:prstGeom>
            <a:solidFill>
              <a:schemeClr val="tx1">
                <a:lumMod val="75000"/>
                <a:lumOff val="25000"/>
                <a:alpha val="72000"/>
              </a:schemeClr>
            </a:solidFill>
            <a:ln w="19050"/>
          </p:spPr>
          <p:style>
            <a:lnRef idx="2">
              <a:schemeClr val="dk1">
                <a:shade val="50000"/>
              </a:schemeClr>
            </a:lnRef>
            <a:fillRef idx="1">
              <a:schemeClr val="dk1"/>
            </a:fillRef>
            <a:effectRef idx="0">
              <a:schemeClr val="dk1"/>
            </a:effectRef>
            <a:fontRef idx="minor">
              <a:schemeClr val="lt1"/>
            </a:fontRef>
          </p:style>
          <p:txBody>
            <a:bodyPr rtlCol="0" anchor="ctr"/>
            <a:lstStyle/>
            <a:p>
              <a:pPr algn="r"/>
              <a:r>
                <a:rPr kumimoji="1" lang="en-US" altLang="ja-JP" dirty="0" smtClean="0"/>
                <a:t>0.01,</a:t>
              </a:r>
            </a:p>
            <a:p>
              <a:pPr algn="r"/>
              <a:r>
                <a:rPr kumimoji="1" lang="en-US" altLang="ja-JP" dirty="0" smtClean="0"/>
                <a:t>0.02,</a:t>
              </a:r>
            </a:p>
            <a:p>
              <a:pPr algn="r"/>
              <a:r>
                <a:rPr kumimoji="1" lang="en-US" altLang="ja-JP" dirty="0" smtClean="0"/>
                <a:t>0.01,</a:t>
              </a:r>
              <a:r>
                <a:rPr kumimoji="1" lang="ja-JP" altLang="en-US" dirty="0" smtClean="0"/>
                <a:t>　</a:t>
              </a:r>
              <a:endParaRPr kumimoji="1" lang="en-US" altLang="ja-JP" dirty="0" smtClean="0"/>
            </a:p>
            <a:p>
              <a:pPr algn="r"/>
              <a:r>
                <a:rPr lang="ja-JP" altLang="en-US" dirty="0" smtClean="0"/>
                <a:t>・・・</a:t>
              </a:r>
              <a:endParaRPr kumimoji="1" lang="ja-JP" altLang="en-US" dirty="0"/>
            </a:p>
          </p:txBody>
        </p:sp>
        <p:sp>
          <p:nvSpPr>
            <p:cNvPr id="54" name="角丸四角形 53"/>
            <p:cNvSpPr/>
            <p:nvPr/>
          </p:nvSpPr>
          <p:spPr>
            <a:xfrm>
              <a:off x="2275913" y="3706163"/>
              <a:ext cx="432048" cy="360040"/>
            </a:xfrm>
            <a:prstGeom prst="roundRect">
              <a:avLst/>
            </a:prstGeom>
            <a:ln w="1905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400" dirty="0" smtClean="0"/>
                <a:t>γ</a:t>
              </a:r>
              <a:endParaRPr kumimoji="1" lang="ja-JP" altLang="en-US" sz="2400" dirty="0"/>
            </a:p>
          </p:txBody>
        </p:sp>
      </p:grpSp>
      <p:grpSp>
        <p:nvGrpSpPr>
          <p:cNvPr id="10" name="グループ化 140"/>
          <p:cNvGrpSpPr/>
          <p:nvPr/>
        </p:nvGrpSpPr>
        <p:grpSpPr>
          <a:xfrm>
            <a:off x="6761322" y="3789040"/>
            <a:ext cx="1304606" cy="1354215"/>
            <a:chOff x="2123728" y="3645024"/>
            <a:chExt cx="1080122" cy="1584176"/>
          </a:xfrm>
        </p:grpSpPr>
        <p:sp>
          <p:nvSpPr>
            <p:cNvPr id="51" name="正方形/長方形 50"/>
            <p:cNvSpPr/>
            <p:nvPr/>
          </p:nvSpPr>
          <p:spPr>
            <a:xfrm>
              <a:off x="2434810" y="3933056"/>
              <a:ext cx="769040" cy="1296144"/>
            </a:xfrm>
            <a:prstGeom prst="rect">
              <a:avLst/>
            </a:prstGeom>
            <a:solidFill>
              <a:schemeClr val="tx1">
                <a:lumMod val="75000"/>
                <a:lumOff val="25000"/>
                <a:alpha val="72000"/>
              </a:schemeClr>
            </a:solidFill>
            <a:ln w="19050"/>
          </p:spPr>
          <p:style>
            <a:lnRef idx="2">
              <a:schemeClr val="dk1">
                <a:shade val="50000"/>
              </a:schemeClr>
            </a:lnRef>
            <a:fillRef idx="1">
              <a:schemeClr val="dk1"/>
            </a:fillRef>
            <a:effectRef idx="0">
              <a:schemeClr val="dk1"/>
            </a:effectRef>
            <a:fontRef idx="minor">
              <a:schemeClr val="lt1"/>
            </a:fontRef>
          </p:style>
          <p:txBody>
            <a:bodyPr rtlCol="0" anchor="ctr"/>
            <a:lstStyle/>
            <a:p>
              <a:pPr algn="r"/>
              <a:r>
                <a:rPr kumimoji="1" lang="en-US" altLang="ja-JP" dirty="0" smtClean="0"/>
                <a:t>0.01,</a:t>
              </a:r>
            </a:p>
            <a:p>
              <a:pPr algn="r"/>
              <a:r>
                <a:rPr kumimoji="1" lang="en-US" altLang="ja-JP" dirty="0" smtClean="0"/>
                <a:t>0.02,</a:t>
              </a:r>
            </a:p>
            <a:p>
              <a:pPr algn="r"/>
              <a:r>
                <a:rPr kumimoji="1" lang="en-US" altLang="ja-JP" dirty="0" smtClean="0"/>
                <a:t>0.01,</a:t>
              </a:r>
              <a:r>
                <a:rPr kumimoji="1" lang="ja-JP" altLang="en-US" dirty="0" smtClean="0"/>
                <a:t>　</a:t>
              </a:r>
              <a:endParaRPr kumimoji="1" lang="en-US" altLang="ja-JP" dirty="0" smtClean="0"/>
            </a:p>
            <a:p>
              <a:pPr algn="r"/>
              <a:r>
                <a:rPr lang="ja-JP" altLang="en-US" dirty="0" smtClean="0"/>
                <a:t>・・・</a:t>
              </a:r>
              <a:endParaRPr kumimoji="1" lang="ja-JP" altLang="en-US" dirty="0"/>
            </a:p>
          </p:txBody>
        </p:sp>
        <p:sp>
          <p:nvSpPr>
            <p:cNvPr id="52" name="角丸四角形 51"/>
            <p:cNvSpPr/>
            <p:nvPr/>
          </p:nvSpPr>
          <p:spPr>
            <a:xfrm>
              <a:off x="2123728" y="3645024"/>
              <a:ext cx="432048" cy="360040"/>
            </a:xfrm>
            <a:prstGeom prst="roundRect">
              <a:avLst/>
            </a:prstGeom>
            <a:ln w="1905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400" dirty="0" smtClean="0"/>
                <a:t>γ</a:t>
              </a:r>
              <a:endParaRPr kumimoji="1" lang="ja-JP" altLang="en-US" sz="2400" dirty="0"/>
            </a:p>
          </p:txBody>
        </p:sp>
      </p:grpSp>
      <p:sp>
        <p:nvSpPr>
          <p:cNvPr id="11" name="左右矢印 10"/>
          <p:cNvSpPr/>
          <p:nvPr/>
        </p:nvSpPr>
        <p:spPr>
          <a:xfrm rot="719452">
            <a:off x="2724982" y="4316620"/>
            <a:ext cx="4435774" cy="477290"/>
          </a:xfrm>
          <a:prstGeom prst="leftRightArrow">
            <a:avLst>
              <a:gd name="adj1" fmla="val 50000"/>
              <a:gd name="adj2" fmla="val 114794"/>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dirty="0" smtClean="0">
                <a:ln>
                  <a:solidFill>
                    <a:sysClr val="windowText" lastClr="000000"/>
                  </a:solidFill>
                </a:ln>
                <a:solidFill>
                  <a:sysClr val="windowText" lastClr="000000"/>
                </a:solidFill>
              </a:rPr>
              <a:t>δ</a:t>
            </a:r>
            <a:endParaRPr kumimoji="1" lang="ja-JP" altLang="en-US" sz="2000" dirty="0">
              <a:ln>
                <a:solidFill>
                  <a:sysClr val="windowText" lastClr="000000"/>
                </a:solidFill>
              </a:ln>
              <a:solidFill>
                <a:sysClr val="windowText" lastClr="000000"/>
              </a:solidFill>
            </a:endParaRPr>
          </a:p>
        </p:txBody>
      </p:sp>
      <p:grpSp>
        <p:nvGrpSpPr>
          <p:cNvPr id="12" name="グループ化 113"/>
          <p:cNvGrpSpPr/>
          <p:nvPr/>
        </p:nvGrpSpPr>
        <p:grpSpPr>
          <a:xfrm>
            <a:off x="5204206" y="2780928"/>
            <a:ext cx="2746068" cy="2016224"/>
            <a:chOff x="1252430" y="3009244"/>
            <a:chExt cx="3600400" cy="2448272"/>
          </a:xfrm>
        </p:grpSpPr>
        <p:grpSp>
          <p:nvGrpSpPr>
            <p:cNvPr id="36" name="グループ化 44"/>
            <p:cNvGrpSpPr/>
            <p:nvPr/>
          </p:nvGrpSpPr>
          <p:grpSpPr>
            <a:xfrm>
              <a:off x="1324438" y="3153260"/>
              <a:ext cx="3528392" cy="2304256"/>
              <a:chOff x="251520" y="3645024"/>
              <a:chExt cx="8280920" cy="1944216"/>
            </a:xfrm>
          </p:grpSpPr>
          <p:sp>
            <p:nvSpPr>
              <p:cNvPr id="39" name="正方形/長方形 38"/>
              <p:cNvSpPr/>
              <p:nvPr/>
            </p:nvSpPr>
            <p:spPr>
              <a:xfrm>
                <a:off x="251520" y="3645024"/>
                <a:ext cx="8280920" cy="1944216"/>
              </a:xfrm>
              <a:prstGeom prst="rect">
                <a:avLst/>
              </a:prstGeom>
              <a:ln w="19050">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2400"/>
              </a:p>
            </p:txBody>
          </p:sp>
          <p:cxnSp>
            <p:nvCxnSpPr>
              <p:cNvPr id="40" name="直線コネクタ 39"/>
              <p:cNvCxnSpPr/>
              <p:nvPr/>
            </p:nvCxnSpPr>
            <p:spPr>
              <a:xfrm>
                <a:off x="467544" y="3835896"/>
                <a:ext cx="7848872" cy="0"/>
              </a:xfrm>
              <a:prstGeom prst="line">
                <a:avLst/>
              </a:prstGeom>
              <a:ln w="19050">
                <a:solidFill>
                  <a:srgbClr val="002060"/>
                </a:solidFill>
              </a:ln>
            </p:spPr>
            <p:style>
              <a:lnRef idx="1">
                <a:schemeClr val="accent3"/>
              </a:lnRef>
              <a:fillRef idx="2">
                <a:schemeClr val="accent3"/>
              </a:fillRef>
              <a:effectRef idx="1">
                <a:schemeClr val="accent3"/>
              </a:effectRef>
              <a:fontRef idx="minor">
                <a:schemeClr val="dk1"/>
              </a:fontRef>
            </p:style>
          </p:cxnSp>
          <p:cxnSp>
            <p:nvCxnSpPr>
              <p:cNvPr id="41" name="直線コネクタ 40"/>
              <p:cNvCxnSpPr/>
              <p:nvPr/>
            </p:nvCxnSpPr>
            <p:spPr>
              <a:xfrm>
                <a:off x="467544" y="3986852"/>
                <a:ext cx="7848872" cy="0"/>
              </a:xfrm>
              <a:prstGeom prst="line">
                <a:avLst/>
              </a:prstGeom>
              <a:ln w="19050">
                <a:solidFill>
                  <a:srgbClr val="002060"/>
                </a:solidFill>
              </a:ln>
            </p:spPr>
            <p:style>
              <a:lnRef idx="1">
                <a:schemeClr val="accent3"/>
              </a:lnRef>
              <a:fillRef idx="2">
                <a:schemeClr val="accent3"/>
              </a:fillRef>
              <a:effectRef idx="1">
                <a:schemeClr val="accent3"/>
              </a:effectRef>
              <a:fontRef idx="minor">
                <a:schemeClr val="dk1"/>
              </a:fontRef>
            </p:style>
          </p:cxnSp>
          <p:cxnSp>
            <p:nvCxnSpPr>
              <p:cNvPr id="42" name="直線コネクタ 41"/>
              <p:cNvCxnSpPr/>
              <p:nvPr/>
            </p:nvCxnSpPr>
            <p:spPr>
              <a:xfrm>
                <a:off x="467544" y="4137808"/>
                <a:ext cx="7848872" cy="0"/>
              </a:xfrm>
              <a:prstGeom prst="line">
                <a:avLst/>
              </a:prstGeom>
              <a:ln w="19050">
                <a:solidFill>
                  <a:srgbClr val="002060"/>
                </a:solidFill>
              </a:ln>
            </p:spPr>
            <p:style>
              <a:lnRef idx="1">
                <a:schemeClr val="accent3"/>
              </a:lnRef>
              <a:fillRef idx="2">
                <a:schemeClr val="accent3"/>
              </a:fillRef>
              <a:effectRef idx="1">
                <a:schemeClr val="accent3"/>
              </a:effectRef>
              <a:fontRef idx="minor">
                <a:schemeClr val="dk1"/>
              </a:fontRef>
            </p:style>
          </p:cxnSp>
          <p:cxnSp>
            <p:nvCxnSpPr>
              <p:cNvPr id="43" name="直線コネクタ 42"/>
              <p:cNvCxnSpPr/>
              <p:nvPr/>
            </p:nvCxnSpPr>
            <p:spPr>
              <a:xfrm>
                <a:off x="467544" y="4288764"/>
                <a:ext cx="7848872" cy="0"/>
              </a:xfrm>
              <a:prstGeom prst="line">
                <a:avLst/>
              </a:prstGeom>
              <a:ln w="19050">
                <a:solidFill>
                  <a:srgbClr val="002060"/>
                </a:solidFill>
              </a:ln>
            </p:spPr>
            <p:style>
              <a:lnRef idx="1">
                <a:schemeClr val="accent3"/>
              </a:lnRef>
              <a:fillRef idx="2">
                <a:schemeClr val="accent3"/>
              </a:fillRef>
              <a:effectRef idx="1">
                <a:schemeClr val="accent3"/>
              </a:effectRef>
              <a:fontRef idx="minor">
                <a:schemeClr val="dk1"/>
              </a:fontRef>
            </p:style>
          </p:cxnSp>
          <p:cxnSp>
            <p:nvCxnSpPr>
              <p:cNvPr id="44" name="直線コネクタ 43"/>
              <p:cNvCxnSpPr/>
              <p:nvPr/>
            </p:nvCxnSpPr>
            <p:spPr>
              <a:xfrm>
                <a:off x="467544" y="4439720"/>
                <a:ext cx="7848872" cy="0"/>
              </a:xfrm>
              <a:prstGeom prst="line">
                <a:avLst/>
              </a:prstGeom>
              <a:ln w="19050">
                <a:solidFill>
                  <a:srgbClr val="002060"/>
                </a:solidFill>
              </a:ln>
            </p:spPr>
            <p:style>
              <a:lnRef idx="1">
                <a:schemeClr val="accent3"/>
              </a:lnRef>
              <a:fillRef idx="2">
                <a:schemeClr val="accent3"/>
              </a:fillRef>
              <a:effectRef idx="1">
                <a:schemeClr val="accent3"/>
              </a:effectRef>
              <a:fontRef idx="minor">
                <a:schemeClr val="dk1"/>
              </a:fontRef>
            </p:style>
          </p:cxnSp>
          <p:cxnSp>
            <p:nvCxnSpPr>
              <p:cNvPr id="45" name="直線コネクタ 44"/>
              <p:cNvCxnSpPr/>
              <p:nvPr/>
            </p:nvCxnSpPr>
            <p:spPr>
              <a:xfrm>
                <a:off x="467544" y="4590676"/>
                <a:ext cx="7848872" cy="0"/>
              </a:xfrm>
              <a:prstGeom prst="line">
                <a:avLst/>
              </a:prstGeom>
              <a:ln w="19050">
                <a:solidFill>
                  <a:srgbClr val="002060"/>
                </a:solidFill>
              </a:ln>
            </p:spPr>
            <p:style>
              <a:lnRef idx="1">
                <a:schemeClr val="accent3"/>
              </a:lnRef>
              <a:fillRef idx="2">
                <a:schemeClr val="accent3"/>
              </a:fillRef>
              <a:effectRef idx="1">
                <a:schemeClr val="accent3"/>
              </a:effectRef>
              <a:fontRef idx="minor">
                <a:schemeClr val="dk1"/>
              </a:fontRef>
            </p:style>
          </p:cxnSp>
          <p:cxnSp>
            <p:nvCxnSpPr>
              <p:cNvPr id="46" name="直線コネクタ 45"/>
              <p:cNvCxnSpPr/>
              <p:nvPr/>
            </p:nvCxnSpPr>
            <p:spPr>
              <a:xfrm>
                <a:off x="467544" y="4741632"/>
                <a:ext cx="7848872" cy="0"/>
              </a:xfrm>
              <a:prstGeom prst="line">
                <a:avLst/>
              </a:prstGeom>
              <a:ln w="19050">
                <a:solidFill>
                  <a:srgbClr val="002060"/>
                </a:solidFill>
              </a:ln>
            </p:spPr>
            <p:style>
              <a:lnRef idx="1">
                <a:schemeClr val="accent3"/>
              </a:lnRef>
              <a:fillRef idx="2">
                <a:schemeClr val="accent3"/>
              </a:fillRef>
              <a:effectRef idx="1">
                <a:schemeClr val="accent3"/>
              </a:effectRef>
              <a:fontRef idx="minor">
                <a:schemeClr val="dk1"/>
              </a:fontRef>
            </p:style>
          </p:cxnSp>
          <p:cxnSp>
            <p:nvCxnSpPr>
              <p:cNvPr id="47" name="直線コネクタ 46"/>
              <p:cNvCxnSpPr/>
              <p:nvPr/>
            </p:nvCxnSpPr>
            <p:spPr>
              <a:xfrm>
                <a:off x="467544" y="4892588"/>
                <a:ext cx="7848872" cy="0"/>
              </a:xfrm>
              <a:prstGeom prst="line">
                <a:avLst/>
              </a:prstGeom>
              <a:ln w="19050">
                <a:solidFill>
                  <a:srgbClr val="002060"/>
                </a:solidFill>
              </a:ln>
            </p:spPr>
            <p:style>
              <a:lnRef idx="1">
                <a:schemeClr val="accent3"/>
              </a:lnRef>
              <a:fillRef idx="2">
                <a:schemeClr val="accent3"/>
              </a:fillRef>
              <a:effectRef idx="1">
                <a:schemeClr val="accent3"/>
              </a:effectRef>
              <a:fontRef idx="minor">
                <a:schemeClr val="dk1"/>
              </a:fontRef>
            </p:style>
          </p:cxnSp>
          <p:cxnSp>
            <p:nvCxnSpPr>
              <p:cNvPr id="48" name="直線コネクタ 47"/>
              <p:cNvCxnSpPr/>
              <p:nvPr/>
            </p:nvCxnSpPr>
            <p:spPr>
              <a:xfrm>
                <a:off x="467544" y="5043544"/>
                <a:ext cx="7848872" cy="0"/>
              </a:xfrm>
              <a:prstGeom prst="line">
                <a:avLst/>
              </a:prstGeom>
              <a:ln w="19050">
                <a:solidFill>
                  <a:srgbClr val="002060"/>
                </a:solidFill>
              </a:ln>
            </p:spPr>
            <p:style>
              <a:lnRef idx="1">
                <a:schemeClr val="accent3"/>
              </a:lnRef>
              <a:fillRef idx="2">
                <a:schemeClr val="accent3"/>
              </a:fillRef>
              <a:effectRef idx="1">
                <a:schemeClr val="accent3"/>
              </a:effectRef>
              <a:fontRef idx="minor">
                <a:schemeClr val="dk1"/>
              </a:fontRef>
            </p:style>
          </p:cxnSp>
          <p:cxnSp>
            <p:nvCxnSpPr>
              <p:cNvPr id="49" name="直線コネクタ 48"/>
              <p:cNvCxnSpPr/>
              <p:nvPr/>
            </p:nvCxnSpPr>
            <p:spPr>
              <a:xfrm>
                <a:off x="467544" y="5194500"/>
                <a:ext cx="7848872" cy="0"/>
              </a:xfrm>
              <a:prstGeom prst="line">
                <a:avLst/>
              </a:prstGeom>
              <a:ln w="19050">
                <a:solidFill>
                  <a:srgbClr val="002060"/>
                </a:solidFill>
              </a:ln>
            </p:spPr>
            <p:style>
              <a:lnRef idx="1">
                <a:schemeClr val="accent3"/>
              </a:lnRef>
              <a:fillRef idx="2">
                <a:schemeClr val="accent3"/>
              </a:fillRef>
              <a:effectRef idx="1">
                <a:schemeClr val="accent3"/>
              </a:effectRef>
              <a:fontRef idx="minor">
                <a:schemeClr val="dk1"/>
              </a:fontRef>
            </p:style>
          </p:cxnSp>
          <p:cxnSp>
            <p:nvCxnSpPr>
              <p:cNvPr id="50" name="直線コネクタ 49"/>
              <p:cNvCxnSpPr/>
              <p:nvPr/>
            </p:nvCxnSpPr>
            <p:spPr>
              <a:xfrm>
                <a:off x="467544" y="5345456"/>
                <a:ext cx="7848872" cy="0"/>
              </a:xfrm>
              <a:prstGeom prst="line">
                <a:avLst/>
              </a:prstGeom>
              <a:ln w="19050">
                <a:solidFill>
                  <a:srgbClr val="002060"/>
                </a:solidFill>
              </a:ln>
            </p:spPr>
            <p:style>
              <a:lnRef idx="1">
                <a:schemeClr val="accent3"/>
              </a:lnRef>
              <a:fillRef idx="2">
                <a:schemeClr val="accent3"/>
              </a:fillRef>
              <a:effectRef idx="1">
                <a:schemeClr val="accent3"/>
              </a:effectRef>
              <a:fontRef idx="minor">
                <a:schemeClr val="dk1"/>
              </a:fontRef>
            </p:style>
          </p:cxnSp>
        </p:grpSp>
        <p:sp>
          <p:nvSpPr>
            <p:cNvPr id="37" name="角丸四角形 36"/>
            <p:cNvSpPr/>
            <p:nvPr/>
          </p:nvSpPr>
          <p:spPr>
            <a:xfrm>
              <a:off x="1252430" y="3009244"/>
              <a:ext cx="2016224" cy="370235"/>
            </a:xfrm>
            <a:prstGeom prst="roundRect">
              <a:avLst/>
            </a:prstGeom>
            <a:ln w="19050">
              <a:solidFill>
                <a:srgbClr val="002060"/>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ja-JP" altLang="en-US" sz="2400" dirty="0" smtClean="0"/>
                <a:t>検索文書</a:t>
              </a:r>
              <a:endParaRPr kumimoji="1" lang="ja-JP" altLang="en-US" sz="2400" dirty="0"/>
            </a:p>
          </p:txBody>
        </p:sp>
        <p:graphicFrame>
          <p:nvGraphicFramePr>
            <p:cNvPr id="38" name="Object 3"/>
            <p:cNvGraphicFramePr>
              <a:graphicFrameLocks noChangeAspect="1"/>
            </p:cNvGraphicFramePr>
            <p:nvPr/>
          </p:nvGraphicFramePr>
          <p:xfrm>
            <a:off x="2014150" y="3695481"/>
            <a:ext cx="2125802" cy="453599"/>
          </p:xfrm>
          <a:graphic>
            <a:graphicData uri="http://schemas.openxmlformats.org/presentationml/2006/ole">
              <p:oleObj spid="_x0000_s73731" name="数式" r:id="rId4" imgW="863280" imgH="228600" progId="Equation.3">
                <p:embed/>
              </p:oleObj>
            </a:graphicData>
          </a:graphic>
        </p:graphicFrame>
      </p:grpSp>
      <p:grpSp>
        <p:nvGrpSpPr>
          <p:cNvPr id="13" name="グループ化 161"/>
          <p:cNvGrpSpPr/>
          <p:nvPr/>
        </p:nvGrpSpPr>
        <p:grpSpPr>
          <a:xfrm>
            <a:off x="6489972" y="3345184"/>
            <a:ext cx="1398534" cy="1354215"/>
            <a:chOff x="2123728" y="3645024"/>
            <a:chExt cx="1080120" cy="1584176"/>
          </a:xfrm>
        </p:grpSpPr>
        <p:sp>
          <p:nvSpPr>
            <p:cNvPr id="34" name="正方形/長方形 33"/>
            <p:cNvSpPr/>
            <p:nvPr/>
          </p:nvSpPr>
          <p:spPr>
            <a:xfrm>
              <a:off x="2483768" y="3933056"/>
              <a:ext cx="720080" cy="1296144"/>
            </a:xfrm>
            <a:prstGeom prst="rect">
              <a:avLst/>
            </a:prstGeom>
            <a:solidFill>
              <a:schemeClr val="tx1">
                <a:lumMod val="75000"/>
                <a:lumOff val="25000"/>
                <a:alpha val="72000"/>
              </a:schemeClr>
            </a:solidFill>
            <a:ln w="19050"/>
          </p:spPr>
          <p:style>
            <a:lnRef idx="2">
              <a:schemeClr val="dk1">
                <a:shade val="50000"/>
              </a:schemeClr>
            </a:lnRef>
            <a:fillRef idx="1">
              <a:schemeClr val="dk1"/>
            </a:fillRef>
            <a:effectRef idx="0">
              <a:schemeClr val="dk1"/>
            </a:effectRef>
            <a:fontRef idx="minor">
              <a:schemeClr val="lt1"/>
            </a:fontRef>
          </p:style>
          <p:txBody>
            <a:bodyPr rtlCol="0" anchor="ctr"/>
            <a:lstStyle/>
            <a:p>
              <a:pPr algn="r"/>
              <a:r>
                <a:rPr kumimoji="1" lang="en-US" altLang="ja-JP" dirty="0" smtClean="0"/>
                <a:t>0.01,</a:t>
              </a:r>
            </a:p>
            <a:p>
              <a:pPr algn="r"/>
              <a:r>
                <a:rPr kumimoji="1" lang="en-US" altLang="ja-JP" dirty="0" smtClean="0"/>
                <a:t>0.02,</a:t>
              </a:r>
            </a:p>
            <a:p>
              <a:pPr algn="r"/>
              <a:r>
                <a:rPr kumimoji="1" lang="en-US" altLang="ja-JP" dirty="0" smtClean="0"/>
                <a:t>0.01,</a:t>
              </a:r>
              <a:r>
                <a:rPr kumimoji="1" lang="ja-JP" altLang="en-US" dirty="0" smtClean="0"/>
                <a:t>　</a:t>
              </a:r>
              <a:endParaRPr kumimoji="1" lang="en-US" altLang="ja-JP" dirty="0" smtClean="0"/>
            </a:p>
            <a:p>
              <a:pPr algn="r"/>
              <a:r>
                <a:rPr lang="ja-JP" altLang="en-US" dirty="0" smtClean="0"/>
                <a:t>・・・</a:t>
              </a:r>
              <a:endParaRPr kumimoji="1" lang="ja-JP" altLang="en-US" dirty="0"/>
            </a:p>
          </p:txBody>
        </p:sp>
        <p:sp>
          <p:nvSpPr>
            <p:cNvPr id="35" name="角丸四角形 34"/>
            <p:cNvSpPr/>
            <p:nvPr/>
          </p:nvSpPr>
          <p:spPr>
            <a:xfrm>
              <a:off x="2123728" y="3645024"/>
              <a:ext cx="432048" cy="360040"/>
            </a:xfrm>
            <a:prstGeom prst="roundRect">
              <a:avLst/>
            </a:prstGeom>
            <a:ln w="1905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400" dirty="0" smtClean="0"/>
                <a:t>γ</a:t>
              </a:r>
              <a:endParaRPr kumimoji="1" lang="ja-JP" altLang="en-US" sz="2400" dirty="0"/>
            </a:p>
          </p:txBody>
        </p:sp>
      </p:grpSp>
      <p:sp>
        <p:nvSpPr>
          <p:cNvPr id="14" name="左右矢印 13"/>
          <p:cNvSpPr/>
          <p:nvPr/>
        </p:nvSpPr>
        <p:spPr>
          <a:xfrm rot="503881">
            <a:off x="2749106" y="3876020"/>
            <a:ext cx="4184393" cy="477290"/>
          </a:xfrm>
          <a:prstGeom prst="leftRightArrow">
            <a:avLst>
              <a:gd name="adj1" fmla="val 50000"/>
              <a:gd name="adj2" fmla="val 114794"/>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dirty="0" smtClean="0">
                <a:ln>
                  <a:solidFill>
                    <a:sysClr val="windowText" lastClr="000000"/>
                  </a:solidFill>
                </a:ln>
                <a:solidFill>
                  <a:sysClr val="windowText" lastClr="000000"/>
                </a:solidFill>
              </a:rPr>
              <a:t>δ</a:t>
            </a:r>
            <a:endParaRPr kumimoji="1" lang="ja-JP" altLang="en-US" sz="2000" dirty="0">
              <a:ln>
                <a:solidFill>
                  <a:sysClr val="windowText" lastClr="000000"/>
                </a:solidFill>
              </a:ln>
              <a:solidFill>
                <a:sysClr val="windowText" lastClr="000000"/>
              </a:solidFill>
            </a:endParaRPr>
          </a:p>
        </p:txBody>
      </p:sp>
      <p:grpSp>
        <p:nvGrpSpPr>
          <p:cNvPr id="15" name="グループ化 112"/>
          <p:cNvGrpSpPr/>
          <p:nvPr/>
        </p:nvGrpSpPr>
        <p:grpSpPr>
          <a:xfrm>
            <a:off x="5021134" y="2276872"/>
            <a:ext cx="2746068" cy="1872208"/>
            <a:chOff x="1252430" y="3009244"/>
            <a:chExt cx="3600400" cy="2448272"/>
          </a:xfrm>
        </p:grpSpPr>
        <p:grpSp>
          <p:nvGrpSpPr>
            <p:cNvPr id="20" name="グループ化 44"/>
            <p:cNvGrpSpPr/>
            <p:nvPr/>
          </p:nvGrpSpPr>
          <p:grpSpPr>
            <a:xfrm>
              <a:off x="1324438" y="3153260"/>
              <a:ext cx="3528392" cy="2304256"/>
              <a:chOff x="251520" y="3645024"/>
              <a:chExt cx="8280920" cy="1944216"/>
            </a:xfrm>
          </p:grpSpPr>
          <p:sp>
            <p:nvSpPr>
              <p:cNvPr id="22" name="正方形/長方形 21"/>
              <p:cNvSpPr/>
              <p:nvPr/>
            </p:nvSpPr>
            <p:spPr>
              <a:xfrm>
                <a:off x="251520" y="3645024"/>
                <a:ext cx="8280920" cy="1944216"/>
              </a:xfrm>
              <a:prstGeom prst="rect">
                <a:avLst/>
              </a:prstGeom>
              <a:ln w="19050">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2400"/>
              </a:p>
            </p:txBody>
          </p:sp>
          <p:cxnSp>
            <p:nvCxnSpPr>
              <p:cNvPr id="23" name="直線コネクタ 22"/>
              <p:cNvCxnSpPr/>
              <p:nvPr/>
            </p:nvCxnSpPr>
            <p:spPr>
              <a:xfrm>
                <a:off x="467544" y="3835896"/>
                <a:ext cx="7848872" cy="0"/>
              </a:xfrm>
              <a:prstGeom prst="line">
                <a:avLst/>
              </a:prstGeom>
              <a:ln w="19050">
                <a:solidFill>
                  <a:srgbClr val="002060"/>
                </a:solidFill>
              </a:ln>
            </p:spPr>
            <p:style>
              <a:lnRef idx="1">
                <a:schemeClr val="accent3"/>
              </a:lnRef>
              <a:fillRef idx="2">
                <a:schemeClr val="accent3"/>
              </a:fillRef>
              <a:effectRef idx="1">
                <a:schemeClr val="accent3"/>
              </a:effectRef>
              <a:fontRef idx="minor">
                <a:schemeClr val="dk1"/>
              </a:fontRef>
            </p:style>
          </p:cxnSp>
          <p:cxnSp>
            <p:nvCxnSpPr>
              <p:cNvPr id="24" name="直線コネクタ 23"/>
              <p:cNvCxnSpPr/>
              <p:nvPr/>
            </p:nvCxnSpPr>
            <p:spPr>
              <a:xfrm>
                <a:off x="467544" y="3986852"/>
                <a:ext cx="7848872" cy="0"/>
              </a:xfrm>
              <a:prstGeom prst="line">
                <a:avLst/>
              </a:prstGeom>
              <a:ln w="19050">
                <a:solidFill>
                  <a:srgbClr val="002060"/>
                </a:solidFill>
              </a:ln>
            </p:spPr>
            <p:style>
              <a:lnRef idx="1">
                <a:schemeClr val="accent3"/>
              </a:lnRef>
              <a:fillRef idx="2">
                <a:schemeClr val="accent3"/>
              </a:fillRef>
              <a:effectRef idx="1">
                <a:schemeClr val="accent3"/>
              </a:effectRef>
              <a:fontRef idx="minor">
                <a:schemeClr val="dk1"/>
              </a:fontRef>
            </p:style>
          </p:cxnSp>
          <p:cxnSp>
            <p:nvCxnSpPr>
              <p:cNvPr id="25" name="直線コネクタ 24"/>
              <p:cNvCxnSpPr/>
              <p:nvPr/>
            </p:nvCxnSpPr>
            <p:spPr>
              <a:xfrm>
                <a:off x="467544" y="4137808"/>
                <a:ext cx="7848872" cy="0"/>
              </a:xfrm>
              <a:prstGeom prst="line">
                <a:avLst/>
              </a:prstGeom>
              <a:ln w="19050">
                <a:solidFill>
                  <a:srgbClr val="002060"/>
                </a:solidFill>
              </a:ln>
            </p:spPr>
            <p:style>
              <a:lnRef idx="1">
                <a:schemeClr val="accent3"/>
              </a:lnRef>
              <a:fillRef idx="2">
                <a:schemeClr val="accent3"/>
              </a:fillRef>
              <a:effectRef idx="1">
                <a:schemeClr val="accent3"/>
              </a:effectRef>
              <a:fontRef idx="minor">
                <a:schemeClr val="dk1"/>
              </a:fontRef>
            </p:style>
          </p:cxnSp>
          <p:cxnSp>
            <p:nvCxnSpPr>
              <p:cNvPr id="26" name="直線コネクタ 25"/>
              <p:cNvCxnSpPr/>
              <p:nvPr/>
            </p:nvCxnSpPr>
            <p:spPr>
              <a:xfrm>
                <a:off x="467544" y="4288764"/>
                <a:ext cx="7848872" cy="0"/>
              </a:xfrm>
              <a:prstGeom prst="line">
                <a:avLst/>
              </a:prstGeom>
              <a:ln w="19050">
                <a:solidFill>
                  <a:srgbClr val="002060"/>
                </a:solidFill>
              </a:ln>
            </p:spPr>
            <p:style>
              <a:lnRef idx="1">
                <a:schemeClr val="accent3"/>
              </a:lnRef>
              <a:fillRef idx="2">
                <a:schemeClr val="accent3"/>
              </a:fillRef>
              <a:effectRef idx="1">
                <a:schemeClr val="accent3"/>
              </a:effectRef>
              <a:fontRef idx="minor">
                <a:schemeClr val="dk1"/>
              </a:fontRef>
            </p:style>
          </p:cxnSp>
          <p:cxnSp>
            <p:nvCxnSpPr>
              <p:cNvPr id="27" name="直線コネクタ 26"/>
              <p:cNvCxnSpPr/>
              <p:nvPr/>
            </p:nvCxnSpPr>
            <p:spPr>
              <a:xfrm>
                <a:off x="467544" y="4439720"/>
                <a:ext cx="7848872" cy="0"/>
              </a:xfrm>
              <a:prstGeom prst="line">
                <a:avLst/>
              </a:prstGeom>
              <a:ln w="19050">
                <a:solidFill>
                  <a:srgbClr val="002060"/>
                </a:solidFill>
              </a:ln>
            </p:spPr>
            <p:style>
              <a:lnRef idx="1">
                <a:schemeClr val="accent3"/>
              </a:lnRef>
              <a:fillRef idx="2">
                <a:schemeClr val="accent3"/>
              </a:fillRef>
              <a:effectRef idx="1">
                <a:schemeClr val="accent3"/>
              </a:effectRef>
              <a:fontRef idx="minor">
                <a:schemeClr val="dk1"/>
              </a:fontRef>
            </p:style>
          </p:cxnSp>
          <p:cxnSp>
            <p:nvCxnSpPr>
              <p:cNvPr id="28" name="直線コネクタ 32"/>
              <p:cNvCxnSpPr/>
              <p:nvPr/>
            </p:nvCxnSpPr>
            <p:spPr>
              <a:xfrm>
                <a:off x="467544" y="4590676"/>
                <a:ext cx="7848872" cy="0"/>
              </a:xfrm>
              <a:prstGeom prst="line">
                <a:avLst/>
              </a:prstGeom>
              <a:ln w="19050">
                <a:solidFill>
                  <a:srgbClr val="002060"/>
                </a:solidFill>
              </a:ln>
            </p:spPr>
            <p:style>
              <a:lnRef idx="1">
                <a:schemeClr val="accent3"/>
              </a:lnRef>
              <a:fillRef idx="2">
                <a:schemeClr val="accent3"/>
              </a:fillRef>
              <a:effectRef idx="1">
                <a:schemeClr val="accent3"/>
              </a:effectRef>
              <a:fontRef idx="minor">
                <a:schemeClr val="dk1"/>
              </a:fontRef>
            </p:style>
          </p:cxnSp>
          <p:cxnSp>
            <p:nvCxnSpPr>
              <p:cNvPr id="29" name="直線コネクタ 28"/>
              <p:cNvCxnSpPr/>
              <p:nvPr/>
            </p:nvCxnSpPr>
            <p:spPr>
              <a:xfrm>
                <a:off x="467544" y="4741632"/>
                <a:ext cx="7848872" cy="0"/>
              </a:xfrm>
              <a:prstGeom prst="line">
                <a:avLst/>
              </a:prstGeom>
              <a:ln w="19050">
                <a:solidFill>
                  <a:srgbClr val="002060"/>
                </a:solidFill>
              </a:ln>
            </p:spPr>
            <p:style>
              <a:lnRef idx="1">
                <a:schemeClr val="accent3"/>
              </a:lnRef>
              <a:fillRef idx="2">
                <a:schemeClr val="accent3"/>
              </a:fillRef>
              <a:effectRef idx="1">
                <a:schemeClr val="accent3"/>
              </a:effectRef>
              <a:fontRef idx="minor">
                <a:schemeClr val="dk1"/>
              </a:fontRef>
            </p:style>
          </p:cxnSp>
          <p:cxnSp>
            <p:nvCxnSpPr>
              <p:cNvPr id="30" name="直線コネクタ 29"/>
              <p:cNvCxnSpPr/>
              <p:nvPr/>
            </p:nvCxnSpPr>
            <p:spPr>
              <a:xfrm>
                <a:off x="467544" y="4892588"/>
                <a:ext cx="7848872" cy="0"/>
              </a:xfrm>
              <a:prstGeom prst="line">
                <a:avLst/>
              </a:prstGeom>
              <a:ln w="19050">
                <a:solidFill>
                  <a:srgbClr val="002060"/>
                </a:solidFill>
              </a:ln>
            </p:spPr>
            <p:style>
              <a:lnRef idx="1">
                <a:schemeClr val="accent3"/>
              </a:lnRef>
              <a:fillRef idx="2">
                <a:schemeClr val="accent3"/>
              </a:fillRef>
              <a:effectRef idx="1">
                <a:schemeClr val="accent3"/>
              </a:effectRef>
              <a:fontRef idx="minor">
                <a:schemeClr val="dk1"/>
              </a:fontRef>
            </p:style>
          </p:cxnSp>
          <p:cxnSp>
            <p:nvCxnSpPr>
              <p:cNvPr id="31" name="直線コネクタ 30"/>
              <p:cNvCxnSpPr/>
              <p:nvPr/>
            </p:nvCxnSpPr>
            <p:spPr>
              <a:xfrm>
                <a:off x="467544" y="5043544"/>
                <a:ext cx="7848872" cy="0"/>
              </a:xfrm>
              <a:prstGeom prst="line">
                <a:avLst/>
              </a:prstGeom>
              <a:ln w="19050">
                <a:solidFill>
                  <a:srgbClr val="002060"/>
                </a:solidFill>
              </a:ln>
            </p:spPr>
            <p:style>
              <a:lnRef idx="1">
                <a:schemeClr val="accent3"/>
              </a:lnRef>
              <a:fillRef idx="2">
                <a:schemeClr val="accent3"/>
              </a:fillRef>
              <a:effectRef idx="1">
                <a:schemeClr val="accent3"/>
              </a:effectRef>
              <a:fontRef idx="minor">
                <a:schemeClr val="dk1"/>
              </a:fontRef>
            </p:style>
          </p:cxnSp>
          <p:cxnSp>
            <p:nvCxnSpPr>
              <p:cNvPr id="32" name="直線コネクタ 31"/>
              <p:cNvCxnSpPr/>
              <p:nvPr/>
            </p:nvCxnSpPr>
            <p:spPr>
              <a:xfrm>
                <a:off x="467544" y="5194500"/>
                <a:ext cx="7848872" cy="0"/>
              </a:xfrm>
              <a:prstGeom prst="line">
                <a:avLst/>
              </a:prstGeom>
              <a:ln w="19050">
                <a:solidFill>
                  <a:srgbClr val="002060"/>
                </a:solidFill>
              </a:ln>
            </p:spPr>
            <p:style>
              <a:lnRef idx="1">
                <a:schemeClr val="accent3"/>
              </a:lnRef>
              <a:fillRef idx="2">
                <a:schemeClr val="accent3"/>
              </a:fillRef>
              <a:effectRef idx="1">
                <a:schemeClr val="accent3"/>
              </a:effectRef>
              <a:fontRef idx="minor">
                <a:schemeClr val="dk1"/>
              </a:fontRef>
            </p:style>
          </p:cxnSp>
          <p:cxnSp>
            <p:nvCxnSpPr>
              <p:cNvPr id="33" name="直線コネクタ 32"/>
              <p:cNvCxnSpPr/>
              <p:nvPr/>
            </p:nvCxnSpPr>
            <p:spPr>
              <a:xfrm>
                <a:off x="467544" y="5345456"/>
                <a:ext cx="7848872" cy="0"/>
              </a:xfrm>
              <a:prstGeom prst="line">
                <a:avLst/>
              </a:prstGeom>
              <a:ln w="19050">
                <a:solidFill>
                  <a:srgbClr val="002060"/>
                </a:solidFill>
              </a:ln>
            </p:spPr>
            <p:style>
              <a:lnRef idx="1">
                <a:schemeClr val="accent3"/>
              </a:lnRef>
              <a:fillRef idx="2">
                <a:schemeClr val="accent3"/>
              </a:fillRef>
              <a:effectRef idx="1">
                <a:schemeClr val="accent3"/>
              </a:effectRef>
              <a:fontRef idx="minor">
                <a:schemeClr val="dk1"/>
              </a:fontRef>
            </p:style>
          </p:cxnSp>
        </p:grpSp>
        <p:sp>
          <p:nvSpPr>
            <p:cNvPr id="21" name="角丸四角形 20"/>
            <p:cNvSpPr/>
            <p:nvPr/>
          </p:nvSpPr>
          <p:spPr>
            <a:xfrm>
              <a:off x="1252430" y="3009244"/>
              <a:ext cx="2016224" cy="370235"/>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ja-JP" sz="2400" i="1" dirty="0" smtClean="0"/>
                <a:t>d</a:t>
              </a:r>
              <a:endParaRPr kumimoji="1" lang="ja-JP" altLang="en-US" sz="2400" i="1" dirty="0"/>
            </a:p>
          </p:txBody>
        </p:sp>
      </p:grpSp>
      <p:grpSp>
        <p:nvGrpSpPr>
          <p:cNvPr id="16" name="グループ化 180"/>
          <p:cNvGrpSpPr/>
          <p:nvPr/>
        </p:nvGrpSpPr>
        <p:grpSpPr>
          <a:xfrm>
            <a:off x="6271645" y="2650849"/>
            <a:ext cx="1366357" cy="1354215"/>
            <a:chOff x="2123728" y="3645024"/>
            <a:chExt cx="1080120" cy="1584176"/>
          </a:xfrm>
        </p:grpSpPr>
        <p:sp>
          <p:nvSpPr>
            <p:cNvPr id="18" name="正方形/長方形 17"/>
            <p:cNvSpPr/>
            <p:nvPr/>
          </p:nvSpPr>
          <p:spPr>
            <a:xfrm>
              <a:off x="2483768" y="3933056"/>
              <a:ext cx="720080" cy="1296144"/>
            </a:xfrm>
            <a:prstGeom prst="rect">
              <a:avLst/>
            </a:prstGeom>
            <a:solidFill>
              <a:schemeClr val="tx1">
                <a:lumMod val="75000"/>
                <a:lumOff val="25000"/>
                <a:alpha val="72000"/>
              </a:schemeClr>
            </a:solidFill>
            <a:ln w="19050"/>
          </p:spPr>
          <p:style>
            <a:lnRef idx="2">
              <a:schemeClr val="dk1">
                <a:shade val="50000"/>
              </a:schemeClr>
            </a:lnRef>
            <a:fillRef idx="1">
              <a:schemeClr val="dk1"/>
            </a:fillRef>
            <a:effectRef idx="0">
              <a:schemeClr val="dk1"/>
            </a:effectRef>
            <a:fontRef idx="minor">
              <a:schemeClr val="lt1"/>
            </a:fontRef>
          </p:style>
          <p:txBody>
            <a:bodyPr rtlCol="0" anchor="ctr"/>
            <a:lstStyle/>
            <a:p>
              <a:pPr algn="r"/>
              <a:r>
                <a:rPr kumimoji="1" lang="en-US" altLang="ja-JP" dirty="0" smtClean="0"/>
                <a:t>0.01,</a:t>
              </a:r>
            </a:p>
            <a:p>
              <a:pPr algn="r"/>
              <a:r>
                <a:rPr kumimoji="1" lang="en-US" altLang="ja-JP" dirty="0" smtClean="0"/>
                <a:t>0.02,</a:t>
              </a:r>
            </a:p>
            <a:p>
              <a:pPr algn="r"/>
              <a:r>
                <a:rPr kumimoji="1" lang="en-US" altLang="ja-JP" dirty="0" smtClean="0"/>
                <a:t>0.01,</a:t>
              </a:r>
              <a:r>
                <a:rPr kumimoji="1" lang="ja-JP" altLang="en-US" dirty="0" smtClean="0"/>
                <a:t>　</a:t>
              </a:r>
              <a:endParaRPr kumimoji="1" lang="en-US" altLang="ja-JP" dirty="0" smtClean="0"/>
            </a:p>
            <a:p>
              <a:pPr algn="r"/>
              <a:r>
                <a:rPr lang="ja-JP" altLang="en-US" dirty="0" smtClean="0"/>
                <a:t>・・・</a:t>
              </a:r>
              <a:endParaRPr kumimoji="1" lang="ja-JP" altLang="en-US" dirty="0"/>
            </a:p>
          </p:txBody>
        </p:sp>
        <p:sp>
          <p:nvSpPr>
            <p:cNvPr id="19" name="角丸四角形 18"/>
            <p:cNvSpPr/>
            <p:nvPr/>
          </p:nvSpPr>
          <p:spPr>
            <a:xfrm>
              <a:off x="2123728" y="3645024"/>
              <a:ext cx="432048" cy="360040"/>
            </a:xfrm>
            <a:prstGeom prst="roundRect">
              <a:avLst/>
            </a:prstGeom>
            <a:ln w="1905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400" dirty="0" smtClean="0"/>
                <a:t>γ</a:t>
              </a:r>
              <a:endParaRPr kumimoji="1" lang="ja-JP" altLang="en-US" sz="2400" dirty="0"/>
            </a:p>
          </p:txBody>
        </p:sp>
      </p:grpSp>
      <p:sp>
        <p:nvSpPr>
          <p:cNvPr id="17" name="左右矢印 16"/>
          <p:cNvSpPr/>
          <p:nvPr/>
        </p:nvSpPr>
        <p:spPr>
          <a:xfrm>
            <a:off x="2729066" y="3368648"/>
            <a:ext cx="4006285" cy="477290"/>
          </a:xfrm>
          <a:prstGeom prst="leftRightArrow">
            <a:avLst>
              <a:gd name="adj1" fmla="val 50000"/>
              <a:gd name="adj2" fmla="val 114794"/>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dirty="0" smtClean="0">
                <a:ln>
                  <a:solidFill>
                    <a:sysClr val="windowText" lastClr="000000"/>
                  </a:solidFill>
                </a:ln>
                <a:solidFill>
                  <a:sysClr val="windowText" lastClr="000000"/>
                </a:solidFill>
              </a:rPr>
              <a:t>δ</a:t>
            </a:r>
            <a:endParaRPr kumimoji="1" lang="ja-JP" altLang="en-US" sz="2000" dirty="0">
              <a:ln>
                <a:solidFill>
                  <a:sysClr val="windowText" lastClr="000000"/>
                </a:solidFill>
              </a:ln>
              <a:solidFill>
                <a:sysClr val="windowText" lastClr="000000"/>
              </a:solidFill>
            </a:endParaRPr>
          </a:p>
        </p:txBody>
      </p:sp>
      <p:sp>
        <p:nvSpPr>
          <p:cNvPr id="107" name="角丸四角形 106"/>
          <p:cNvSpPr/>
          <p:nvPr/>
        </p:nvSpPr>
        <p:spPr>
          <a:xfrm>
            <a:off x="8172400" y="1988840"/>
            <a:ext cx="648072" cy="504056"/>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ja-JP" sz="2400" i="1" dirty="0" smtClean="0"/>
              <a:t>D</a:t>
            </a:r>
            <a:endParaRPr kumimoji="1" lang="ja-JP" altLang="en-US" sz="2400" i="1" dirty="0"/>
          </a:p>
        </p:txBody>
      </p:sp>
      <p:grpSp>
        <p:nvGrpSpPr>
          <p:cNvPr id="111" name="グループ化 110"/>
          <p:cNvGrpSpPr/>
          <p:nvPr/>
        </p:nvGrpSpPr>
        <p:grpSpPr>
          <a:xfrm>
            <a:off x="657192" y="5517232"/>
            <a:ext cx="3528392" cy="720080"/>
            <a:chOff x="467544" y="4077071"/>
            <a:chExt cx="3816424" cy="936104"/>
          </a:xfrm>
        </p:grpSpPr>
        <p:sp>
          <p:nvSpPr>
            <p:cNvPr id="103" name="正方形/長方形 102"/>
            <p:cNvSpPr/>
            <p:nvPr/>
          </p:nvSpPr>
          <p:spPr>
            <a:xfrm>
              <a:off x="467544" y="4077071"/>
              <a:ext cx="3816424" cy="93610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graphicFrame>
          <p:nvGraphicFramePr>
            <p:cNvPr id="73738" name="コンテンツ プレースホルダ 5"/>
            <p:cNvGraphicFramePr>
              <a:graphicFrameLocks noChangeAspect="1"/>
            </p:cNvGraphicFramePr>
            <p:nvPr/>
          </p:nvGraphicFramePr>
          <p:xfrm>
            <a:off x="539552" y="4114294"/>
            <a:ext cx="3682578" cy="861661"/>
          </p:xfrm>
          <a:graphic>
            <a:graphicData uri="http://schemas.openxmlformats.org/presentationml/2006/ole">
              <p:oleObj spid="_x0000_s73738" name="数式" r:id="rId5" imgW="2819160" imgH="660240" progId="Equation.3">
                <p:embed/>
              </p:oleObj>
            </a:graphicData>
          </a:graphic>
        </p:graphicFrame>
      </p:grpSp>
      <p:grpSp>
        <p:nvGrpSpPr>
          <p:cNvPr id="100" name="グループ化 99"/>
          <p:cNvGrpSpPr/>
          <p:nvPr/>
        </p:nvGrpSpPr>
        <p:grpSpPr>
          <a:xfrm>
            <a:off x="467544" y="1628800"/>
            <a:ext cx="3168352" cy="576064"/>
            <a:chOff x="5148064" y="3789040"/>
            <a:chExt cx="3168352" cy="576064"/>
          </a:xfrm>
        </p:grpSpPr>
        <p:sp>
          <p:nvSpPr>
            <p:cNvPr id="101" name="正方形/長方形 100"/>
            <p:cNvSpPr/>
            <p:nvPr/>
          </p:nvSpPr>
          <p:spPr>
            <a:xfrm>
              <a:off x="5148064" y="3789040"/>
              <a:ext cx="2448272" cy="576064"/>
            </a:xfrm>
            <a:prstGeom prst="rect">
              <a:avLst/>
            </a:prstGeom>
            <a:ln w="57150">
              <a:solidFill>
                <a:srgbClr val="C00000"/>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102" name="正方形/長方形 101"/>
            <p:cNvSpPr/>
            <p:nvPr/>
          </p:nvSpPr>
          <p:spPr>
            <a:xfrm>
              <a:off x="5220072" y="3822139"/>
              <a:ext cx="3096344" cy="461665"/>
            </a:xfrm>
            <a:prstGeom prst="rect">
              <a:avLst/>
            </a:prstGeom>
            <a:ln>
              <a:noFill/>
            </a:ln>
          </p:spPr>
          <p:txBody>
            <a:bodyPr wrap="square">
              <a:spAutoFit/>
            </a:bodyPr>
            <a:lstStyle/>
            <a:p>
              <a:pPr>
                <a:buClr>
                  <a:srgbClr val="EA157A"/>
                </a:buClr>
              </a:pPr>
              <a:r>
                <a:rPr lang="en-US" altLang="ja-JP" sz="2400" b="1" i="1" dirty="0" smtClean="0">
                  <a:solidFill>
                    <a:prstClr val="black"/>
                  </a:solidFill>
                </a:rPr>
                <a:t>γ</a:t>
              </a:r>
              <a:r>
                <a:rPr lang="ja-JP" altLang="en-US" sz="2400" dirty="0" smtClean="0">
                  <a:solidFill>
                    <a:prstClr val="black"/>
                  </a:solidFill>
                </a:rPr>
                <a:t>：トピック混合比</a:t>
              </a:r>
              <a:endParaRPr lang="en-US" altLang="ja-JP" sz="2400" i="1" dirty="0" smtClean="0">
                <a:solidFill>
                  <a:prstClr val="black"/>
                </a:solidFill>
              </a:endParaRPr>
            </a:p>
          </p:txBody>
        </p:sp>
      </p:grpSp>
      <p:sp>
        <p:nvSpPr>
          <p:cNvPr id="115" name="テキスト ボックス 114"/>
          <p:cNvSpPr txBox="1"/>
          <p:nvPr/>
        </p:nvSpPr>
        <p:spPr>
          <a:xfrm>
            <a:off x="251520" y="4922004"/>
            <a:ext cx="8604448" cy="523220"/>
          </a:xfrm>
          <a:prstGeom prst="rect">
            <a:avLst/>
          </a:prstGeom>
          <a:noFill/>
        </p:spPr>
        <p:txBody>
          <a:bodyPr wrap="square" rtlCol="0">
            <a:spAutoFit/>
          </a:bodyPr>
          <a:lstStyle/>
          <a:p>
            <a:r>
              <a:rPr lang="ja-JP" altLang="en-US" sz="2800" dirty="0" smtClean="0">
                <a:solidFill>
                  <a:schemeClr val="bg1"/>
                </a:solidFill>
              </a:rPr>
              <a:t>文書集合との距離</a:t>
            </a:r>
            <a:endParaRPr lang="en-US" altLang="ja-JP" sz="2800" dirty="0" smtClean="0">
              <a:solidFill>
                <a:schemeClr val="bg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正方形/長方形 108"/>
          <p:cNvSpPr/>
          <p:nvPr/>
        </p:nvSpPr>
        <p:spPr>
          <a:xfrm>
            <a:off x="4716016" y="2204864"/>
            <a:ext cx="3960440" cy="324036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nvGrpSpPr>
          <p:cNvPr id="110" name="グループ化 44"/>
          <p:cNvGrpSpPr/>
          <p:nvPr/>
        </p:nvGrpSpPr>
        <p:grpSpPr>
          <a:xfrm>
            <a:off x="618506" y="2777445"/>
            <a:ext cx="2691146" cy="2019707"/>
            <a:chOff x="251520" y="3645024"/>
            <a:chExt cx="8280920" cy="1944216"/>
          </a:xfrm>
        </p:grpSpPr>
        <p:sp>
          <p:nvSpPr>
            <p:cNvPr id="111" name="正方形/長方形 110"/>
            <p:cNvSpPr/>
            <p:nvPr/>
          </p:nvSpPr>
          <p:spPr>
            <a:xfrm>
              <a:off x="251520" y="3645024"/>
              <a:ext cx="8280920" cy="1944216"/>
            </a:xfrm>
            <a:prstGeom prst="rect">
              <a:avLst/>
            </a:prstGeom>
            <a:ln w="19050"/>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400"/>
            </a:p>
          </p:txBody>
        </p:sp>
        <p:cxnSp>
          <p:nvCxnSpPr>
            <p:cNvPr id="112" name="直線コネクタ 48"/>
            <p:cNvCxnSpPr/>
            <p:nvPr/>
          </p:nvCxnSpPr>
          <p:spPr>
            <a:xfrm>
              <a:off x="467544" y="3835896"/>
              <a:ext cx="7848872" cy="0"/>
            </a:xfrm>
            <a:prstGeom prst="line">
              <a:avLst/>
            </a:prstGeom>
            <a:ln w="19050"/>
          </p:spPr>
          <p:style>
            <a:lnRef idx="1">
              <a:schemeClr val="accent3"/>
            </a:lnRef>
            <a:fillRef idx="2">
              <a:schemeClr val="accent3"/>
            </a:fillRef>
            <a:effectRef idx="1">
              <a:schemeClr val="accent3"/>
            </a:effectRef>
            <a:fontRef idx="minor">
              <a:schemeClr val="dk1"/>
            </a:fontRef>
          </p:style>
        </p:cxnSp>
        <p:cxnSp>
          <p:nvCxnSpPr>
            <p:cNvPr id="113" name="直線コネクタ 49"/>
            <p:cNvCxnSpPr/>
            <p:nvPr/>
          </p:nvCxnSpPr>
          <p:spPr>
            <a:xfrm>
              <a:off x="467544" y="3986852"/>
              <a:ext cx="7848872" cy="0"/>
            </a:xfrm>
            <a:prstGeom prst="line">
              <a:avLst/>
            </a:prstGeom>
            <a:ln w="19050"/>
          </p:spPr>
          <p:style>
            <a:lnRef idx="1">
              <a:schemeClr val="accent3"/>
            </a:lnRef>
            <a:fillRef idx="2">
              <a:schemeClr val="accent3"/>
            </a:fillRef>
            <a:effectRef idx="1">
              <a:schemeClr val="accent3"/>
            </a:effectRef>
            <a:fontRef idx="minor">
              <a:schemeClr val="dk1"/>
            </a:fontRef>
          </p:style>
        </p:cxnSp>
        <p:cxnSp>
          <p:nvCxnSpPr>
            <p:cNvPr id="114" name="直線コネクタ 50"/>
            <p:cNvCxnSpPr/>
            <p:nvPr/>
          </p:nvCxnSpPr>
          <p:spPr>
            <a:xfrm>
              <a:off x="467544" y="4137808"/>
              <a:ext cx="7848872" cy="0"/>
            </a:xfrm>
            <a:prstGeom prst="line">
              <a:avLst/>
            </a:prstGeom>
            <a:ln w="19050"/>
          </p:spPr>
          <p:style>
            <a:lnRef idx="1">
              <a:schemeClr val="accent3"/>
            </a:lnRef>
            <a:fillRef idx="2">
              <a:schemeClr val="accent3"/>
            </a:fillRef>
            <a:effectRef idx="1">
              <a:schemeClr val="accent3"/>
            </a:effectRef>
            <a:fontRef idx="minor">
              <a:schemeClr val="dk1"/>
            </a:fontRef>
          </p:style>
        </p:cxnSp>
        <p:cxnSp>
          <p:nvCxnSpPr>
            <p:cNvPr id="115" name="直線コネクタ 51"/>
            <p:cNvCxnSpPr/>
            <p:nvPr/>
          </p:nvCxnSpPr>
          <p:spPr>
            <a:xfrm>
              <a:off x="467544" y="4288764"/>
              <a:ext cx="7848872" cy="0"/>
            </a:xfrm>
            <a:prstGeom prst="line">
              <a:avLst/>
            </a:prstGeom>
            <a:ln w="19050"/>
          </p:spPr>
          <p:style>
            <a:lnRef idx="1">
              <a:schemeClr val="accent3"/>
            </a:lnRef>
            <a:fillRef idx="2">
              <a:schemeClr val="accent3"/>
            </a:fillRef>
            <a:effectRef idx="1">
              <a:schemeClr val="accent3"/>
            </a:effectRef>
            <a:fontRef idx="minor">
              <a:schemeClr val="dk1"/>
            </a:fontRef>
          </p:style>
        </p:cxnSp>
        <p:cxnSp>
          <p:nvCxnSpPr>
            <p:cNvPr id="116" name="直線コネクタ 53"/>
            <p:cNvCxnSpPr/>
            <p:nvPr/>
          </p:nvCxnSpPr>
          <p:spPr>
            <a:xfrm>
              <a:off x="467544" y="4439720"/>
              <a:ext cx="7848872" cy="0"/>
            </a:xfrm>
            <a:prstGeom prst="line">
              <a:avLst/>
            </a:prstGeom>
            <a:ln w="19050"/>
          </p:spPr>
          <p:style>
            <a:lnRef idx="1">
              <a:schemeClr val="accent3"/>
            </a:lnRef>
            <a:fillRef idx="2">
              <a:schemeClr val="accent3"/>
            </a:fillRef>
            <a:effectRef idx="1">
              <a:schemeClr val="accent3"/>
            </a:effectRef>
            <a:fontRef idx="minor">
              <a:schemeClr val="dk1"/>
            </a:fontRef>
          </p:style>
        </p:cxnSp>
        <p:cxnSp>
          <p:nvCxnSpPr>
            <p:cNvPr id="117" name="直線コネクタ 56"/>
            <p:cNvCxnSpPr/>
            <p:nvPr/>
          </p:nvCxnSpPr>
          <p:spPr>
            <a:xfrm>
              <a:off x="467544" y="4590676"/>
              <a:ext cx="7848872" cy="0"/>
            </a:xfrm>
            <a:prstGeom prst="line">
              <a:avLst/>
            </a:prstGeom>
            <a:ln w="19050"/>
          </p:spPr>
          <p:style>
            <a:lnRef idx="1">
              <a:schemeClr val="accent3"/>
            </a:lnRef>
            <a:fillRef idx="2">
              <a:schemeClr val="accent3"/>
            </a:fillRef>
            <a:effectRef idx="1">
              <a:schemeClr val="accent3"/>
            </a:effectRef>
            <a:fontRef idx="minor">
              <a:schemeClr val="dk1"/>
            </a:fontRef>
          </p:style>
        </p:cxnSp>
        <p:cxnSp>
          <p:nvCxnSpPr>
            <p:cNvPr id="118" name="直線コネクタ 57"/>
            <p:cNvCxnSpPr/>
            <p:nvPr/>
          </p:nvCxnSpPr>
          <p:spPr>
            <a:xfrm>
              <a:off x="467544" y="4741632"/>
              <a:ext cx="7848872" cy="0"/>
            </a:xfrm>
            <a:prstGeom prst="line">
              <a:avLst/>
            </a:prstGeom>
            <a:ln w="19050"/>
          </p:spPr>
          <p:style>
            <a:lnRef idx="1">
              <a:schemeClr val="accent3"/>
            </a:lnRef>
            <a:fillRef idx="2">
              <a:schemeClr val="accent3"/>
            </a:fillRef>
            <a:effectRef idx="1">
              <a:schemeClr val="accent3"/>
            </a:effectRef>
            <a:fontRef idx="minor">
              <a:schemeClr val="dk1"/>
            </a:fontRef>
          </p:style>
        </p:cxnSp>
        <p:cxnSp>
          <p:nvCxnSpPr>
            <p:cNvPr id="119" name="直線コネクタ 58"/>
            <p:cNvCxnSpPr/>
            <p:nvPr/>
          </p:nvCxnSpPr>
          <p:spPr>
            <a:xfrm>
              <a:off x="467544" y="4892588"/>
              <a:ext cx="7848872" cy="0"/>
            </a:xfrm>
            <a:prstGeom prst="line">
              <a:avLst/>
            </a:prstGeom>
            <a:ln w="19050"/>
          </p:spPr>
          <p:style>
            <a:lnRef idx="1">
              <a:schemeClr val="accent3"/>
            </a:lnRef>
            <a:fillRef idx="2">
              <a:schemeClr val="accent3"/>
            </a:fillRef>
            <a:effectRef idx="1">
              <a:schemeClr val="accent3"/>
            </a:effectRef>
            <a:fontRef idx="minor">
              <a:schemeClr val="dk1"/>
            </a:fontRef>
          </p:style>
        </p:cxnSp>
        <p:cxnSp>
          <p:nvCxnSpPr>
            <p:cNvPr id="120" name="直線コネクタ 119"/>
            <p:cNvCxnSpPr/>
            <p:nvPr/>
          </p:nvCxnSpPr>
          <p:spPr>
            <a:xfrm>
              <a:off x="467544" y="5043544"/>
              <a:ext cx="7848872" cy="0"/>
            </a:xfrm>
            <a:prstGeom prst="line">
              <a:avLst/>
            </a:prstGeom>
            <a:ln w="19050"/>
          </p:spPr>
          <p:style>
            <a:lnRef idx="1">
              <a:schemeClr val="accent3"/>
            </a:lnRef>
            <a:fillRef idx="2">
              <a:schemeClr val="accent3"/>
            </a:fillRef>
            <a:effectRef idx="1">
              <a:schemeClr val="accent3"/>
            </a:effectRef>
            <a:fontRef idx="minor">
              <a:schemeClr val="dk1"/>
            </a:fontRef>
          </p:style>
        </p:cxnSp>
        <p:cxnSp>
          <p:nvCxnSpPr>
            <p:cNvPr id="121" name="直線コネクタ 67"/>
            <p:cNvCxnSpPr/>
            <p:nvPr/>
          </p:nvCxnSpPr>
          <p:spPr>
            <a:xfrm>
              <a:off x="467544" y="5194500"/>
              <a:ext cx="7848872" cy="0"/>
            </a:xfrm>
            <a:prstGeom prst="line">
              <a:avLst/>
            </a:prstGeom>
            <a:ln w="19050"/>
          </p:spPr>
          <p:style>
            <a:lnRef idx="1">
              <a:schemeClr val="accent3"/>
            </a:lnRef>
            <a:fillRef idx="2">
              <a:schemeClr val="accent3"/>
            </a:fillRef>
            <a:effectRef idx="1">
              <a:schemeClr val="accent3"/>
            </a:effectRef>
            <a:fontRef idx="minor">
              <a:schemeClr val="dk1"/>
            </a:fontRef>
          </p:style>
        </p:cxnSp>
        <p:cxnSp>
          <p:nvCxnSpPr>
            <p:cNvPr id="122" name="直線コネクタ 121"/>
            <p:cNvCxnSpPr/>
            <p:nvPr/>
          </p:nvCxnSpPr>
          <p:spPr>
            <a:xfrm>
              <a:off x="467544" y="5345456"/>
              <a:ext cx="7848872" cy="0"/>
            </a:xfrm>
            <a:prstGeom prst="line">
              <a:avLst/>
            </a:prstGeom>
            <a:ln w="19050"/>
          </p:spPr>
          <p:style>
            <a:lnRef idx="1">
              <a:schemeClr val="accent3"/>
            </a:lnRef>
            <a:fillRef idx="2">
              <a:schemeClr val="accent3"/>
            </a:fillRef>
            <a:effectRef idx="1">
              <a:schemeClr val="accent3"/>
            </a:effectRef>
            <a:fontRef idx="minor">
              <a:schemeClr val="dk1"/>
            </a:fontRef>
          </p:style>
        </p:cxnSp>
      </p:grpSp>
      <p:sp>
        <p:nvSpPr>
          <p:cNvPr id="123" name="角丸四角形 122"/>
          <p:cNvSpPr/>
          <p:nvPr/>
        </p:nvSpPr>
        <p:spPr>
          <a:xfrm>
            <a:off x="563584" y="2648527"/>
            <a:ext cx="1537799" cy="492441"/>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2400" dirty="0" smtClean="0"/>
              <a:t>Web</a:t>
            </a:r>
            <a:r>
              <a:rPr kumimoji="1" lang="ja-JP" altLang="en-US" sz="2400" dirty="0" smtClean="0"/>
              <a:t>文書</a:t>
            </a:r>
            <a:endParaRPr kumimoji="1" lang="ja-JP" altLang="en-US" sz="2400" dirty="0"/>
          </a:p>
        </p:txBody>
      </p:sp>
      <p:grpSp>
        <p:nvGrpSpPr>
          <p:cNvPr id="124" name="グループ化 257"/>
          <p:cNvGrpSpPr/>
          <p:nvPr/>
        </p:nvGrpSpPr>
        <p:grpSpPr>
          <a:xfrm>
            <a:off x="5387278" y="3284985"/>
            <a:ext cx="2746068" cy="1944216"/>
            <a:chOff x="1252430" y="3009244"/>
            <a:chExt cx="3600400" cy="2274365"/>
          </a:xfrm>
        </p:grpSpPr>
        <p:grpSp>
          <p:nvGrpSpPr>
            <p:cNvPr id="125" name="グループ化 44"/>
            <p:cNvGrpSpPr/>
            <p:nvPr/>
          </p:nvGrpSpPr>
          <p:grpSpPr>
            <a:xfrm>
              <a:off x="1324438" y="3153260"/>
              <a:ext cx="3528392" cy="2130349"/>
              <a:chOff x="251520" y="3645024"/>
              <a:chExt cx="8280920" cy="1797482"/>
            </a:xfrm>
          </p:grpSpPr>
          <p:sp>
            <p:nvSpPr>
              <p:cNvPr id="128" name="正方形/長方形 127"/>
              <p:cNvSpPr/>
              <p:nvPr/>
            </p:nvSpPr>
            <p:spPr>
              <a:xfrm>
                <a:off x="251520" y="3645024"/>
                <a:ext cx="8280920" cy="1797482"/>
              </a:xfrm>
              <a:prstGeom prst="rect">
                <a:avLst/>
              </a:prstGeom>
              <a:ln w="19050">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2400"/>
              </a:p>
            </p:txBody>
          </p:sp>
          <p:cxnSp>
            <p:nvCxnSpPr>
              <p:cNvPr id="129" name="直線コネクタ 128"/>
              <p:cNvCxnSpPr/>
              <p:nvPr/>
            </p:nvCxnSpPr>
            <p:spPr>
              <a:xfrm>
                <a:off x="467544" y="3835896"/>
                <a:ext cx="7848872" cy="0"/>
              </a:xfrm>
              <a:prstGeom prst="line">
                <a:avLst/>
              </a:prstGeom>
              <a:ln w="19050">
                <a:solidFill>
                  <a:srgbClr val="002060"/>
                </a:solidFill>
              </a:ln>
            </p:spPr>
            <p:style>
              <a:lnRef idx="1">
                <a:schemeClr val="accent3"/>
              </a:lnRef>
              <a:fillRef idx="2">
                <a:schemeClr val="accent3"/>
              </a:fillRef>
              <a:effectRef idx="1">
                <a:schemeClr val="accent3"/>
              </a:effectRef>
              <a:fontRef idx="minor">
                <a:schemeClr val="dk1"/>
              </a:fontRef>
            </p:style>
          </p:cxnSp>
          <p:cxnSp>
            <p:nvCxnSpPr>
              <p:cNvPr id="130" name="直線コネクタ 129"/>
              <p:cNvCxnSpPr/>
              <p:nvPr/>
            </p:nvCxnSpPr>
            <p:spPr>
              <a:xfrm>
                <a:off x="467544" y="3986852"/>
                <a:ext cx="7848872" cy="0"/>
              </a:xfrm>
              <a:prstGeom prst="line">
                <a:avLst/>
              </a:prstGeom>
              <a:ln w="19050">
                <a:solidFill>
                  <a:srgbClr val="002060"/>
                </a:solidFill>
              </a:ln>
            </p:spPr>
            <p:style>
              <a:lnRef idx="1">
                <a:schemeClr val="accent3"/>
              </a:lnRef>
              <a:fillRef idx="2">
                <a:schemeClr val="accent3"/>
              </a:fillRef>
              <a:effectRef idx="1">
                <a:schemeClr val="accent3"/>
              </a:effectRef>
              <a:fontRef idx="minor">
                <a:schemeClr val="dk1"/>
              </a:fontRef>
            </p:style>
          </p:cxnSp>
          <p:cxnSp>
            <p:nvCxnSpPr>
              <p:cNvPr id="131" name="直線コネクタ 130"/>
              <p:cNvCxnSpPr/>
              <p:nvPr/>
            </p:nvCxnSpPr>
            <p:spPr>
              <a:xfrm>
                <a:off x="467544" y="4137808"/>
                <a:ext cx="7848872" cy="0"/>
              </a:xfrm>
              <a:prstGeom prst="line">
                <a:avLst/>
              </a:prstGeom>
              <a:ln w="19050">
                <a:solidFill>
                  <a:srgbClr val="002060"/>
                </a:solidFill>
              </a:ln>
            </p:spPr>
            <p:style>
              <a:lnRef idx="1">
                <a:schemeClr val="accent3"/>
              </a:lnRef>
              <a:fillRef idx="2">
                <a:schemeClr val="accent3"/>
              </a:fillRef>
              <a:effectRef idx="1">
                <a:schemeClr val="accent3"/>
              </a:effectRef>
              <a:fontRef idx="minor">
                <a:schemeClr val="dk1"/>
              </a:fontRef>
            </p:style>
          </p:cxnSp>
          <p:cxnSp>
            <p:nvCxnSpPr>
              <p:cNvPr id="132" name="直線コネクタ 131"/>
              <p:cNvCxnSpPr/>
              <p:nvPr/>
            </p:nvCxnSpPr>
            <p:spPr>
              <a:xfrm>
                <a:off x="467544" y="4288764"/>
                <a:ext cx="7848872" cy="0"/>
              </a:xfrm>
              <a:prstGeom prst="line">
                <a:avLst/>
              </a:prstGeom>
              <a:ln w="19050">
                <a:solidFill>
                  <a:srgbClr val="002060"/>
                </a:solidFill>
              </a:ln>
            </p:spPr>
            <p:style>
              <a:lnRef idx="1">
                <a:schemeClr val="accent3"/>
              </a:lnRef>
              <a:fillRef idx="2">
                <a:schemeClr val="accent3"/>
              </a:fillRef>
              <a:effectRef idx="1">
                <a:schemeClr val="accent3"/>
              </a:effectRef>
              <a:fontRef idx="minor">
                <a:schemeClr val="dk1"/>
              </a:fontRef>
            </p:style>
          </p:cxnSp>
          <p:cxnSp>
            <p:nvCxnSpPr>
              <p:cNvPr id="133" name="直線コネクタ 132"/>
              <p:cNvCxnSpPr/>
              <p:nvPr/>
            </p:nvCxnSpPr>
            <p:spPr>
              <a:xfrm>
                <a:off x="467544" y="4439720"/>
                <a:ext cx="7848872" cy="0"/>
              </a:xfrm>
              <a:prstGeom prst="line">
                <a:avLst/>
              </a:prstGeom>
              <a:ln w="19050">
                <a:solidFill>
                  <a:srgbClr val="002060"/>
                </a:solidFill>
              </a:ln>
            </p:spPr>
            <p:style>
              <a:lnRef idx="1">
                <a:schemeClr val="accent3"/>
              </a:lnRef>
              <a:fillRef idx="2">
                <a:schemeClr val="accent3"/>
              </a:fillRef>
              <a:effectRef idx="1">
                <a:schemeClr val="accent3"/>
              </a:effectRef>
              <a:fontRef idx="minor">
                <a:schemeClr val="dk1"/>
              </a:fontRef>
            </p:style>
          </p:cxnSp>
          <p:cxnSp>
            <p:nvCxnSpPr>
              <p:cNvPr id="134" name="直線コネクタ 133"/>
              <p:cNvCxnSpPr/>
              <p:nvPr/>
            </p:nvCxnSpPr>
            <p:spPr>
              <a:xfrm>
                <a:off x="467544" y="4590676"/>
                <a:ext cx="7848872" cy="0"/>
              </a:xfrm>
              <a:prstGeom prst="line">
                <a:avLst/>
              </a:prstGeom>
              <a:ln w="19050">
                <a:solidFill>
                  <a:srgbClr val="002060"/>
                </a:solidFill>
              </a:ln>
            </p:spPr>
            <p:style>
              <a:lnRef idx="1">
                <a:schemeClr val="accent3"/>
              </a:lnRef>
              <a:fillRef idx="2">
                <a:schemeClr val="accent3"/>
              </a:fillRef>
              <a:effectRef idx="1">
                <a:schemeClr val="accent3"/>
              </a:effectRef>
              <a:fontRef idx="minor">
                <a:schemeClr val="dk1"/>
              </a:fontRef>
            </p:style>
          </p:cxnSp>
          <p:cxnSp>
            <p:nvCxnSpPr>
              <p:cNvPr id="135" name="直線コネクタ 134"/>
              <p:cNvCxnSpPr/>
              <p:nvPr/>
            </p:nvCxnSpPr>
            <p:spPr>
              <a:xfrm>
                <a:off x="467544" y="4741632"/>
                <a:ext cx="7848872" cy="0"/>
              </a:xfrm>
              <a:prstGeom prst="line">
                <a:avLst/>
              </a:prstGeom>
              <a:ln w="19050">
                <a:solidFill>
                  <a:srgbClr val="002060"/>
                </a:solidFill>
              </a:ln>
            </p:spPr>
            <p:style>
              <a:lnRef idx="1">
                <a:schemeClr val="accent3"/>
              </a:lnRef>
              <a:fillRef idx="2">
                <a:schemeClr val="accent3"/>
              </a:fillRef>
              <a:effectRef idx="1">
                <a:schemeClr val="accent3"/>
              </a:effectRef>
              <a:fontRef idx="minor">
                <a:schemeClr val="dk1"/>
              </a:fontRef>
            </p:style>
          </p:cxnSp>
          <p:cxnSp>
            <p:nvCxnSpPr>
              <p:cNvPr id="136" name="直線コネクタ 135"/>
              <p:cNvCxnSpPr/>
              <p:nvPr/>
            </p:nvCxnSpPr>
            <p:spPr>
              <a:xfrm>
                <a:off x="467544" y="4892588"/>
                <a:ext cx="7848872" cy="0"/>
              </a:xfrm>
              <a:prstGeom prst="line">
                <a:avLst/>
              </a:prstGeom>
              <a:ln w="19050">
                <a:solidFill>
                  <a:srgbClr val="002060"/>
                </a:solidFill>
              </a:ln>
            </p:spPr>
            <p:style>
              <a:lnRef idx="1">
                <a:schemeClr val="accent3"/>
              </a:lnRef>
              <a:fillRef idx="2">
                <a:schemeClr val="accent3"/>
              </a:fillRef>
              <a:effectRef idx="1">
                <a:schemeClr val="accent3"/>
              </a:effectRef>
              <a:fontRef idx="minor">
                <a:schemeClr val="dk1"/>
              </a:fontRef>
            </p:style>
          </p:cxnSp>
          <p:cxnSp>
            <p:nvCxnSpPr>
              <p:cNvPr id="137" name="直線コネクタ 136"/>
              <p:cNvCxnSpPr/>
              <p:nvPr/>
            </p:nvCxnSpPr>
            <p:spPr>
              <a:xfrm>
                <a:off x="467544" y="5043544"/>
                <a:ext cx="7848872" cy="0"/>
              </a:xfrm>
              <a:prstGeom prst="line">
                <a:avLst/>
              </a:prstGeom>
              <a:ln w="19050">
                <a:solidFill>
                  <a:srgbClr val="002060"/>
                </a:solidFill>
              </a:ln>
            </p:spPr>
            <p:style>
              <a:lnRef idx="1">
                <a:schemeClr val="accent3"/>
              </a:lnRef>
              <a:fillRef idx="2">
                <a:schemeClr val="accent3"/>
              </a:fillRef>
              <a:effectRef idx="1">
                <a:schemeClr val="accent3"/>
              </a:effectRef>
              <a:fontRef idx="minor">
                <a:schemeClr val="dk1"/>
              </a:fontRef>
            </p:style>
          </p:cxnSp>
          <p:cxnSp>
            <p:nvCxnSpPr>
              <p:cNvPr id="138" name="直線コネクタ 137"/>
              <p:cNvCxnSpPr/>
              <p:nvPr/>
            </p:nvCxnSpPr>
            <p:spPr>
              <a:xfrm>
                <a:off x="467544" y="5194500"/>
                <a:ext cx="7848872" cy="0"/>
              </a:xfrm>
              <a:prstGeom prst="line">
                <a:avLst/>
              </a:prstGeom>
              <a:ln w="19050">
                <a:solidFill>
                  <a:srgbClr val="002060"/>
                </a:solidFill>
              </a:ln>
            </p:spPr>
            <p:style>
              <a:lnRef idx="1">
                <a:schemeClr val="accent3"/>
              </a:lnRef>
              <a:fillRef idx="2">
                <a:schemeClr val="accent3"/>
              </a:fillRef>
              <a:effectRef idx="1">
                <a:schemeClr val="accent3"/>
              </a:effectRef>
              <a:fontRef idx="minor">
                <a:schemeClr val="dk1"/>
              </a:fontRef>
            </p:style>
          </p:cxnSp>
          <p:cxnSp>
            <p:nvCxnSpPr>
              <p:cNvPr id="139" name="直線コネクタ 138"/>
              <p:cNvCxnSpPr/>
              <p:nvPr/>
            </p:nvCxnSpPr>
            <p:spPr>
              <a:xfrm>
                <a:off x="467544" y="5345456"/>
                <a:ext cx="7848872" cy="0"/>
              </a:xfrm>
              <a:prstGeom prst="line">
                <a:avLst/>
              </a:prstGeom>
              <a:ln w="19050">
                <a:solidFill>
                  <a:srgbClr val="002060"/>
                </a:solidFill>
              </a:ln>
            </p:spPr>
            <p:style>
              <a:lnRef idx="1">
                <a:schemeClr val="accent3"/>
              </a:lnRef>
              <a:fillRef idx="2">
                <a:schemeClr val="accent3"/>
              </a:fillRef>
              <a:effectRef idx="1">
                <a:schemeClr val="accent3"/>
              </a:effectRef>
              <a:fontRef idx="minor">
                <a:schemeClr val="dk1"/>
              </a:fontRef>
            </p:style>
          </p:cxnSp>
        </p:grpSp>
        <p:sp>
          <p:nvSpPr>
            <p:cNvPr id="126" name="角丸四角形 125"/>
            <p:cNvSpPr/>
            <p:nvPr/>
          </p:nvSpPr>
          <p:spPr>
            <a:xfrm>
              <a:off x="1252430" y="3009244"/>
              <a:ext cx="2016224" cy="370235"/>
            </a:xfrm>
            <a:prstGeom prst="roundRect">
              <a:avLst/>
            </a:prstGeom>
            <a:ln w="19050">
              <a:solidFill>
                <a:srgbClr val="002060"/>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ja-JP" altLang="en-US" sz="2400" dirty="0" smtClean="0"/>
                <a:t>検索文書</a:t>
              </a:r>
              <a:endParaRPr kumimoji="1" lang="ja-JP" altLang="en-US" sz="2400" dirty="0"/>
            </a:p>
          </p:txBody>
        </p:sp>
        <p:graphicFrame>
          <p:nvGraphicFramePr>
            <p:cNvPr id="127" name="Object 3"/>
            <p:cNvGraphicFramePr>
              <a:graphicFrameLocks noChangeAspect="1"/>
            </p:cNvGraphicFramePr>
            <p:nvPr/>
          </p:nvGraphicFramePr>
          <p:xfrm>
            <a:off x="2014150" y="3695481"/>
            <a:ext cx="2125802" cy="453599"/>
          </p:xfrm>
          <a:graphic>
            <a:graphicData uri="http://schemas.openxmlformats.org/presentationml/2006/ole">
              <p:oleObj spid="_x0000_s93194" name="数式" r:id="rId3" imgW="863280" imgH="228600" progId="Equation.3">
                <p:embed/>
              </p:oleObj>
            </a:graphicData>
          </a:graphic>
        </p:graphicFrame>
      </p:grpSp>
      <p:grpSp>
        <p:nvGrpSpPr>
          <p:cNvPr id="140" name="グループ化 135"/>
          <p:cNvGrpSpPr/>
          <p:nvPr/>
        </p:nvGrpSpPr>
        <p:grpSpPr>
          <a:xfrm>
            <a:off x="1352329" y="3068960"/>
            <a:ext cx="1347464" cy="1301951"/>
            <a:chOff x="2275913" y="3706163"/>
            <a:chExt cx="927935" cy="1523037"/>
          </a:xfrm>
        </p:grpSpPr>
        <p:sp>
          <p:nvSpPr>
            <p:cNvPr id="141" name="正方形/長方形 140"/>
            <p:cNvSpPr/>
            <p:nvPr/>
          </p:nvSpPr>
          <p:spPr>
            <a:xfrm>
              <a:off x="2483768" y="3933056"/>
              <a:ext cx="720080" cy="1296144"/>
            </a:xfrm>
            <a:prstGeom prst="rect">
              <a:avLst/>
            </a:prstGeom>
            <a:solidFill>
              <a:schemeClr val="tx1">
                <a:lumMod val="75000"/>
                <a:lumOff val="25000"/>
                <a:alpha val="72000"/>
              </a:schemeClr>
            </a:solidFill>
            <a:ln w="19050"/>
          </p:spPr>
          <p:style>
            <a:lnRef idx="2">
              <a:schemeClr val="dk1">
                <a:shade val="50000"/>
              </a:schemeClr>
            </a:lnRef>
            <a:fillRef idx="1">
              <a:schemeClr val="dk1"/>
            </a:fillRef>
            <a:effectRef idx="0">
              <a:schemeClr val="dk1"/>
            </a:effectRef>
            <a:fontRef idx="minor">
              <a:schemeClr val="lt1"/>
            </a:fontRef>
          </p:style>
          <p:txBody>
            <a:bodyPr rtlCol="0" anchor="ctr"/>
            <a:lstStyle/>
            <a:p>
              <a:pPr algn="r"/>
              <a:r>
                <a:rPr kumimoji="1" lang="en-US" altLang="ja-JP" dirty="0" smtClean="0"/>
                <a:t>0.01,</a:t>
              </a:r>
            </a:p>
            <a:p>
              <a:pPr algn="r"/>
              <a:r>
                <a:rPr kumimoji="1" lang="en-US" altLang="ja-JP" dirty="0" smtClean="0"/>
                <a:t>0.02,</a:t>
              </a:r>
            </a:p>
            <a:p>
              <a:pPr algn="r"/>
              <a:r>
                <a:rPr kumimoji="1" lang="en-US" altLang="ja-JP" dirty="0" smtClean="0"/>
                <a:t>0.01,</a:t>
              </a:r>
              <a:r>
                <a:rPr kumimoji="1" lang="ja-JP" altLang="en-US" dirty="0" smtClean="0"/>
                <a:t>　</a:t>
              </a:r>
              <a:endParaRPr kumimoji="1" lang="en-US" altLang="ja-JP" dirty="0" smtClean="0"/>
            </a:p>
            <a:p>
              <a:pPr algn="r"/>
              <a:r>
                <a:rPr lang="ja-JP" altLang="en-US" dirty="0" smtClean="0"/>
                <a:t>・・・</a:t>
              </a:r>
              <a:endParaRPr kumimoji="1" lang="ja-JP" altLang="en-US" dirty="0"/>
            </a:p>
          </p:txBody>
        </p:sp>
        <p:sp>
          <p:nvSpPr>
            <p:cNvPr id="142" name="角丸四角形 141"/>
            <p:cNvSpPr/>
            <p:nvPr/>
          </p:nvSpPr>
          <p:spPr>
            <a:xfrm>
              <a:off x="2275913" y="3706163"/>
              <a:ext cx="432048" cy="360040"/>
            </a:xfrm>
            <a:prstGeom prst="roundRect">
              <a:avLst/>
            </a:prstGeom>
            <a:ln w="1905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400" dirty="0" smtClean="0"/>
                <a:t>γ</a:t>
              </a:r>
              <a:endParaRPr kumimoji="1" lang="ja-JP" altLang="en-US" sz="2400" dirty="0"/>
            </a:p>
          </p:txBody>
        </p:sp>
      </p:grpSp>
      <p:grpSp>
        <p:nvGrpSpPr>
          <p:cNvPr id="143" name="グループ化 140"/>
          <p:cNvGrpSpPr/>
          <p:nvPr/>
        </p:nvGrpSpPr>
        <p:grpSpPr>
          <a:xfrm>
            <a:off x="6761322" y="3789040"/>
            <a:ext cx="1304606" cy="1354215"/>
            <a:chOff x="2123728" y="3645024"/>
            <a:chExt cx="1080122" cy="1584176"/>
          </a:xfrm>
        </p:grpSpPr>
        <p:sp>
          <p:nvSpPr>
            <p:cNvPr id="144" name="正方形/長方形 143"/>
            <p:cNvSpPr/>
            <p:nvPr/>
          </p:nvSpPr>
          <p:spPr>
            <a:xfrm>
              <a:off x="2434810" y="3933056"/>
              <a:ext cx="769040" cy="1296144"/>
            </a:xfrm>
            <a:prstGeom prst="rect">
              <a:avLst/>
            </a:prstGeom>
            <a:solidFill>
              <a:schemeClr val="tx1">
                <a:lumMod val="75000"/>
                <a:lumOff val="25000"/>
                <a:alpha val="72000"/>
              </a:schemeClr>
            </a:solidFill>
            <a:ln w="19050"/>
          </p:spPr>
          <p:style>
            <a:lnRef idx="2">
              <a:schemeClr val="dk1">
                <a:shade val="50000"/>
              </a:schemeClr>
            </a:lnRef>
            <a:fillRef idx="1">
              <a:schemeClr val="dk1"/>
            </a:fillRef>
            <a:effectRef idx="0">
              <a:schemeClr val="dk1"/>
            </a:effectRef>
            <a:fontRef idx="minor">
              <a:schemeClr val="lt1"/>
            </a:fontRef>
          </p:style>
          <p:txBody>
            <a:bodyPr rtlCol="0" anchor="ctr"/>
            <a:lstStyle/>
            <a:p>
              <a:pPr algn="r"/>
              <a:r>
                <a:rPr kumimoji="1" lang="en-US" altLang="ja-JP" dirty="0" smtClean="0"/>
                <a:t>0.01,</a:t>
              </a:r>
            </a:p>
            <a:p>
              <a:pPr algn="r"/>
              <a:r>
                <a:rPr kumimoji="1" lang="en-US" altLang="ja-JP" dirty="0" smtClean="0"/>
                <a:t>0.02,</a:t>
              </a:r>
            </a:p>
            <a:p>
              <a:pPr algn="r"/>
              <a:r>
                <a:rPr kumimoji="1" lang="en-US" altLang="ja-JP" dirty="0" smtClean="0"/>
                <a:t>0.01,</a:t>
              </a:r>
              <a:r>
                <a:rPr kumimoji="1" lang="ja-JP" altLang="en-US" dirty="0" smtClean="0"/>
                <a:t>　</a:t>
              </a:r>
              <a:endParaRPr kumimoji="1" lang="en-US" altLang="ja-JP" dirty="0" smtClean="0"/>
            </a:p>
            <a:p>
              <a:pPr algn="r"/>
              <a:r>
                <a:rPr lang="ja-JP" altLang="en-US" dirty="0" smtClean="0"/>
                <a:t>・・・</a:t>
              </a:r>
              <a:endParaRPr kumimoji="1" lang="ja-JP" altLang="en-US" dirty="0"/>
            </a:p>
          </p:txBody>
        </p:sp>
        <p:sp>
          <p:nvSpPr>
            <p:cNvPr id="145" name="角丸四角形 144"/>
            <p:cNvSpPr/>
            <p:nvPr/>
          </p:nvSpPr>
          <p:spPr>
            <a:xfrm>
              <a:off x="2123728" y="3645024"/>
              <a:ext cx="432048" cy="360040"/>
            </a:xfrm>
            <a:prstGeom prst="roundRect">
              <a:avLst/>
            </a:prstGeom>
            <a:ln w="1905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400" dirty="0" smtClean="0"/>
                <a:t>γ</a:t>
              </a:r>
              <a:endParaRPr kumimoji="1" lang="ja-JP" altLang="en-US" sz="2400" dirty="0"/>
            </a:p>
          </p:txBody>
        </p:sp>
      </p:grpSp>
      <p:sp>
        <p:nvSpPr>
          <p:cNvPr id="146" name="左右矢印 145"/>
          <p:cNvSpPr/>
          <p:nvPr/>
        </p:nvSpPr>
        <p:spPr>
          <a:xfrm rot="719452">
            <a:off x="2724982" y="4316620"/>
            <a:ext cx="4435774" cy="477290"/>
          </a:xfrm>
          <a:prstGeom prst="leftRightArrow">
            <a:avLst>
              <a:gd name="adj1" fmla="val 50000"/>
              <a:gd name="adj2" fmla="val 114794"/>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dirty="0" smtClean="0">
                <a:ln>
                  <a:solidFill>
                    <a:sysClr val="windowText" lastClr="000000"/>
                  </a:solidFill>
                </a:ln>
                <a:solidFill>
                  <a:sysClr val="windowText" lastClr="000000"/>
                </a:solidFill>
              </a:rPr>
              <a:t>δ</a:t>
            </a:r>
            <a:endParaRPr kumimoji="1" lang="ja-JP" altLang="en-US" sz="2000" dirty="0">
              <a:ln>
                <a:solidFill>
                  <a:sysClr val="windowText" lastClr="000000"/>
                </a:solidFill>
              </a:ln>
              <a:solidFill>
                <a:sysClr val="windowText" lastClr="000000"/>
              </a:solidFill>
            </a:endParaRPr>
          </a:p>
        </p:txBody>
      </p:sp>
      <p:grpSp>
        <p:nvGrpSpPr>
          <p:cNvPr id="147" name="グループ化 113"/>
          <p:cNvGrpSpPr/>
          <p:nvPr/>
        </p:nvGrpSpPr>
        <p:grpSpPr>
          <a:xfrm>
            <a:off x="5204206" y="2780928"/>
            <a:ext cx="2746068" cy="2016224"/>
            <a:chOff x="1252430" y="3009244"/>
            <a:chExt cx="3600400" cy="2448272"/>
          </a:xfrm>
        </p:grpSpPr>
        <p:grpSp>
          <p:nvGrpSpPr>
            <p:cNvPr id="148" name="グループ化 44"/>
            <p:cNvGrpSpPr/>
            <p:nvPr/>
          </p:nvGrpSpPr>
          <p:grpSpPr>
            <a:xfrm>
              <a:off x="1324438" y="3153260"/>
              <a:ext cx="3528392" cy="2304256"/>
              <a:chOff x="251520" y="3645024"/>
              <a:chExt cx="8280920" cy="1944216"/>
            </a:xfrm>
          </p:grpSpPr>
          <p:sp>
            <p:nvSpPr>
              <p:cNvPr id="151" name="正方形/長方形 150"/>
              <p:cNvSpPr/>
              <p:nvPr/>
            </p:nvSpPr>
            <p:spPr>
              <a:xfrm>
                <a:off x="251520" y="3645024"/>
                <a:ext cx="8280920" cy="1944216"/>
              </a:xfrm>
              <a:prstGeom prst="rect">
                <a:avLst/>
              </a:prstGeom>
              <a:ln w="19050">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2400"/>
              </a:p>
            </p:txBody>
          </p:sp>
          <p:cxnSp>
            <p:nvCxnSpPr>
              <p:cNvPr id="152" name="直線コネクタ 151"/>
              <p:cNvCxnSpPr/>
              <p:nvPr/>
            </p:nvCxnSpPr>
            <p:spPr>
              <a:xfrm>
                <a:off x="467544" y="3835896"/>
                <a:ext cx="7848872" cy="0"/>
              </a:xfrm>
              <a:prstGeom prst="line">
                <a:avLst/>
              </a:prstGeom>
              <a:ln w="19050">
                <a:solidFill>
                  <a:srgbClr val="002060"/>
                </a:solidFill>
              </a:ln>
            </p:spPr>
            <p:style>
              <a:lnRef idx="1">
                <a:schemeClr val="accent3"/>
              </a:lnRef>
              <a:fillRef idx="2">
                <a:schemeClr val="accent3"/>
              </a:fillRef>
              <a:effectRef idx="1">
                <a:schemeClr val="accent3"/>
              </a:effectRef>
              <a:fontRef idx="minor">
                <a:schemeClr val="dk1"/>
              </a:fontRef>
            </p:style>
          </p:cxnSp>
          <p:cxnSp>
            <p:nvCxnSpPr>
              <p:cNvPr id="153" name="直線コネクタ 40"/>
              <p:cNvCxnSpPr/>
              <p:nvPr/>
            </p:nvCxnSpPr>
            <p:spPr>
              <a:xfrm>
                <a:off x="467544" y="3986852"/>
                <a:ext cx="7848872" cy="0"/>
              </a:xfrm>
              <a:prstGeom prst="line">
                <a:avLst/>
              </a:prstGeom>
              <a:ln w="19050">
                <a:solidFill>
                  <a:srgbClr val="002060"/>
                </a:solidFill>
              </a:ln>
            </p:spPr>
            <p:style>
              <a:lnRef idx="1">
                <a:schemeClr val="accent3"/>
              </a:lnRef>
              <a:fillRef idx="2">
                <a:schemeClr val="accent3"/>
              </a:fillRef>
              <a:effectRef idx="1">
                <a:schemeClr val="accent3"/>
              </a:effectRef>
              <a:fontRef idx="minor">
                <a:schemeClr val="dk1"/>
              </a:fontRef>
            </p:style>
          </p:cxnSp>
          <p:cxnSp>
            <p:nvCxnSpPr>
              <p:cNvPr id="154" name="直線コネクタ 153"/>
              <p:cNvCxnSpPr/>
              <p:nvPr/>
            </p:nvCxnSpPr>
            <p:spPr>
              <a:xfrm>
                <a:off x="467544" y="4137808"/>
                <a:ext cx="7848872" cy="0"/>
              </a:xfrm>
              <a:prstGeom prst="line">
                <a:avLst/>
              </a:prstGeom>
              <a:ln w="19050">
                <a:solidFill>
                  <a:srgbClr val="002060"/>
                </a:solidFill>
              </a:ln>
            </p:spPr>
            <p:style>
              <a:lnRef idx="1">
                <a:schemeClr val="accent3"/>
              </a:lnRef>
              <a:fillRef idx="2">
                <a:schemeClr val="accent3"/>
              </a:fillRef>
              <a:effectRef idx="1">
                <a:schemeClr val="accent3"/>
              </a:effectRef>
              <a:fontRef idx="minor">
                <a:schemeClr val="dk1"/>
              </a:fontRef>
            </p:style>
          </p:cxnSp>
          <p:cxnSp>
            <p:nvCxnSpPr>
              <p:cNvPr id="155" name="直線コネクタ 154"/>
              <p:cNvCxnSpPr/>
              <p:nvPr/>
            </p:nvCxnSpPr>
            <p:spPr>
              <a:xfrm>
                <a:off x="467544" y="4288764"/>
                <a:ext cx="7848872" cy="0"/>
              </a:xfrm>
              <a:prstGeom prst="line">
                <a:avLst/>
              </a:prstGeom>
              <a:ln w="19050">
                <a:solidFill>
                  <a:srgbClr val="002060"/>
                </a:solidFill>
              </a:ln>
            </p:spPr>
            <p:style>
              <a:lnRef idx="1">
                <a:schemeClr val="accent3"/>
              </a:lnRef>
              <a:fillRef idx="2">
                <a:schemeClr val="accent3"/>
              </a:fillRef>
              <a:effectRef idx="1">
                <a:schemeClr val="accent3"/>
              </a:effectRef>
              <a:fontRef idx="minor">
                <a:schemeClr val="dk1"/>
              </a:fontRef>
            </p:style>
          </p:cxnSp>
          <p:cxnSp>
            <p:nvCxnSpPr>
              <p:cNvPr id="156" name="直線コネクタ 155"/>
              <p:cNvCxnSpPr/>
              <p:nvPr/>
            </p:nvCxnSpPr>
            <p:spPr>
              <a:xfrm>
                <a:off x="467544" y="4439720"/>
                <a:ext cx="7848872" cy="0"/>
              </a:xfrm>
              <a:prstGeom prst="line">
                <a:avLst/>
              </a:prstGeom>
              <a:ln w="19050">
                <a:solidFill>
                  <a:srgbClr val="002060"/>
                </a:solidFill>
              </a:ln>
            </p:spPr>
            <p:style>
              <a:lnRef idx="1">
                <a:schemeClr val="accent3"/>
              </a:lnRef>
              <a:fillRef idx="2">
                <a:schemeClr val="accent3"/>
              </a:fillRef>
              <a:effectRef idx="1">
                <a:schemeClr val="accent3"/>
              </a:effectRef>
              <a:fontRef idx="minor">
                <a:schemeClr val="dk1"/>
              </a:fontRef>
            </p:style>
          </p:cxnSp>
          <p:cxnSp>
            <p:nvCxnSpPr>
              <p:cNvPr id="157" name="直線コネクタ 156"/>
              <p:cNvCxnSpPr/>
              <p:nvPr/>
            </p:nvCxnSpPr>
            <p:spPr>
              <a:xfrm>
                <a:off x="467544" y="4590676"/>
                <a:ext cx="7848872" cy="0"/>
              </a:xfrm>
              <a:prstGeom prst="line">
                <a:avLst/>
              </a:prstGeom>
              <a:ln w="19050">
                <a:solidFill>
                  <a:srgbClr val="002060"/>
                </a:solidFill>
              </a:ln>
            </p:spPr>
            <p:style>
              <a:lnRef idx="1">
                <a:schemeClr val="accent3"/>
              </a:lnRef>
              <a:fillRef idx="2">
                <a:schemeClr val="accent3"/>
              </a:fillRef>
              <a:effectRef idx="1">
                <a:schemeClr val="accent3"/>
              </a:effectRef>
              <a:fontRef idx="minor">
                <a:schemeClr val="dk1"/>
              </a:fontRef>
            </p:style>
          </p:cxnSp>
          <p:cxnSp>
            <p:nvCxnSpPr>
              <p:cNvPr id="158" name="直線コネクタ 157"/>
              <p:cNvCxnSpPr/>
              <p:nvPr/>
            </p:nvCxnSpPr>
            <p:spPr>
              <a:xfrm>
                <a:off x="467544" y="4741632"/>
                <a:ext cx="7848872" cy="0"/>
              </a:xfrm>
              <a:prstGeom prst="line">
                <a:avLst/>
              </a:prstGeom>
              <a:ln w="19050">
                <a:solidFill>
                  <a:srgbClr val="002060"/>
                </a:solidFill>
              </a:ln>
            </p:spPr>
            <p:style>
              <a:lnRef idx="1">
                <a:schemeClr val="accent3"/>
              </a:lnRef>
              <a:fillRef idx="2">
                <a:schemeClr val="accent3"/>
              </a:fillRef>
              <a:effectRef idx="1">
                <a:schemeClr val="accent3"/>
              </a:effectRef>
              <a:fontRef idx="minor">
                <a:schemeClr val="dk1"/>
              </a:fontRef>
            </p:style>
          </p:cxnSp>
          <p:cxnSp>
            <p:nvCxnSpPr>
              <p:cNvPr id="159" name="直線コネクタ 158"/>
              <p:cNvCxnSpPr/>
              <p:nvPr/>
            </p:nvCxnSpPr>
            <p:spPr>
              <a:xfrm>
                <a:off x="467544" y="4892588"/>
                <a:ext cx="7848872" cy="0"/>
              </a:xfrm>
              <a:prstGeom prst="line">
                <a:avLst/>
              </a:prstGeom>
              <a:ln w="19050">
                <a:solidFill>
                  <a:srgbClr val="002060"/>
                </a:solidFill>
              </a:ln>
            </p:spPr>
            <p:style>
              <a:lnRef idx="1">
                <a:schemeClr val="accent3"/>
              </a:lnRef>
              <a:fillRef idx="2">
                <a:schemeClr val="accent3"/>
              </a:fillRef>
              <a:effectRef idx="1">
                <a:schemeClr val="accent3"/>
              </a:effectRef>
              <a:fontRef idx="minor">
                <a:schemeClr val="dk1"/>
              </a:fontRef>
            </p:style>
          </p:cxnSp>
          <p:cxnSp>
            <p:nvCxnSpPr>
              <p:cNvPr id="160" name="直線コネクタ 159"/>
              <p:cNvCxnSpPr/>
              <p:nvPr/>
            </p:nvCxnSpPr>
            <p:spPr>
              <a:xfrm>
                <a:off x="467544" y="5043544"/>
                <a:ext cx="7848872" cy="0"/>
              </a:xfrm>
              <a:prstGeom prst="line">
                <a:avLst/>
              </a:prstGeom>
              <a:ln w="19050">
                <a:solidFill>
                  <a:srgbClr val="002060"/>
                </a:solidFill>
              </a:ln>
            </p:spPr>
            <p:style>
              <a:lnRef idx="1">
                <a:schemeClr val="accent3"/>
              </a:lnRef>
              <a:fillRef idx="2">
                <a:schemeClr val="accent3"/>
              </a:fillRef>
              <a:effectRef idx="1">
                <a:schemeClr val="accent3"/>
              </a:effectRef>
              <a:fontRef idx="minor">
                <a:schemeClr val="dk1"/>
              </a:fontRef>
            </p:style>
          </p:cxnSp>
          <p:cxnSp>
            <p:nvCxnSpPr>
              <p:cNvPr id="161" name="直線コネクタ 160"/>
              <p:cNvCxnSpPr/>
              <p:nvPr/>
            </p:nvCxnSpPr>
            <p:spPr>
              <a:xfrm>
                <a:off x="467544" y="5194500"/>
                <a:ext cx="7848872" cy="0"/>
              </a:xfrm>
              <a:prstGeom prst="line">
                <a:avLst/>
              </a:prstGeom>
              <a:ln w="19050">
                <a:solidFill>
                  <a:srgbClr val="002060"/>
                </a:solidFill>
              </a:ln>
            </p:spPr>
            <p:style>
              <a:lnRef idx="1">
                <a:schemeClr val="accent3"/>
              </a:lnRef>
              <a:fillRef idx="2">
                <a:schemeClr val="accent3"/>
              </a:fillRef>
              <a:effectRef idx="1">
                <a:schemeClr val="accent3"/>
              </a:effectRef>
              <a:fontRef idx="minor">
                <a:schemeClr val="dk1"/>
              </a:fontRef>
            </p:style>
          </p:cxnSp>
          <p:cxnSp>
            <p:nvCxnSpPr>
              <p:cNvPr id="162" name="直線コネクタ 161"/>
              <p:cNvCxnSpPr/>
              <p:nvPr/>
            </p:nvCxnSpPr>
            <p:spPr>
              <a:xfrm>
                <a:off x="467544" y="5345456"/>
                <a:ext cx="7848872" cy="0"/>
              </a:xfrm>
              <a:prstGeom prst="line">
                <a:avLst/>
              </a:prstGeom>
              <a:ln w="19050">
                <a:solidFill>
                  <a:srgbClr val="002060"/>
                </a:solidFill>
              </a:ln>
            </p:spPr>
            <p:style>
              <a:lnRef idx="1">
                <a:schemeClr val="accent3"/>
              </a:lnRef>
              <a:fillRef idx="2">
                <a:schemeClr val="accent3"/>
              </a:fillRef>
              <a:effectRef idx="1">
                <a:schemeClr val="accent3"/>
              </a:effectRef>
              <a:fontRef idx="minor">
                <a:schemeClr val="dk1"/>
              </a:fontRef>
            </p:style>
          </p:cxnSp>
        </p:grpSp>
        <p:sp>
          <p:nvSpPr>
            <p:cNvPr id="149" name="角丸四角形 148"/>
            <p:cNvSpPr/>
            <p:nvPr/>
          </p:nvSpPr>
          <p:spPr>
            <a:xfrm>
              <a:off x="1252430" y="3009244"/>
              <a:ext cx="2016224" cy="370235"/>
            </a:xfrm>
            <a:prstGeom prst="roundRect">
              <a:avLst/>
            </a:prstGeom>
            <a:ln w="19050">
              <a:solidFill>
                <a:srgbClr val="002060"/>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ja-JP" altLang="en-US" sz="2400" dirty="0" smtClean="0"/>
                <a:t>検索文書</a:t>
              </a:r>
              <a:endParaRPr kumimoji="1" lang="ja-JP" altLang="en-US" sz="2400" dirty="0"/>
            </a:p>
          </p:txBody>
        </p:sp>
        <p:graphicFrame>
          <p:nvGraphicFramePr>
            <p:cNvPr id="150" name="Object 3"/>
            <p:cNvGraphicFramePr>
              <a:graphicFrameLocks noChangeAspect="1"/>
            </p:cNvGraphicFramePr>
            <p:nvPr/>
          </p:nvGraphicFramePr>
          <p:xfrm>
            <a:off x="2014150" y="3695481"/>
            <a:ext cx="2125802" cy="453599"/>
          </p:xfrm>
          <a:graphic>
            <a:graphicData uri="http://schemas.openxmlformats.org/presentationml/2006/ole">
              <p:oleObj spid="_x0000_s93195" name="数式" r:id="rId4" imgW="863280" imgH="228600" progId="Equation.3">
                <p:embed/>
              </p:oleObj>
            </a:graphicData>
          </a:graphic>
        </p:graphicFrame>
      </p:grpSp>
      <p:grpSp>
        <p:nvGrpSpPr>
          <p:cNvPr id="163" name="グループ化 161"/>
          <p:cNvGrpSpPr/>
          <p:nvPr/>
        </p:nvGrpSpPr>
        <p:grpSpPr>
          <a:xfrm>
            <a:off x="6489972" y="3220912"/>
            <a:ext cx="1398534" cy="1354215"/>
            <a:chOff x="2123728" y="3645024"/>
            <a:chExt cx="1080120" cy="1584176"/>
          </a:xfrm>
        </p:grpSpPr>
        <p:sp>
          <p:nvSpPr>
            <p:cNvPr id="164" name="正方形/長方形 163"/>
            <p:cNvSpPr/>
            <p:nvPr/>
          </p:nvSpPr>
          <p:spPr>
            <a:xfrm>
              <a:off x="2483768" y="3933056"/>
              <a:ext cx="720080" cy="1296144"/>
            </a:xfrm>
            <a:prstGeom prst="rect">
              <a:avLst/>
            </a:prstGeom>
            <a:solidFill>
              <a:schemeClr val="tx1">
                <a:lumMod val="75000"/>
                <a:lumOff val="25000"/>
                <a:alpha val="72000"/>
              </a:schemeClr>
            </a:solidFill>
            <a:ln w="19050"/>
          </p:spPr>
          <p:style>
            <a:lnRef idx="2">
              <a:schemeClr val="dk1">
                <a:shade val="50000"/>
              </a:schemeClr>
            </a:lnRef>
            <a:fillRef idx="1">
              <a:schemeClr val="dk1"/>
            </a:fillRef>
            <a:effectRef idx="0">
              <a:schemeClr val="dk1"/>
            </a:effectRef>
            <a:fontRef idx="minor">
              <a:schemeClr val="lt1"/>
            </a:fontRef>
          </p:style>
          <p:txBody>
            <a:bodyPr rtlCol="0" anchor="ctr"/>
            <a:lstStyle/>
            <a:p>
              <a:pPr algn="r"/>
              <a:r>
                <a:rPr kumimoji="1" lang="en-US" altLang="ja-JP" dirty="0" smtClean="0"/>
                <a:t>0.01,</a:t>
              </a:r>
            </a:p>
            <a:p>
              <a:pPr algn="r"/>
              <a:r>
                <a:rPr kumimoji="1" lang="en-US" altLang="ja-JP" dirty="0" smtClean="0"/>
                <a:t>0.02,</a:t>
              </a:r>
            </a:p>
            <a:p>
              <a:pPr algn="r"/>
              <a:r>
                <a:rPr kumimoji="1" lang="en-US" altLang="ja-JP" dirty="0" smtClean="0"/>
                <a:t>0.01,</a:t>
              </a:r>
              <a:r>
                <a:rPr kumimoji="1" lang="ja-JP" altLang="en-US" dirty="0" smtClean="0"/>
                <a:t>　</a:t>
              </a:r>
              <a:endParaRPr kumimoji="1" lang="en-US" altLang="ja-JP" dirty="0" smtClean="0"/>
            </a:p>
            <a:p>
              <a:pPr algn="r"/>
              <a:r>
                <a:rPr lang="ja-JP" altLang="en-US" dirty="0" smtClean="0"/>
                <a:t>・・・</a:t>
              </a:r>
              <a:endParaRPr kumimoji="1" lang="ja-JP" altLang="en-US" dirty="0"/>
            </a:p>
          </p:txBody>
        </p:sp>
        <p:sp>
          <p:nvSpPr>
            <p:cNvPr id="165" name="角丸四角形 164"/>
            <p:cNvSpPr/>
            <p:nvPr/>
          </p:nvSpPr>
          <p:spPr>
            <a:xfrm>
              <a:off x="2123728" y="3645024"/>
              <a:ext cx="432048" cy="360040"/>
            </a:xfrm>
            <a:prstGeom prst="roundRect">
              <a:avLst/>
            </a:prstGeom>
            <a:ln w="1905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400" dirty="0" smtClean="0"/>
                <a:t>γ</a:t>
              </a:r>
              <a:endParaRPr kumimoji="1" lang="ja-JP" altLang="en-US" sz="2400" dirty="0"/>
            </a:p>
          </p:txBody>
        </p:sp>
      </p:grpSp>
      <p:sp>
        <p:nvSpPr>
          <p:cNvPr id="166" name="左右矢印 165"/>
          <p:cNvSpPr/>
          <p:nvPr/>
        </p:nvSpPr>
        <p:spPr>
          <a:xfrm rot="503881">
            <a:off x="2749106" y="3751748"/>
            <a:ext cx="4184393" cy="477290"/>
          </a:xfrm>
          <a:prstGeom prst="leftRightArrow">
            <a:avLst>
              <a:gd name="adj1" fmla="val 50000"/>
              <a:gd name="adj2" fmla="val 114794"/>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dirty="0" smtClean="0">
                <a:ln>
                  <a:solidFill>
                    <a:sysClr val="windowText" lastClr="000000"/>
                  </a:solidFill>
                </a:ln>
                <a:solidFill>
                  <a:sysClr val="windowText" lastClr="000000"/>
                </a:solidFill>
              </a:rPr>
              <a:t>δ</a:t>
            </a:r>
            <a:endParaRPr kumimoji="1" lang="ja-JP" altLang="en-US" sz="2000" dirty="0">
              <a:ln>
                <a:solidFill>
                  <a:sysClr val="windowText" lastClr="000000"/>
                </a:solidFill>
              </a:ln>
              <a:solidFill>
                <a:sysClr val="windowText" lastClr="000000"/>
              </a:solidFill>
            </a:endParaRPr>
          </a:p>
        </p:txBody>
      </p:sp>
      <p:grpSp>
        <p:nvGrpSpPr>
          <p:cNvPr id="167" name="グループ化 112"/>
          <p:cNvGrpSpPr/>
          <p:nvPr/>
        </p:nvGrpSpPr>
        <p:grpSpPr>
          <a:xfrm>
            <a:off x="5021134" y="2276872"/>
            <a:ext cx="2746068" cy="1872208"/>
            <a:chOff x="1252430" y="3009244"/>
            <a:chExt cx="3600400" cy="2448272"/>
          </a:xfrm>
        </p:grpSpPr>
        <p:grpSp>
          <p:nvGrpSpPr>
            <p:cNvPr id="168" name="グループ化 44"/>
            <p:cNvGrpSpPr/>
            <p:nvPr/>
          </p:nvGrpSpPr>
          <p:grpSpPr>
            <a:xfrm>
              <a:off x="1324438" y="3153260"/>
              <a:ext cx="3528392" cy="2304256"/>
              <a:chOff x="251520" y="3645024"/>
              <a:chExt cx="8280920" cy="1944216"/>
            </a:xfrm>
          </p:grpSpPr>
          <p:sp>
            <p:nvSpPr>
              <p:cNvPr id="170" name="正方形/長方形 169"/>
              <p:cNvSpPr/>
              <p:nvPr/>
            </p:nvSpPr>
            <p:spPr>
              <a:xfrm>
                <a:off x="251520" y="3645024"/>
                <a:ext cx="8280920" cy="1944216"/>
              </a:xfrm>
              <a:prstGeom prst="rect">
                <a:avLst/>
              </a:prstGeom>
              <a:ln w="19050">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2400"/>
              </a:p>
            </p:txBody>
          </p:sp>
          <p:cxnSp>
            <p:nvCxnSpPr>
              <p:cNvPr id="171" name="直線コネクタ 170"/>
              <p:cNvCxnSpPr/>
              <p:nvPr/>
            </p:nvCxnSpPr>
            <p:spPr>
              <a:xfrm>
                <a:off x="467544" y="3835896"/>
                <a:ext cx="7848872" cy="0"/>
              </a:xfrm>
              <a:prstGeom prst="line">
                <a:avLst/>
              </a:prstGeom>
              <a:ln w="19050">
                <a:solidFill>
                  <a:srgbClr val="002060"/>
                </a:solidFill>
              </a:ln>
            </p:spPr>
            <p:style>
              <a:lnRef idx="1">
                <a:schemeClr val="accent3"/>
              </a:lnRef>
              <a:fillRef idx="2">
                <a:schemeClr val="accent3"/>
              </a:fillRef>
              <a:effectRef idx="1">
                <a:schemeClr val="accent3"/>
              </a:effectRef>
              <a:fontRef idx="minor">
                <a:schemeClr val="dk1"/>
              </a:fontRef>
            </p:style>
          </p:cxnSp>
          <p:cxnSp>
            <p:nvCxnSpPr>
              <p:cNvPr id="172" name="直線コネクタ 171"/>
              <p:cNvCxnSpPr/>
              <p:nvPr/>
            </p:nvCxnSpPr>
            <p:spPr>
              <a:xfrm>
                <a:off x="467544" y="3986852"/>
                <a:ext cx="7848872" cy="0"/>
              </a:xfrm>
              <a:prstGeom prst="line">
                <a:avLst/>
              </a:prstGeom>
              <a:ln w="19050">
                <a:solidFill>
                  <a:srgbClr val="002060"/>
                </a:solidFill>
              </a:ln>
            </p:spPr>
            <p:style>
              <a:lnRef idx="1">
                <a:schemeClr val="accent3"/>
              </a:lnRef>
              <a:fillRef idx="2">
                <a:schemeClr val="accent3"/>
              </a:fillRef>
              <a:effectRef idx="1">
                <a:schemeClr val="accent3"/>
              </a:effectRef>
              <a:fontRef idx="minor">
                <a:schemeClr val="dk1"/>
              </a:fontRef>
            </p:style>
          </p:cxnSp>
          <p:cxnSp>
            <p:nvCxnSpPr>
              <p:cNvPr id="173" name="直線コネクタ 172"/>
              <p:cNvCxnSpPr/>
              <p:nvPr/>
            </p:nvCxnSpPr>
            <p:spPr>
              <a:xfrm>
                <a:off x="467544" y="4137808"/>
                <a:ext cx="7848872" cy="0"/>
              </a:xfrm>
              <a:prstGeom prst="line">
                <a:avLst/>
              </a:prstGeom>
              <a:ln w="19050">
                <a:solidFill>
                  <a:srgbClr val="002060"/>
                </a:solidFill>
              </a:ln>
            </p:spPr>
            <p:style>
              <a:lnRef idx="1">
                <a:schemeClr val="accent3"/>
              </a:lnRef>
              <a:fillRef idx="2">
                <a:schemeClr val="accent3"/>
              </a:fillRef>
              <a:effectRef idx="1">
                <a:schemeClr val="accent3"/>
              </a:effectRef>
              <a:fontRef idx="minor">
                <a:schemeClr val="dk1"/>
              </a:fontRef>
            </p:style>
          </p:cxnSp>
          <p:cxnSp>
            <p:nvCxnSpPr>
              <p:cNvPr id="174" name="直線コネクタ 173"/>
              <p:cNvCxnSpPr/>
              <p:nvPr/>
            </p:nvCxnSpPr>
            <p:spPr>
              <a:xfrm>
                <a:off x="467544" y="4288764"/>
                <a:ext cx="7848872" cy="0"/>
              </a:xfrm>
              <a:prstGeom prst="line">
                <a:avLst/>
              </a:prstGeom>
              <a:ln w="19050">
                <a:solidFill>
                  <a:srgbClr val="002060"/>
                </a:solidFill>
              </a:ln>
            </p:spPr>
            <p:style>
              <a:lnRef idx="1">
                <a:schemeClr val="accent3"/>
              </a:lnRef>
              <a:fillRef idx="2">
                <a:schemeClr val="accent3"/>
              </a:fillRef>
              <a:effectRef idx="1">
                <a:schemeClr val="accent3"/>
              </a:effectRef>
              <a:fontRef idx="minor">
                <a:schemeClr val="dk1"/>
              </a:fontRef>
            </p:style>
          </p:cxnSp>
          <p:cxnSp>
            <p:nvCxnSpPr>
              <p:cNvPr id="175" name="直線コネクタ 174"/>
              <p:cNvCxnSpPr/>
              <p:nvPr/>
            </p:nvCxnSpPr>
            <p:spPr>
              <a:xfrm>
                <a:off x="467544" y="4439720"/>
                <a:ext cx="7848872" cy="0"/>
              </a:xfrm>
              <a:prstGeom prst="line">
                <a:avLst/>
              </a:prstGeom>
              <a:ln w="19050">
                <a:solidFill>
                  <a:srgbClr val="002060"/>
                </a:solidFill>
              </a:ln>
            </p:spPr>
            <p:style>
              <a:lnRef idx="1">
                <a:schemeClr val="accent3"/>
              </a:lnRef>
              <a:fillRef idx="2">
                <a:schemeClr val="accent3"/>
              </a:fillRef>
              <a:effectRef idx="1">
                <a:schemeClr val="accent3"/>
              </a:effectRef>
              <a:fontRef idx="minor">
                <a:schemeClr val="dk1"/>
              </a:fontRef>
            </p:style>
          </p:cxnSp>
          <p:cxnSp>
            <p:nvCxnSpPr>
              <p:cNvPr id="176" name="直線コネクタ 32"/>
              <p:cNvCxnSpPr/>
              <p:nvPr/>
            </p:nvCxnSpPr>
            <p:spPr>
              <a:xfrm>
                <a:off x="467544" y="4590676"/>
                <a:ext cx="7848872" cy="0"/>
              </a:xfrm>
              <a:prstGeom prst="line">
                <a:avLst/>
              </a:prstGeom>
              <a:ln w="19050">
                <a:solidFill>
                  <a:srgbClr val="002060"/>
                </a:solidFill>
              </a:ln>
            </p:spPr>
            <p:style>
              <a:lnRef idx="1">
                <a:schemeClr val="accent3"/>
              </a:lnRef>
              <a:fillRef idx="2">
                <a:schemeClr val="accent3"/>
              </a:fillRef>
              <a:effectRef idx="1">
                <a:schemeClr val="accent3"/>
              </a:effectRef>
              <a:fontRef idx="minor">
                <a:schemeClr val="dk1"/>
              </a:fontRef>
            </p:style>
          </p:cxnSp>
          <p:cxnSp>
            <p:nvCxnSpPr>
              <p:cNvPr id="177" name="直線コネクタ 176"/>
              <p:cNvCxnSpPr/>
              <p:nvPr/>
            </p:nvCxnSpPr>
            <p:spPr>
              <a:xfrm>
                <a:off x="467544" y="4741632"/>
                <a:ext cx="7848872" cy="0"/>
              </a:xfrm>
              <a:prstGeom prst="line">
                <a:avLst/>
              </a:prstGeom>
              <a:ln w="19050">
                <a:solidFill>
                  <a:srgbClr val="002060"/>
                </a:solidFill>
              </a:ln>
            </p:spPr>
            <p:style>
              <a:lnRef idx="1">
                <a:schemeClr val="accent3"/>
              </a:lnRef>
              <a:fillRef idx="2">
                <a:schemeClr val="accent3"/>
              </a:fillRef>
              <a:effectRef idx="1">
                <a:schemeClr val="accent3"/>
              </a:effectRef>
              <a:fontRef idx="minor">
                <a:schemeClr val="dk1"/>
              </a:fontRef>
            </p:style>
          </p:cxnSp>
          <p:cxnSp>
            <p:nvCxnSpPr>
              <p:cNvPr id="178" name="直線コネクタ 177"/>
              <p:cNvCxnSpPr/>
              <p:nvPr/>
            </p:nvCxnSpPr>
            <p:spPr>
              <a:xfrm>
                <a:off x="467544" y="4892588"/>
                <a:ext cx="7848872" cy="0"/>
              </a:xfrm>
              <a:prstGeom prst="line">
                <a:avLst/>
              </a:prstGeom>
              <a:ln w="19050">
                <a:solidFill>
                  <a:srgbClr val="002060"/>
                </a:solidFill>
              </a:ln>
            </p:spPr>
            <p:style>
              <a:lnRef idx="1">
                <a:schemeClr val="accent3"/>
              </a:lnRef>
              <a:fillRef idx="2">
                <a:schemeClr val="accent3"/>
              </a:fillRef>
              <a:effectRef idx="1">
                <a:schemeClr val="accent3"/>
              </a:effectRef>
              <a:fontRef idx="minor">
                <a:schemeClr val="dk1"/>
              </a:fontRef>
            </p:style>
          </p:cxnSp>
          <p:cxnSp>
            <p:nvCxnSpPr>
              <p:cNvPr id="179" name="直線コネクタ 178"/>
              <p:cNvCxnSpPr/>
              <p:nvPr/>
            </p:nvCxnSpPr>
            <p:spPr>
              <a:xfrm>
                <a:off x="467544" y="5043544"/>
                <a:ext cx="7848872" cy="0"/>
              </a:xfrm>
              <a:prstGeom prst="line">
                <a:avLst/>
              </a:prstGeom>
              <a:ln w="19050">
                <a:solidFill>
                  <a:srgbClr val="002060"/>
                </a:solidFill>
              </a:ln>
            </p:spPr>
            <p:style>
              <a:lnRef idx="1">
                <a:schemeClr val="accent3"/>
              </a:lnRef>
              <a:fillRef idx="2">
                <a:schemeClr val="accent3"/>
              </a:fillRef>
              <a:effectRef idx="1">
                <a:schemeClr val="accent3"/>
              </a:effectRef>
              <a:fontRef idx="minor">
                <a:schemeClr val="dk1"/>
              </a:fontRef>
            </p:style>
          </p:cxnSp>
          <p:cxnSp>
            <p:nvCxnSpPr>
              <p:cNvPr id="180" name="直線コネクタ 179"/>
              <p:cNvCxnSpPr/>
              <p:nvPr/>
            </p:nvCxnSpPr>
            <p:spPr>
              <a:xfrm>
                <a:off x="467544" y="5194500"/>
                <a:ext cx="7848872" cy="0"/>
              </a:xfrm>
              <a:prstGeom prst="line">
                <a:avLst/>
              </a:prstGeom>
              <a:ln w="19050">
                <a:solidFill>
                  <a:srgbClr val="002060"/>
                </a:solidFill>
              </a:ln>
            </p:spPr>
            <p:style>
              <a:lnRef idx="1">
                <a:schemeClr val="accent3"/>
              </a:lnRef>
              <a:fillRef idx="2">
                <a:schemeClr val="accent3"/>
              </a:fillRef>
              <a:effectRef idx="1">
                <a:schemeClr val="accent3"/>
              </a:effectRef>
              <a:fontRef idx="minor">
                <a:schemeClr val="dk1"/>
              </a:fontRef>
            </p:style>
          </p:cxnSp>
          <p:cxnSp>
            <p:nvCxnSpPr>
              <p:cNvPr id="181" name="直線コネクタ 180"/>
              <p:cNvCxnSpPr/>
              <p:nvPr/>
            </p:nvCxnSpPr>
            <p:spPr>
              <a:xfrm>
                <a:off x="467544" y="5345456"/>
                <a:ext cx="7848872" cy="0"/>
              </a:xfrm>
              <a:prstGeom prst="line">
                <a:avLst/>
              </a:prstGeom>
              <a:ln w="19050">
                <a:solidFill>
                  <a:srgbClr val="002060"/>
                </a:solidFill>
              </a:ln>
            </p:spPr>
            <p:style>
              <a:lnRef idx="1">
                <a:schemeClr val="accent3"/>
              </a:lnRef>
              <a:fillRef idx="2">
                <a:schemeClr val="accent3"/>
              </a:fillRef>
              <a:effectRef idx="1">
                <a:schemeClr val="accent3"/>
              </a:effectRef>
              <a:fontRef idx="minor">
                <a:schemeClr val="dk1"/>
              </a:fontRef>
            </p:style>
          </p:cxnSp>
        </p:grpSp>
        <p:sp>
          <p:nvSpPr>
            <p:cNvPr id="169" name="角丸四角形 168"/>
            <p:cNvSpPr/>
            <p:nvPr/>
          </p:nvSpPr>
          <p:spPr>
            <a:xfrm>
              <a:off x="1252430" y="3009244"/>
              <a:ext cx="2016224" cy="370235"/>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ja-JP" sz="2400" i="1" dirty="0" smtClean="0"/>
                <a:t>d</a:t>
              </a:r>
              <a:endParaRPr kumimoji="1" lang="ja-JP" altLang="en-US" sz="2400" i="1" dirty="0"/>
            </a:p>
          </p:txBody>
        </p:sp>
      </p:grpSp>
      <p:grpSp>
        <p:nvGrpSpPr>
          <p:cNvPr id="182" name="グループ化 180"/>
          <p:cNvGrpSpPr/>
          <p:nvPr/>
        </p:nvGrpSpPr>
        <p:grpSpPr>
          <a:xfrm>
            <a:off x="6271645" y="2650849"/>
            <a:ext cx="1366357" cy="1354215"/>
            <a:chOff x="2123728" y="3645024"/>
            <a:chExt cx="1080120" cy="1584176"/>
          </a:xfrm>
        </p:grpSpPr>
        <p:sp>
          <p:nvSpPr>
            <p:cNvPr id="183" name="正方形/長方形 17"/>
            <p:cNvSpPr/>
            <p:nvPr/>
          </p:nvSpPr>
          <p:spPr>
            <a:xfrm>
              <a:off x="2483768" y="3933056"/>
              <a:ext cx="720080" cy="1296144"/>
            </a:xfrm>
            <a:prstGeom prst="rect">
              <a:avLst/>
            </a:prstGeom>
            <a:solidFill>
              <a:schemeClr val="tx1">
                <a:lumMod val="75000"/>
                <a:lumOff val="25000"/>
                <a:alpha val="72000"/>
              </a:schemeClr>
            </a:solidFill>
            <a:ln w="19050"/>
          </p:spPr>
          <p:style>
            <a:lnRef idx="2">
              <a:schemeClr val="dk1">
                <a:shade val="50000"/>
              </a:schemeClr>
            </a:lnRef>
            <a:fillRef idx="1">
              <a:schemeClr val="dk1"/>
            </a:fillRef>
            <a:effectRef idx="0">
              <a:schemeClr val="dk1"/>
            </a:effectRef>
            <a:fontRef idx="minor">
              <a:schemeClr val="lt1"/>
            </a:fontRef>
          </p:style>
          <p:txBody>
            <a:bodyPr rtlCol="0" anchor="ctr"/>
            <a:lstStyle/>
            <a:p>
              <a:pPr algn="r"/>
              <a:r>
                <a:rPr kumimoji="1" lang="en-US" altLang="ja-JP" dirty="0" smtClean="0"/>
                <a:t>0.01,</a:t>
              </a:r>
            </a:p>
            <a:p>
              <a:pPr algn="r"/>
              <a:r>
                <a:rPr kumimoji="1" lang="en-US" altLang="ja-JP" dirty="0" smtClean="0"/>
                <a:t>0.02,</a:t>
              </a:r>
            </a:p>
            <a:p>
              <a:pPr algn="r"/>
              <a:r>
                <a:rPr kumimoji="1" lang="en-US" altLang="ja-JP" dirty="0" smtClean="0"/>
                <a:t>0.01,</a:t>
              </a:r>
              <a:r>
                <a:rPr kumimoji="1" lang="ja-JP" altLang="en-US" dirty="0" smtClean="0"/>
                <a:t>　</a:t>
              </a:r>
              <a:endParaRPr kumimoji="1" lang="en-US" altLang="ja-JP" dirty="0" smtClean="0"/>
            </a:p>
            <a:p>
              <a:pPr algn="r"/>
              <a:r>
                <a:rPr lang="ja-JP" altLang="en-US" dirty="0" smtClean="0"/>
                <a:t>・・・</a:t>
              </a:r>
              <a:endParaRPr kumimoji="1" lang="ja-JP" altLang="en-US" dirty="0"/>
            </a:p>
          </p:txBody>
        </p:sp>
        <p:sp>
          <p:nvSpPr>
            <p:cNvPr id="184" name="角丸四角形 183"/>
            <p:cNvSpPr/>
            <p:nvPr/>
          </p:nvSpPr>
          <p:spPr>
            <a:xfrm>
              <a:off x="2123728" y="3645024"/>
              <a:ext cx="432048" cy="360040"/>
            </a:xfrm>
            <a:prstGeom prst="roundRect">
              <a:avLst/>
            </a:prstGeom>
            <a:ln w="1905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400" dirty="0" smtClean="0"/>
                <a:t>γ</a:t>
              </a:r>
              <a:endParaRPr kumimoji="1" lang="ja-JP" altLang="en-US" sz="2400" dirty="0"/>
            </a:p>
          </p:txBody>
        </p:sp>
      </p:grpSp>
      <p:sp>
        <p:nvSpPr>
          <p:cNvPr id="185" name="左右矢印 184"/>
          <p:cNvSpPr/>
          <p:nvPr/>
        </p:nvSpPr>
        <p:spPr>
          <a:xfrm>
            <a:off x="2729066" y="3244376"/>
            <a:ext cx="4006285" cy="477290"/>
          </a:xfrm>
          <a:prstGeom prst="leftRightArrow">
            <a:avLst>
              <a:gd name="adj1" fmla="val 50000"/>
              <a:gd name="adj2" fmla="val 114794"/>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dirty="0" smtClean="0">
                <a:ln>
                  <a:solidFill>
                    <a:sysClr val="windowText" lastClr="000000"/>
                  </a:solidFill>
                </a:ln>
                <a:solidFill>
                  <a:sysClr val="windowText" lastClr="000000"/>
                </a:solidFill>
              </a:rPr>
              <a:t>δ</a:t>
            </a:r>
            <a:endParaRPr kumimoji="1" lang="ja-JP" altLang="en-US" sz="2000" dirty="0">
              <a:ln>
                <a:solidFill>
                  <a:sysClr val="windowText" lastClr="000000"/>
                </a:solidFill>
              </a:ln>
              <a:solidFill>
                <a:sysClr val="windowText" lastClr="000000"/>
              </a:solidFill>
            </a:endParaRPr>
          </a:p>
        </p:txBody>
      </p:sp>
      <p:sp>
        <p:nvSpPr>
          <p:cNvPr id="186" name="角丸四角形 185"/>
          <p:cNvSpPr/>
          <p:nvPr/>
        </p:nvSpPr>
        <p:spPr>
          <a:xfrm>
            <a:off x="8172400" y="1983034"/>
            <a:ext cx="648072" cy="504056"/>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ja-JP" sz="2400" i="1" dirty="0" smtClean="0"/>
              <a:t>D</a:t>
            </a:r>
            <a:endParaRPr kumimoji="1" lang="ja-JP" altLang="en-US" sz="2400" i="1" dirty="0"/>
          </a:p>
        </p:txBody>
      </p:sp>
      <p:sp>
        <p:nvSpPr>
          <p:cNvPr id="99" name="正方形/長方形 98"/>
          <p:cNvSpPr/>
          <p:nvPr/>
        </p:nvSpPr>
        <p:spPr>
          <a:xfrm>
            <a:off x="395536" y="1844824"/>
            <a:ext cx="8496944" cy="4248472"/>
          </a:xfrm>
          <a:prstGeom prst="rect">
            <a:avLst/>
          </a:prstGeom>
          <a:solidFill>
            <a:schemeClr val="tx1">
              <a:lumMod val="85000"/>
              <a:lumOff val="1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重みを利用した文書検索</a:t>
            </a:r>
            <a:endParaRPr kumimoji="1" lang="ja-JP" altLang="en-US" dirty="0"/>
          </a:p>
        </p:txBody>
      </p:sp>
      <p:sp>
        <p:nvSpPr>
          <p:cNvPr id="3" name="スライド番号プレースホルダ 2"/>
          <p:cNvSpPr>
            <a:spLocks noGrp="1"/>
          </p:cNvSpPr>
          <p:nvPr>
            <p:ph type="sldNum" sz="quarter" idx="12"/>
          </p:nvPr>
        </p:nvSpPr>
        <p:spPr/>
        <p:txBody>
          <a:bodyPr/>
          <a:lstStyle/>
          <a:p>
            <a:fld id="{DF133D5F-3DBB-4F38-990F-35A691A5C1B1}" type="slidenum">
              <a:rPr lang="ja-JP" altLang="en-US" smtClean="0"/>
              <a:pPr/>
              <a:t>15</a:t>
            </a:fld>
            <a:endParaRPr lang="ja-JP" altLang="en-US" dirty="0"/>
          </a:p>
        </p:txBody>
      </p:sp>
      <p:grpSp>
        <p:nvGrpSpPr>
          <p:cNvPr id="191" name="グループ化 190"/>
          <p:cNvGrpSpPr/>
          <p:nvPr/>
        </p:nvGrpSpPr>
        <p:grpSpPr>
          <a:xfrm>
            <a:off x="144016" y="1257116"/>
            <a:ext cx="8892480" cy="1019756"/>
            <a:chOff x="144016" y="1899382"/>
            <a:chExt cx="8892480" cy="1019756"/>
          </a:xfrm>
        </p:grpSpPr>
        <p:sp>
          <p:nvSpPr>
            <p:cNvPr id="4" name="正方形/長方形 3"/>
            <p:cNvSpPr/>
            <p:nvPr/>
          </p:nvSpPr>
          <p:spPr>
            <a:xfrm>
              <a:off x="144016" y="1899382"/>
              <a:ext cx="8892480" cy="101975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graphicFrame>
          <p:nvGraphicFramePr>
            <p:cNvPr id="5" name="Object 1"/>
            <p:cNvGraphicFramePr>
              <a:graphicFrameLocks noChangeAspect="1"/>
            </p:cNvGraphicFramePr>
            <p:nvPr/>
          </p:nvGraphicFramePr>
          <p:xfrm>
            <a:off x="210121" y="2028515"/>
            <a:ext cx="8748712" cy="735013"/>
          </p:xfrm>
          <a:graphic>
            <a:graphicData uri="http://schemas.openxmlformats.org/presentationml/2006/ole">
              <p:oleObj spid="_x0000_s93186" name="数式" r:id="rId5" imgW="8458200" imgH="685800" progId="Equation.3">
                <p:embed/>
              </p:oleObj>
            </a:graphicData>
          </a:graphic>
        </p:graphicFrame>
        <p:sp>
          <p:nvSpPr>
            <p:cNvPr id="107" name="角丸四角形 106"/>
            <p:cNvSpPr/>
            <p:nvPr/>
          </p:nvSpPr>
          <p:spPr>
            <a:xfrm>
              <a:off x="6516216" y="1983034"/>
              <a:ext cx="2448272" cy="864096"/>
            </a:xfrm>
            <a:prstGeom prst="roundRect">
              <a:avLst>
                <a:gd name="adj" fmla="val 10520"/>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grpSp>
      <p:sp>
        <p:nvSpPr>
          <p:cNvPr id="193" name="右矢印 192"/>
          <p:cNvSpPr/>
          <p:nvPr/>
        </p:nvSpPr>
        <p:spPr>
          <a:xfrm rot="19087132">
            <a:off x="5677225" y="2222554"/>
            <a:ext cx="1429115" cy="720080"/>
          </a:xfrm>
          <a:prstGeom prst="rightArrow">
            <a:avLst>
              <a:gd name="adj1" fmla="val 50000"/>
              <a:gd name="adj2" fmla="val 89802"/>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grpSp>
        <p:nvGrpSpPr>
          <p:cNvPr id="101" name="グループ化 100"/>
          <p:cNvGrpSpPr/>
          <p:nvPr/>
        </p:nvGrpSpPr>
        <p:grpSpPr>
          <a:xfrm>
            <a:off x="251520" y="3088704"/>
            <a:ext cx="8640960" cy="1440160"/>
            <a:chOff x="251520" y="4941168"/>
            <a:chExt cx="8640960" cy="1440160"/>
          </a:xfrm>
        </p:grpSpPr>
        <p:sp>
          <p:nvSpPr>
            <p:cNvPr id="102" name="角丸四角形 101"/>
            <p:cNvSpPr/>
            <p:nvPr/>
          </p:nvSpPr>
          <p:spPr>
            <a:xfrm>
              <a:off x="251520" y="4941168"/>
              <a:ext cx="8640960" cy="1440160"/>
            </a:xfrm>
            <a:prstGeom prst="roundRect">
              <a:avLst>
                <a:gd name="adj" fmla="val 9863"/>
              </a:avLst>
            </a:prstGeom>
            <a:ln w="38100">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103" name="グループ化 107"/>
            <p:cNvGrpSpPr/>
            <p:nvPr/>
          </p:nvGrpSpPr>
          <p:grpSpPr>
            <a:xfrm>
              <a:off x="3635896" y="5013176"/>
              <a:ext cx="4242360" cy="1296144"/>
              <a:chOff x="2405648" y="3717032"/>
              <a:chExt cx="3960440" cy="1487752"/>
            </a:xfrm>
          </p:grpSpPr>
          <p:sp>
            <p:nvSpPr>
              <p:cNvPr id="105" name="正方形/長方形 104"/>
              <p:cNvSpPr/>
              <p:nvPr/>
            </p:nvSpPr>
            <p:spPr>
              <a:xfrm>
                <a:off x="2405648" y="3717032"/>
                <a:ext cx="3960440" cy="14877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graphicFrame>
            <p:nvGraphicFramePr>
              <p:cNvPr id="106" name="Object 6"/>
              <p:cNvGraphicFramePr>
                <a:graphicFrameLocks noChangeAspect="1"/>
              </p:cNvGraphicFramePr>
              <p:nvPr/>
            </p:nvGraphicFramePr>
            <p:xfrm>
              <a:off x="2621672" y="3766876"/>
              <a:ext cx="3384376" cy="1388062"/>
            </p:xfrm>
            <a:graphic>
              <a:graphicData uri="http://schemas.openxmlformats.org/presentationml/2006/ole">
                <p:oleObj spid="_x0000_s93193" name="数式" r:id="rId6" imgW="2057400" imgH="850900" progId="Equation.3">
                  <p:embed/>
                </p:oleObj>
              </a:graphicData>
            </a:graphic>
          </p:graphicFrame>
        </p:grpSp>
        <p:sp>
          <p:nvSpPr>
            <p:cNvPr id="104" name="テキスト ボックス 103"/>
            <p:cNvSpPr txBox="1"/>
            <p:nvPr/>
          </p:nvSpPr>
          <p:spPr>
            <a:xfrm>
              <a:off x="539552" y="5013176"/>
              <a:ext cx="2736304" cy="954107"/>
            </a:xfrm>
            <a:prstGeom prst="rect">
              <a:avLst/>
            </a:prstGeom>
            <a:noFill/>
          </p:spPr>
          <p:txBody>
            <a:bodyPr wrap="square" rtlCol="0">
              <a:spAutoFit/>
            </a:bodyPr>
            <a:lstStyle/>
            <a:p>
              <a:r>
                <a:rPr lang="ja-JP" altLang="en-US" sz="2800" dirty="0" smtClean="0">
                  <a:solidFill>
                    <a:schemeClr val="bg1"/>
                  </a:solidFill>
                </a:rPr>
                <a:t>重みを用いて</a:t>
              </a:r>
              <a:endParaRPr lang="en-US" altLang="ja-JP" sz="2800" dirty="0" smtClean="0">
                <a:solidFill>
                  <a:schemeClr val="bg1"/>
                </a:solidFill>
              </a:endParaRPr>
            </a:p>
            <a:p>
              <a:r>
                <a:rPr lang="ja-JP" altLang="en-US" sz="2800" dirty="0" smtClean="0">
                  <a:solidFill>
                    <a:schemeClr val="bg1"/>
                  </a:solidFill>
                </a:rPr>
                <a:t>生起確率を推定</a:t>
              </a:r>
              <a:endParaRPr lang="en-US" altLang="ja-JP" sz="2800" dirty="0" smtClean="0">
                <a:solidFill>
                  <a:schemeClr val="bg1"/>
                </a:solidFill>
              </a:endParaRPr>
            </a:p>
          </p:txBody>
        </p:sp>
      </p:grpSp>
      <p:sp>
        <p:nvSpPr>
          <p:cNvPr id="202" name="角丸四角形 201"/>
          <p:cNvSpPr/>
          <p:nvPr/>
        </p:nvSpPr>
        <p:spPr>
          <a:xfrm>
            <a:off x="251520" y="4869160"/>
            <a:ext cx="4104456" cy="1512168"/>
          </a:xfrm>
          <a:prstGeom prst="roundRect">
            <a:avLst>
              <a:gd name="adj" fmla="val 9863"/>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01" name="右矢印 200"/>
          <p:cNvSpPr/>
          <p:nvPr/>
        </p:nvSpPr>
        <p:spPr>
          <a:xfrm rot="19087132">
            <a:off x="2839986" y="4671662"/>
            <a:ext cx="1632483" cy="720080"/>
          </a:xfrm>
          <a:prstGeom prst="rightArrow">
            <a:avLst>
              <a:gd name="adj1" fmla="val 50000"/>
              <a:gd name="adj2" fmla="val 89802"/>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grpSp>
        <p:nvGrpSpPr>
          <p:cNvPr id="187" name="グループ化 186"/>
          <p:cNvGrpSpPr/>
          <p:nvPr/>
        </p:nvGrpSpPr>
        <p:grpSpPr>
          <a:xfrm>
            <a:off x="657192" y="5517232"/>
            <a:ext cx="3528392" cy="720080"/>
            <a:chOff x="467544" y="4077071"/>
            <a:chExt cx="3816424" cy="936104"/>
          </a:xfrm>
        </p:grpSpPr>
        <p:sp>
          <p:nvSpPr>
            <p:cNvPr id="188" name="正方形/長方形 187"/>
            <p:cNvSpPr/>
            <p:nvPr/>
          </p:nvSpPr>
          <p:spPr>
            <a:xfrm>
              <a:off x="467544" y="4077071"/>
              <a:ext cx="3816424" cy="93610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graphicFrame>
          <p:nvGraphicFramePr>
            <p:cNvPr id="189" name="コンテンツ プレースホルダ 5"/>
            <p:cNvGraphicFramePr>
              <a:graphicFrameLocks noChangeAspect="1"/>
            </p:cNvGraphicFramePr>
            <p:nvPr/>
          </p:nvGraphicFramePr>
          <p:xfrm>
            <a:off x="539698" y="4113349"/>
            <a:ext cx="3683163" cy="862647"/>
          </p:xfrm>
          <a:graphic>
            <a:graphicData uri="http://schemas.openxmlformats.org/presentationml/2006/ole">
              <p:oleObj spid="_x0000_s93196" name="数式" r:id="rId7" imgW="2819160" imgH="660240" progId="Equation.3">
                <p:embed/>
              </p:oleObj>
            </a:graphicData>
          </a:graphic>
        </p:graphicFrame>
      </p:grpSp>
      <p:sp>
        <p:nvSpPr>
          <p:cNvPr id="205" name="テキスト ボックス 204"/>
          <p:cNvSpPr txBox="1"/>
          <p:nvPr/>
        </p:nvSpPr>
        <p:spPr>
          <a:xfrm>
            <a:off x="251520" y="4922004"/>
            <a:ext cx="8604448" cy="523220"/>
          </a:xfrm>
          <a:prstGeom prst="rect">
            <a:avLst/>
          </a:prstGeom>
          <a:noFill/>
        </p:spPr>
        <p:txBody>
          <a:bodyPr wrap="square" rtlCol="0">
            <a:spAutoFit/>
          </a:bodyPr>
          <a:lstStyle/>
          <a:p>
            <a:r>
              <a:rPr lang="ja-JP" altLang="en-US" sz="2800" dirty="0" smtClean="0">
                <a:solidFill>
                  <a:schemeClr val="bg1"/>
                </a:solidFill>
              </a:rPr>
              <a:t>文書集合との距離</a:t>
            </a:r>
            <a:endParaRPr lang="en-US" altLang="ja-JP" sz="2800" dirty="0" smtClean="0">
              <a:solidFill>
                <a:schemeClr val="bg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実験条件</a:t>
            </a:r>
            <a:endParaRPr kumimoji="1" lang="ja-JP" altLang="en-US" dirty="0"/>
          </a:p>
        </p:txBody>
      </p:sp>
      <p:graphicFrame>
        <p:nvGraphicFramePr>
          <p:cNvPr id="22" name="表 21"/>
          <p:cNvGraphicFramePr>
            <a:graphicFrameLocks noGrp="1"/>
          </p:cNvGraphicFramePr>
          <p:nvPr/>
        </p:nvGraphicFramePr>
        <p:xfrm>
          <a:off x="1115616" y="1700808"/>
          <a:ext cx="6975158" cy="4209600"/>
        </p:xfrm>
        <a:graphic>
          <a:graphicData uri="http://schemas.openxmlformats.org/drawingml/2006/table">
            <a:tbl>
              <a:tblPr>
                <a:tableStyleId>{3C2FFA5D-87B4-456A-9821-1D502468CF0F}</a:tableStyleId>
              </a:tblPr>
              <a:tblGrid>
                <a:gridCol w="2499360"/>
                <a:gridCol w="4475798"/>
              </a:tblGrid>
              <a:tr h="360000">
                <a:tc>
                  <a:txBody>
                    <a:bodyPr/>
                    <a:lstStyle/>
                    <a:p>
                      <a:pPr algn="ctr">
                        <a:spcAft>
                          <a:spcPts val="0"/>
                        </a:spcAft>
                      </a:pPr>
                      <a:r>
                        <a:rPr lang="ja-JP" sz="2000" b="1" kern="0" dirty="0"/>
                        <a:t>音声文書</a:t>
                      </a:r>
                      <a:endParaRPr lang="ja-JP" sz="2000" b="1" kern="100" dirty="0">
                        <a:latin typeface="Times New Roman"/>
                        <a:ea typeface="ＭＳ 明朝"/>
                        <a:cs typeface="Times New Roman"/>
                      </a:endParaRPr>
                    </a:p>
                  </a:txBody>
                  <a:tcPr marL="68580" marR="68580" marT="0" marB="0" anchor="ctr"/>
                </a:tc>
                <a:tc>
                  <a:txBody>
                    <a:bodyPr/>
                    <a:lstStyle/>
                    <a:p>
                      <a:pPr algn="ctr">
                        <a:spcAft>
                          <a:spcPts val="0"/>
                        </a:spcAft>
                      </a:pPr>
                      <a:r>
                        <a:rPr lang="ja-JP" sz="2000" kern="0" dirty="0"/>
                        <a:t>日本語話し言葉コーパス</a:t>
                      </a:r>
                      <a:r>
                        <a:rPr lang="en-US" sz="2000" kern="0" dirty="0"/>
                        <a:t>CSJ</a:t>
                      </a:r>
                      <a:endParaRPr lang="ja-JP" sz="2000" kern="100" dirty="0">
                        <a:latin typeface="Times New Roman"/>
                        <a:ea typeface="ＭＳ 明朝"/>
                        <a:cs typeface="Times New Roman"/>
                      </a:endParaRPr>
                    </a:p>
                  </a:txBody>
                  <a:tcPr marL="68580" marR="68580" marT="0" marB="0" anchor="ctr"/>
                </a:tc>
              </a:tr>
              <a:tr h="360000">
                <a:tc>
                  <a:txBody>
                    <a:bodyPr/>
                    <a:lstStyle/>
                    <a:p>
                      <a:pPr algn="ctr">
                        <a:spcAft>
                          <a:spcPts val="0"/>
                        </a:spcAft>
                      </a:pPr>
                      <a:r>
                        <a:rPr lang="ja-JP" sz="2000" b="1" kern="0" dirty="0"/>
                        <a:t>音声文書数</a:t>
                      </a:r>
                      <a:endParaRPr lang="ja-JP" sz="2000" b="1" kern="100" dirty="0">
                        <a:latin typeface="Times New Roman"/>
                        <a:ea typeface="ＭＳ 明朝"/>
                        <a:cs typeface="Times New Roman"/>
                      </a:endParaRPr>
                    </a:p>
                  </a:txBody>
                  <a:tcPr marL="68580" marR="68580" marT="0" marB="0" anchor="ctr"/>
                </a:tc>
                <a:tc>
                  <a:txBody>
                    <a:bodyPr/>
                    <a:lstStyle/>
                    <a:p>
                      <a:pPr algn="ctr">
                        <a:spcAft>
                          <a:spcPts val="0"/>
                        </a:spcAft>
                      </a:pPr>
                      <a:r>
                        <a:rPr lang="en-US" sz="2000" kern="0" dirty="0"/>
                        <a:t>2702</a:t>
                      </a:r>
                      <a:r>
                        <a:rPr lang="ja-JP" sz="2000" kern="0" dirty="0"/>
                        <a:t>講演</a:t>
                      </a:r>
                      <a:endParaRPr lang="ja-JP" sz="2000" kern="100" dirty="0">
                        <a:latin typeface="Times New Roman"/>
                        <a:ea typeface="ＭＳ 明朝"/>
                        <a:cs typeface="Times New Roman"/>
                      </a:endParaRPr>
                    </a:p>
                  </a:txBody>
                  <a:tcPr marL="68580" marR="68580" marT="0" marB="0" anchor="ctr"/>
                </a:tc>
              </a:tr>
              <a:tr h="360000">
                <a:tc>
                  <a:txBody>
                    <a:bodyPr/>
                    <a:lstStyle/>
                    <a:p>
                      <a:pPr algn="ctr">
                        <a:spcAft>
                          <a:spcPts val="0"/>
                        </a:spcAft>
                      </a:pPr>
                      <a:r>
                        <a:rPr lang="ja-JP" sz="2000" b="1" kern="0" dirty="0"/>
                        <a:t>音声認識</a:t>
                      </a:r>
                      <a:endParaRPr lang="ja-JP" sz="2000" b="1" kern="100" dirty="0">
                        <a:latin typeface="Times New Roman"/>
                        <a:ea typeface="ＭＳ 明朝"/>
                        <a:cs typeface="Times New Roman"/>
                      </a:endParaRPr>
                    </a:p>
                  </a:txBody>
                  <a:tcPr marL="68580" marR="68580" marT="0" marB="0" anchor="ctr"/>
                </a:tc>
                <a:tc>
                  <a:txBody>
                    <a:bodyPr/>
                    <a:lstStyle/>
                    <a:p>
                      <a:pPr algn="ctr">
                        <a:spcAft>
                          <a:spcPts val="0"/>
                        </a:spcAft>
                      </a:pPr>
                      <a:r>
                        <a:rPr lang="en-US" sz="2000" kern="0" dirty="0" err="1"/>
                        <a:t>SpokenDoc</a:t>
                      </a:r>
                      <a:r>
                        <a:rPr lang="ja-JP" sz="2000" kern="0" dirty="0"/>
                        <a:t>タスクにて配布</a:t>
                      </a:r>
                      <a:r>
                        <a:rPr lang="ja-JP" sz="2000" kern="0" dirty="0" smtClean="0"/>
                        <a:t>された</a:t>
                      </a:r>
                      <a:r>
                        <a:rPr lang="en-US" altLang="ja-JP" sz="2000" kern="0" dirty="0" smtClean="0"/>
                        <a:t/>
                      </a:r>
                      <a:br>
                        <a:rPr lang="en-US" altLang="ja-JP" sz="2000" kern="0" dirty="0" smtClean="0"/>
                      </a:br>
                      <a:r>
                        <a:rPr lang="ja-JP" sz="2000" kern="0" dirty="0" smtClean="0"/>
                        <a:t>音声</a:t>
                      </a:r>
                      <a:r>
                        <a:rPr lang="ja-JP" sz="2000" kern="0" dirty="0"/>
                        <a:t>認識結果</a:t>
                      </a:r>
                      <a:r>
                        <a:rPr lang="en-US" sz="2000" kern="0" dirty="0"/>
                        <a:t>(Word-based)</a:t>
                      </a:r>
                      <a:endParaRPr lang="ja-JP" sz="2000" kern="100" dirty="0">
                        <a:latin typeface="Times New Roman"/>
                        <a:ea typeface="ＭＳ 明朝"/>
                        <a:cs typeface="Times New Roman"/>
                      </a:endParaRPr>
                    </a:p>
                  </a:txBody>
                  <a:tcPr marL="68580" marR="68580" marT="0" marB="0" anchor="ctr"/>
                </a:tc>
              </a:tr>
              <a:tr h="360000">
                <a:tc>
                  <a:txBody>
                    <a:bodyPr/>
                    <a:lstStyle/>
                    <a:p>
                      <a:pPr algn="ctr">
                        <a:spcAft>
                          <a:spcPts val="0"/>
                        </a:spcAft>
                      </a:pPr>
                      <a:r>
                        <a:rPr lang="ja-JP" sz="2000" b="1" kern="0"/>
                        <a:t>音声認識率</a:t>
                      </a:r>
                      <a:endParaRPr lang="ja-JP" sz="2000" b="1" kern="100">
                        <a:latin typeface="Times New Roman"/>
                        <a:ea typeface="ＭＳ 明朝"/>
                        <a:cs typeface="Times New Roman"/>
                      </a:endParaRPr>
                    </a:p>
                  </a:txBody>
                  <a:tcPr marL="68580" marR="68580" marT="0" marB="0" anchor="ctr"/>
                </a:tc>
                <a:tc>
                  <a:txBody>
                    <a:bodyPr/>
                    <a:lstStyle/>
                    <a:p>
                      <a:pPr algn="ctr">
                        <a:spcAft>
                          <a:spcPts val="0"/>
                        </a:spcAft>
                      </a:pPr>
                      <a:r>
                        <a:rPr lang="en-US" sz="2000" kern="0" dirty="0"/>
                        <a:t>Correct 74.1</a:t>
                      </a:r>
                      <a:r>
                        <a:rPr lang="en-US" sz="2000" kern="0" dirty="0" smtClean="0"/>
                        <a:t>%,Accuracy </a:t>
                      </a:r>
                      <a:r>
                        <a:rPr lang="en-US" sz="2000" kern="0" dirty="0"/>
                        <a:t>69.2%</a:t>
                      </a:r>
                      <a:endParaRPr lang="ja-JP" sz="2000" kern="100" dirty="0">
                        <a:latin typeface="Times New Roman"/>
                        <a:ea typeface="ＭＳ 明朝"/>
                        <a:cs typeface="Times New Roman"/>
                      </a:endParaRPr>
                    </a:p>
                  </a:txBody>
                  <a:tcPr marL="68580" marR="68580" marT="0" marB="0" anchor="ctr"/>
                </a:tc>
              </a:tr>
              <a:tr h="360000">
                <a:tc>
                  <a:txBody>
                    <a:bodyPr/>
                    <a:lstStyle/>
                    <a:p>
                      <a:pPr algn="ctr">
                        <a:spcAft>
                          <a:spcPts val="0"/>
                        </a:spcAft>
                      </a:pPr>
                      <a:r>
                        <a:rPr lang="ja-JP" sz="2000" b="1" kern="0"/>
                        <a:t>質問クエリ</a:t>
                      </a:r>
                      <a:endParaRPr lang="ja-JP" sz="2000" b="1" kern="100">
                        <a:latin typeface="Times New Roman"/>
                        <a:ea typeface="ＭＳ 明朝"/>
                        <a:cs typeface="Times New Roman"/>
                      </a:endParaRPr>
                    </a:p>
                  </a:txBody>
                  <a:tcPr marL="68580" marR="68580" marT="0" marB="0" anchor="ctr"/>
                </a:tc>
                <a:tc>
                  <a:txBody>
                    <a:bodyPr/>
                    <a:lstStyle/>
                    <a:p>
                      <a:pPr algn="ctr">
                        <a:spcAft>
                          <a:spcPts val="0"/>
                        </a:spcAft>
                      </a:pPr>
                      <a:r>
                        <a:rPr lang="en-US" sz="2000" kern="0" dirty="0" err="1"/>
                        <a:t>Dryrun</a:t>
                      </a:r>
                      <a:r>
                        <a:rPr lang="ja-JP" sz="2000" kern="0" dirty="0"/>
                        <a:t>に用いられた</a:t>
                      </a:r>
                      <a:r>
                        <a:rPr lang="en-US" sz="2000" kern="0" dirty="0"/>
                        <a:t>39</a:t>
                      </a:r>
                      <a:r>
                        <a:rPr lang="ja-JP" sz="2000" kern="0" dirty="0"/>
                        <a:t>文</a:t>
                      </a:r>
                      <a:endParaRPr lang="ja-JP" sz="2000" kern="100" dirty="0">
                        <a:latin typeface="Times New Roman"/>
                        <a:ea typeface="ＭＳ 明朝"/>
                        <a:cs typeface="Times New Roman"/>
                      </a:endParaRPr>
                    </a:p>
                  </a:txBody>
                  <a:tcPr marL="68580" marR="68580" marT="0" marB="0" anchor="ctr"/>
                </a:tc>
              </a:tr>
              <a:tr h="360000">
                <a:tc>
                  <a:txBody>
                    <a:bodyPr/>
                    <a:lstStyle/>
                    <a:p>
                      <a:pPr algn="ctr">
                        <a:spcAft>
                          <a:spcPts val="0"/>
                        </a:spcAft>
                      </a:pPr>
                      <a:r>
                        <a:rPr lang="en-US" sz="2000" b="1" kern="0" dirty="0" smtClean="0"/>
                        <a:t>LDA</a:t>
                      </a:r>
                      <a:r>
                        <a:rPr lang="ja-JP" sz="2000" b="1" kern="0" dirty="0" smtClean="0"/>
                        <a:t>学習</a:t>
                      </a:r>
                      <a:r>
                        <a:rPr lang="ja-JP" sz="2000" b="1" kern="0" dirty="0"/>
                        <a:t>コーパス</a:t>
                      </a:r>
                      <a:endParaRPr lang="ja-JP" sz="2000" b="1" kern="100" dirty="0">
                        <a:latin typeface="Times New Roman"/>
                        <a:ea typeface="ＭＳ 明朝"/>
                        <a:cs typeface="Times New Roman"/>
                      </a:endParaRPr>
                    </a:p>
                  </a:txBody>
                  <a:tcPr marL="68580" marR="68580" marT="0" marB="0" anchor="ctr"/>
                </a:tc>
                <a:tc>
                  <a:txBody>
                    <a:bodyPr/>
                    <a:lstStyle/>
                    <a:p>
                      <a:pPr algn="ctr">
                        <a:spcAft>
                          <a:spcPts val="0"/>
                        </a:spcAft>
                      </a:pPr>
                      <a:r>
                        <a:rPr lang="ja-JP" sz="2000" kern="0" dirty="0"/>
                        <a:t>毎日新聞</a:t>
                      </a:r>
                      <a:r>
                        <a:rPr lang="en-US" sz="2000" kern="0" dirty="0"/>
                        <a:t>2</a:t>
                      </a:r>
                      <a:r>
                        <a:rPr lang="ja-JP" sz="2000" kern="0" dirty="0"/>
                        <a:t>年分の</a:t>
                      </a:r>
                      <a:r>
                        <a:rPr lang="ja-JP" sz="2000" kern="0" dirty="0" smtClean="0"/>
                        <a:t>記事</a:t>
                      </a:r>
                      <a:r>
                        <a:rPr lang="en-US" sz="2000" kern="0" dirty="0" smtClean="0"/>
                        <a:t>(</a:t>
                      </a:r>
                      <a:r>
                        <a:rPr lang="en-US" sz="2000" kern="0" dirty="0"/>
                        <a:t>2007</a:t>
                      </a:r>
                      <a:r>
                        <a:rPr lang="ja-JP" sz="2000" kern="0" dirty="0"/>
                        <a:t>年，</a:t>
                      </a:r>
                      <a:r>
                        <a:rPr lang="en-US" sz="2000" kern="0" dirty="0"/>
                        <a:t>2008</a:t>
                      </a:r>
                      <a:r>
                        <a:rPr lang="ja-JP" sz="2000" kern="0" dirty="0"/>
                        <a:t>年</a:t>
                      </a:r>
                      <a:r>
                        <a:rPr lang="en-US" sz="2000" kern="0" dirty="0"/>
                        <a:t>)</a:t>
                      </a:r>
                      <a:endParaRPr lang="ja-JP" sz="2000" kern="100" dirty="0">
                        <a:latin typeface="Times New Roman"/>
                        <a:ea typeface="ＭＳ 明朝"/>
                        <a:cs typeface="Times New Roman"/>
                      </a:endParaRPr>
                    </a:p>
                  </a:txBody>
                  <a:tcPr marL="68580" marR="68580" marT="0" marB="0" anchor="ctr"/>
                </a:tc>
              </a:tr>
              <a:tr h="360000">
                <a:tc>
                  <a:txBody>
                    <a:bodyPr/>
                    <a:lstStyle/>
                    <a:p>
                      <a:pPr algn="ctr">
                        <a:spcAft>
                          <a:spcPts val="0"/>
                        </a:spcAft>
                      </a:pPr>
                      <a:r>
                        <a:rPr lang="en-US" sz="2000" b="1" kern="0" dirty="0"/>
                        <a:t>Web</a:t>
                      </a:r>
                      <a:r>
                        <a:rPr lang="ja-JP" sz="2000" b="1" kern="0" dirty="0" smtClean="0"/>
                        <a:t>検索エンジン</a:t>
                      </a:r>
                      <a:endParaRPr lang="ja-JP" sz="2000" b="1" kern="100" dirty="0">
                        <a:latin typeface="Times New Roman"/>
                        <a:ea typeface="ＭＳ 明朝"/>
                        <a:cs typeface="Times New Roman"/>
                      </a:endParaRPr>
                    </a:p>
                  </a:txBody>
                  <a:tcPr marL="68580" marR="68580" marT="0" marB="0" anchor="ctr"/>
                </a:tc>
                <a:tc>
                  <a:txBody>
                    <a:bodyPr/>
                    <a:lstStyle/>
                    <a:p>
                      <a:pPr algn="ctr">
                        <a:spcAft>
                          <a:spcPts val="0"/>
                        </a:spcAft>
                      </a:pPr>
                      <a:r>
                        <a:rPr lang="en-US" sz="2000" kern="0" dirty="0" err="1"/>
                        <a:t>Yahoo!API</a:t>
                      </a:r>
                      <a:endParaRPr lang="ja-JP" sz="2000" kern="100" dirty="0">
                        <a:latin typeface="Times New Roman"/>
                        <a:ea typeface="ＭＳ 明朝"/>
                        <a:cs typeface="Times New Roman"/>
                      </a:endParaRPr>
                    </a:p>
                  </a:txBody>
                  <a:tcPr marL="68580" marR="68580" marT="0" marB="0" anchor="ctr"/>
                </a:tc>
              </a:tr>
              <a:tr h="360000">
                <a:tc>
                  <a:txBody>
                    <a:bodyPr/>
                    <a:lstStyle/>
                    <a:p>
                      <a:pPr algn="ctr">
                        <a:spcAft>
                          <a:spcPts val="0"/>
                        </a:spcAft>
                      </a:pPr>
                      <a:r>
                        <a:rPr lang="en-US" altLang="ja-JP" sz="2000" b="1" kern="100" dirty="0" smtClean="0">
                          <a:latin typeface="Times New Roman"/>
                          <a:ea typeface="ＭＳ 明朝"/>
                          <a:cs typeface="Times New Roman"/>
                        </a:rPr>
                        <a:t>Web</a:t>
                      </a:r>
                      <a:r>
                        <a:rPr lang="ja-JP" altLang="en-US" sz="2000" b="1" kern="100" dirty="0" smtClean="0">
                          <a:latin typeface="Times New Roman"/>
                          <a:ea typeface="ＭＳ 明朝"/>
                          <a:cs typeface="Times New Roman"/>
                        </a:rPr>
                        <a:t>記事数</a:t>
                      </a:r>
                      <a:endParaRPr lang="ja-JP" sz="2000" b="1" kern="100" dirty="0">
                        <a:latin typeface="Times New Roman"/>
                        <a:ea typeface="ＭＳ 明朝"/>
                        <a:cs typeface="Times New Roman"/>
                      </a:endParaRPr>
                    </a:p>
                  </a:txBody>
                  <a:tcPr marL="68580" marR="68580" marT="0" marB="0" anchor="ctr"/>
                </a:tc>
                <a:tc>
                  <a:txBody>
                    <a:bodyPr/>
                    <a:lstStyle/>
                    <a:p>
                      <a:pPr algn="ctr">
                        <a:spcAft>
                          <a:spcPts val="0"/>
                        </a:spcAft>
                      </a:pPr>
                      <a:r>
                        <a:rPr lang="ja-JP" altLang="en-US" sz="2000" kern="100" dirty="0" smtClean="0">
                          <a:latin typeface="Times New Roman"/>
                          <a:ea typeface="ＭＳ 明朝"/>
                          <a:cs typeface="Times New Roman"/>
                        </a:rPr>
                        <a:t>クエリ毎に</a:t>
                      </a:r>
                      <a:r>
                        <a:rPr lang="en-US" altLang="ja-JP" sz="2000" kern="100" dirty="0" smtClean="0">
                          <a:latin typeface="Times New Roman"/>
                          <a:ea typeface="ＭＳ 明朝"/>
                          <a:cs typeface="Times New Roman"/>
                        </a:rPr>
                        <a:t>30</a:t>
                      </a:r>
                      <a:r>
                        <a:rPr lang="ja-JP" altLang="en-US" sz="2000" kern="100" dirty="0" smtClean="0">
                          <a:latin typeface="Times New Roman"/>
                          <a:ea typeface="ＭＳ 明朝"/>
                          <a:cs typeface="Times New Roman"/>
                        </a:rPr>
                        <a:t>記事</a:t>
                      </a:r>
                      <a:endParaRPr lang="ja-JP" sz="2000" kern="100" dirty="0">
                        <a:latin typeface="Times New Roman"/>
                        <a:ea typeface="ＭＳ 明朝"/>
                        <a:cs typeface="Times New Roman"/>
                      </a:endParaRPr>
                    </a:p>
                  </a:txBody>
                  <a:tcPr marL="68580" marR="68580" marT="0" marB="0" anchor="ctr"/>
                </a:tc>
              </a:tr>
              <a:tr h="360000">
                <a:tc>
                  <a:txBody>
                    <a:bodyPr/>
                    <a:lstStyle/>
                    <a:p>
                      <a:pPr algn="ctr">
                        <a:spcAft>
                          <a:spcPts val="0"/>
                        </a:spcAft>
                      </a:pPr>
                      <a:r>
                        <a:rPr lang="el-GR" altLang="ja-JP" sz="2000" b="1" kern="0" dirty="0" smtClean="0">
                          <a:latin typeface="Century"/>
                          <a:ea typeface="ＭＳ 明朝"/>
                          <a:cs typeface="Times New Roman"/>
                        </a:rPr>
                        <a:t>μ</a:t>
                      </a:r>
                      <a:endParaRPr lang="en-US" sz="2000" b="1" kern="0" dirty="0">
                        <a:latin typeface="Century"/>
                        <a:ea typeface="ＭＳ 明朝"/>
                        <a:cs typeface="Times New Roman"/>
                      </a:endParaRPr>
                    </a:p>
                  </a:txBody>
                  <a:tcPr marL="68580" marR="68580" marT="0" marB="0" anchor="ctr"/>
                </a:tc>
                <a:tc>
                  <a:txBody>
                    <a:bodyPr/>
                    <a:lstStyle/>
                    <a:p>
                      <a:pPr algn="ctr">
                        <a:spcAft>
                          <a:spcPts val="0"/>
                        </a:spcAft>
                      </a:pPr>
                      <a:r>
                        <a:rPr lang="en-US" sz="2000" kern="0" dirty="0"/>
                        <a:t>4000</a:t>
                      </a:r>
                      <a:endParaRPr lang="ja-JP" sz="2000" kern="100" dirty="0">
                        <a:latin typeface="Times New Roman"/>
                        <a:ea typeface="ＭＳ 明朝"/>
                        <a:cs typeface="Times New Roman"/>
                      </a:endParaRPr>
                    </a:p>
                  </a:txBody>
                  <a:tcPr marL="68580" marR="68580" marT="0" marB="0" anchor="ctr"/>
                </a:tc>
              </a:tr>
              <a:tr h="360000">
                <a:tc>
                  <a:txBody>
                    <a:bodyPr/>
                    <a:lstStyle/>
                    <a:p>
                      <a:pPr algn="ctr">
                        <a:spcAft>
                          <a:spcPts val="0"/>
                        </a:spcAft>
                      </a:pPr>
                      <a:r>
                        <a:rPr lang="en-US" altLang="ja-JP" sz="2000" b="1" kern="0" dirty="0" smtClean="0">
                          <a:latin typeface="Century"/>
                          <a:ea typeface="ＭＳ 明朝"/>
                          <a:cs typeface="Times New Roman"/>
                        </a:rPr>
                        <a:t>ч</a:t>
                      </a:r>
                      <a:endParaRPr lang="en-US" sz="2000" b="1" kern="0" dirty="0">
                        <a:latin typeface="Century"/>
                        <a:ea typeface="ＭＳ 明朝"/>
                        <a:cs typeface="Times New Roman"/>
                      </a:endParaRPr>
                    </a:p>
                  </a:txBody>
                  <a:tcPr marL="68580" marR="68580" marT="0" marB="0" anchor="ctr"/>
                </a:tc>
                <a:tc>
                  <a:txBody>
                    <a:bodyPr/>
                    <a:lstStyle/>
                    <a:p>
                      <a:pPr algn="ctr">
                        <a:spcAft>
                          <a:spcPts val="0"/>
                        </a:spcAft>
                      </a:pPr>
                      <a:r>
                        <a:rPr lang="en-US" sz="2000" kern="0" dirty="0"/>
                        <a:t>50</a:t>
                      </a:r>
                      <a:endParaRPr lang="ja-JP" sz="2000" kern="100" dirty="0">
                        <a:latin typeface="Times New Roman"/>
                        <a:ea typeface="ＭＳ 明朝"/>
                        <a:cs typeface="Times New Roman"/>
                      </a:endParaRPr>
                    </a:p>
                  </a:txBody>
                  <a:tcPr marL="68580" marR="68580" marT="0" marB="0" anchor="ctr"/>
                </a:tc>
              </a:tr>
              <a:tr h="360000">
                <a:tc>
                  <a:txBody>
                    <a:bodyPr/>
                    <a:lstStyle/>
                    <a:p>
                      <a:pPr algn="ctr">
                        <a:spcAft>
                          <a:spcPts val="0"/>
                        </a:spcAft>
                      </a:pPr>
                      <a:r>
                        <a:rPr lang="ja-JP" altLang="en-US" sz="2000" b="1" kern="0" dirty="0" smtClean="0">
                          <a:latin typeface="Century"/>
                          <a:ea typeface="ＭＳ 明朝"/>
                          <a:cs typeface="Times New Roman"/>
                        </a:rPr>
                        <a:t>評価尺度</a:t>
                      </a:r>
                      <a:endParaRPr lang="en-US" sz="2000" b="1" kern="0" dirty="0">
                        <a:latin typeface="Century"/>
                        <a:ea typeface="ＭＳ 明朝"/>
                        <a:cs typeface="Times New Roman"/>
                      </a:endParaRPr>
                    </a:p>
                  </a:txBody>
                  <a:tcPr marL="68580" marR="68580" marT="0" marB="0" anchor="ctr"/>
                </a:tc>
                <a:tc>
                  <a:txBody>
                    <a:bodyPr/>
                    <a:lstStyle/>
                    <a:p>
                      <a:pPr algn="ctr">
                        <a:spcAft>
                          <a:spcPts val="0"/>
                        </a:spcAft>
                      </a:pPr>
                      <a:r>
                        <a:rPr lang="en-US" altLang="ja-JP" sz="2000" kern="100" dirty="0" smtClean="0">
                          <a:latin typeface="Times New Roman"/>
                          <a:ea typeface="ＭＳ 明朝"/>
                          <a:cs typeface="Times New Roman"/>
                        </a:rPr>
                        <a:t>MAP :</a:t>
                      </a:r>
                      <a:r>
                        <a:rPr lang="en-US" altLang="ja-JP" sz="2000" kern="100" baseline="0" dirty="0" smtClean="0">
                          <a:latin typeface="Times New Roman"/>
                          <a:ea typeface="ＭＳ 明朝"/>
                          <a:cs typeface="Times New Roman"/>
                        </a:rPr>
                        <a:t> Mean Average Precision</a:t>
                      </a:r>
                      <a:endParaRPr lang="en-US" altLang="ja-JP" sz="2000" kern="100" dirty="0" smtClean="0">
                        <a:latin typeface="Times New Roman"/>
                        <a:ea typeface="ＭＳ 明朝"/>
                        <a:cs typeface="Times New Roman"/>
                      </a:endParaRPr>
                    </a:p>
                  </a:txBody>
                  <a:tcPr marL="68580" marR="68580" marT="0" marB="0" anchor="ctr"/>
                </a:tc>
              </a:tr>
            </a:tbl>
          </a:graphicData>
        </a:graphic>
      </p:graphicFrame>
      <p:graphicFrame>
        <p:nvGraphicFramePr>
          <p:cNvPr id="2058" name="Object 10"/>
          <p:cNvGraphicFramePr>
            <a:graphicFrameLocks noChangeAspect="1"/>
          </p:cNvGraphicFramePr>
          <p:nvPr/>
        </p:nvGraphicFramePr>
        <p:xfrm>
          <a:off x="0" y="0"/>
          <a:ext cx="152400" cy="161925"/>
        </p:xfrm>
        <a:graphic>
          <a:graphicData uri="http://schemas.openxmlformats.org/presentationml/2006/ole">
            <p:oleObj spid="_x0000_s2058" name="数式" r:id="rId3" imgW="152268" imgH="164957" progId="Equation.3">
              <p:embed/>
            </p:oleObj>
          </a:graphicData>
        </a:graphic>
      </p:graphicFrame>
      <p:graphicFrame>
        <p:nvGraphicFramePr>
          <p:cNvPr id="2057" name="Object 9"/>
          <p:cNvGraphicFramePr>
            <a:graphicFrameLocks noChangeAspect="1"/>
          </p:cNvGraphicFramePr>
          <p:nvPr/>
        </p:nvGraphicFramePr>
        <p:xfrm>
          <a:off x="0" y="0"/>
          <a:ext cx="133350" cy="133350"/>
        </p:xfrm>
        <a:graphic>
          <a:graphicData uri="http://schemas.openxmlformats.org/presentationml/2006/ole">
            <p:oleObj spid="_x0000_s2057" name="数式" r:id="rId4" imgW="126835" imgH="139518" progId="Equation.3">
              <p:embed/>
            </p:oleObj>
          </a:graphicData>
        </a:graphic>
      </p:graphicFrame>
      <p:sp>
        <p:nvSpPr>
          <p:cNvPr id="25" name="スライド番号プレースホルダ 24"/>
          <p:cNvSpPr>
            <a:spLocks noGrp="1"/>
          </p:cNvSpPr>
          <p:nvPr>
            <p:ph type="sldNum" sz="quarter" idx="12"/>
          </p:nvPr>
        </p:nvSpPr>
        <p:spPr/>
        <p:txBody>
          <a:bodyPr/>
          <a:lstStyle/>
          <a:p>
            <a:fld id="{DF133D5F-3DBB-4F38-990F-35A691A5C1B1}" type="slidenum">
              <a:rPr kumimoji="1" lang="ja-JP" altLang="en-US" smtClean="0"/>
              <a:pPr/>
              <a:t>16</a:t>
            </a:fld>
            <a:endParaRPr kumimoji="1" lang="ja-JP" altLang="en-US" dirty="0"/>
          </a:p>
        </p:txBody>
      </p:sp>
      <p:sp>
        <p:nvSpPr>
          <p:cNvPr id="7" name="テキスト ボックス 6"/>
          <p:cNvSpPr txBox="1"/>
          <p:nvPr/>
        </p:nvSpPr>
        <p:spPr>
          <a:xfrm>
            <a:off x="395536" y="980728"/>
            <a:ext cx="8604448" cy="523220"/>
          </a:xfrm>
          <a:prstGeom prst="rect">
            <a:avLst/>
          </a:prstGeom>
          <a:noFill/>
        </p:spPr>
        <p:txBody>
          <a:bodyPr wrap="square" rtlCol="0">
            <a:spAutoFit/>
          </a:bodyPr>
          <a:lstStyle/>
          <a:p>
            <a:r>
              <a:rPr lang="en-US" altLang="ja-JP" sz="2800" dirty="0" err="1" smtClean="0">
                <a:solidFill>
                  <a:schemeClr val="bg1"/>
                </a:solidFill>
              </a:rPr>
              <a:t>SpokenDoc</a:t>
            </a:r>
            <a:r>
              <a:rPr lang="ja-JP" altLang="en-US" sz="2800" dirty="0" smtClean="0">
                <a:solidFill>
                  <a:schemeClr val="bg1"/>
                </a:solidFill>
              </a:rPr>
              <a:t>に従って実験を行った</a:t>
            </a:r>
            <a:endParaRPr lang="en-US" altLang="ja-JP" sz="2800" dirty="0" smtClean="0">
              <a:solidFill>
                <a:schemeClr val="bg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実験結果</a:t>
            </a:r>
            <a:endParaRPr kumimoji="1" lang="ja-JP" altLang="en-US" dirty="0"/>
          </a:p>
        </p:txBody>
      </p:sp>
      <p:graphicFrame>
        <p:nvGraphicFramePr>
          <p:cNvPr id="5" name="グラフ 4"/>
          <p:cNvGraphicFramePr/>
          <p:nvPr/>
        </p:nvGraphicFramePr>
        <p:xfrm>
          <a:off x="611561" y="1052736"/>
          <a:ext cx="7920879" cy="4320480"/>
        </p:xfrm>
        <a:graphic>
          <a:graphicData uri="http://schemas.openxmlformats.org/drawingml/2006/chart">
            <c:chart xmlns:c="http://schemas.openxmlformats.org/drawingml/2006/chart" xmlns:r="http://schemas.openxmlformats.org/officeDocument/2006/relationships" r:id="rId2"/>
          </a:graphicData>
        </a:graphic>
      </p:graphicFrame>
      <p:sp>
        <p:nvSpPr>
          <p:cNvPr id="6" name="スライド番号プレースホルダ 5"/>
          <p:cNvSpPr>
            <a:spLocks noGrp="1"/>
          </p:cNvSpPr>
          <p:nvPr>
            <p:ph type="sldNum" sz="quarter" idx="12"/>
          </p:nvPr>
        </p:nvSpPr>
        <p:spPr/>
        <p:txBody>
          <a:bodyPr/>
          <a:lstStyle/>
          <a:p>
            <a:fld id="{DF133D5F-3DBB-4F38-990F-35A691A5C1B1}" type="slidenum">
              <a:rPr kumimoji="1" lang="ja-JP" altLang="en-US" smtClean="0"/>
              <a:pPr/>
              <a:t>17</a:t>
            </a:fld>
            <a:endParaRPr kumimoji="1" lang="ja-JP" altLang="en-US" dirty="0"/>
          </a:p>
        </p:txBody>
      </p:sp>
      <p:grpSp>
        <p:nvGrpSpPr>
          <p:cNvPr id="7" name="グループ化 6"/>
          <p:cNvGrpSpPr/>
          <p:nvPr/>
        </p:nvGrpSpPr>
        <p:grpSpPr>
          <a:xfrm>
            <a:off x="755576" y="5714092"/>
            <a:ext cx="8208912" cy="523220"/>
            <a:chOff x="683568" y="1553974"/>
            <a:chExt cx="7992888" cy="523220"/>
          </a:xfrm>
        </p:grpSpPr>
        <p:sp>
          <p:nvSpPr>
            <p:cNvPr id="8" name="テキスト ボックス 7"/>
            <p:cNvSpPr txBox="1"/>
            <p:nvPr/>
          </p:nvSpPr>
          <p:spPr>
            <a:xfrm>
              <a:off x="683568" y="1553974"/>
              <a:ext cx="7992888" cy="523220"/>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ja-JP"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ja-JP"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en-US" altLang="ja-JP"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Web</a:t>
              </a:r>
              <a:r>
                <a:rPr lang="ja-JP"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文書の有用性が確認できる</a:t>
              </a:r>
              <a:endParaRPr lang="en-US" altLang="ja-JP"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9" name="円/楕円 8"/>
            <p:cNvSpPr/>
            <p:nvPr/>
          </p:nvSpPr>
          <p:spPr>
            <a:xfrm>
              <a:off x="827584" y="1671568"/>
              <a:ext cx="288032" cy="288032"/>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grpSp>
      <p:sp>
        <p:nvSpPr>
          <p:cNvPr id="10" name="角丸四角形 9"/>
          <p:cNvSpPr/>
          <p:nvPr/>
        </p:nvSpPr>
        <p:spPr>
          <a:xfrm>
            <a:off x="2267744" y="1196752"/>
            <a:ext cx="2664296" cy="3960440"/>
          </a:xfrm>
          <a:prstGeom prst="roundRect">
            <a:avLst>
              <a:gd name="adj" fmla="val 10520"/>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実験結果</a:t>
            </a:r>
            <a:endParaRPr kumimoji="1" lang="ja-JP" altLang="en-US" dirty="0"/>
          </a:p>
        </p:txBody>
      </p:sp>
      <p:graphicFrame>
        <p:nvGraphicFramePr>
          <p:cNvPr id="5" name="グラフ 4"/>
          <p:cNvGraphicFramePr/>
          <p:nvPr/>
        </p:nvGraphicFramePr>
        <p:xfrm>
          <a:off x="611561" y="1052736"/>
          <a:ext cx="7920879" cy="4320480"/>
        </p:xfrm>
        <a:graphic>
          <a:graphicData uri="http://schemas.openxmlformats.org/drawingml/2006/chart">
            <c:chart xmlns:c="http://schemas.openxmlformats.org/drawingml/2006/chart" xmlns:r="http://schemas.openxmlformats.org/officeDocument/2006/relationships" r:id="rId2"/>
          </a:graphicData>
        </a:graphic>
      </p:graphicFrame>
      <p:sp>
        <p:nvSpPr>
          <p:cNvPr id="6" name="スライド番号プレースホルダ 5"/>
          <p:cNvSpPr>
            <a:spLocks noGrp="1"/>
          </p:cNvSpPr>
          <p:nvPr>
            <p:ph type="sldNum" sz="quarter" idx="12"/>
          </p:nvPr>
        </p:nvSpPr>
        <p:spPr/>
        <p:txBody>
          <a:bodyPr/>
          <a:lstStyle/>
          <a:p>
            <a:fld id="{DF133D5F-3DBB-4F38-990F-35A691A5C1B1}" type="slidenum">
              <a:rPr kumimoji="1" lang="ja-JP" altLang="en-US" smtClean="0"/>
              <a:pPr/>
              <a:t>18</a:t>
            </a:fld>
            <a:endParaRPr kumimoji="1" lang="ja-JP" altLang="en-US" dirty="0"/>
          </a:p>
        </p:txBody>
      </p:sp>
      <p:grpSp>
        <p:nvGrpSpPr>
          <p:cNvPr id="3" name="グループ化 6"/>
          <p:cNvGrpSpPr/>
          <p:nvPr/>
        </p:nvGrpSpPr>
        <p:grpSpPr>
          <a:xfrm>
            <a:off x="755576" y="5714092"/>
            <a:ext cx="8208912" cy="523220"/>
            <a:chOff x="683568" y="1553974"/>
            <a:chExt cx="7992888" cy="523220"/>
          </a:xfrm>
        </p:grpSpPr>
        <p:sp>
          <p:nvSpPr>
            <p:cNvPr id="8" name="テキスト ボックス 7"/>
            <p:cNvSpPr txBox="1"/>
            <p:nvPr/>
          </p:nvSpPr>
          <p:spPr>
            <a:xfrm>
              <a:off x="683568" y="1553974"/>
              <a:ext cx="7992888" cy="523220"/>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ja-JP"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ja-JP"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文書の重み付けにより更に検索精度が向上</a:t>
              </a:r>
              <a:endParaRPr lang="en-US" altLang="ja-JP"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9" name="円/楕円 8"/>
            <p:cNvSpPr/>
            <p:nvPr/>
          </p:nvSpPr>
          <p:spPr>
            <a:xfrm>
              <a:off x="827584" y="1671568"/>
              <a:ext cx="288032" cy="288032"/>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grpSp>
      <p:sp>
        <p:nvSpPr>
          <p:cNvPr id="10" name="角丸四角形 9"/>
          <p:cNvSpPr/>
          <p:nvPr/>
        </p:nvSpPr>
        <p:spPr>
          <a:xfrm>
            <a:off x="3851920" y="1196752"/>
            <a:ext cx="4248472" cy="3960440"/>
          </a:xfrm>
          <a:prstGeom prst="roundRect">
            <a:avLst>
              <a:gd name="adj" fmla="val 8797"/>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スライド番号プレースホルダ 2"/>
          <p:cNvSpPr>
            <a:spLocks noGrp="1"/>
          </p:cNvSpPr>
          <p:nvPr>
            <p:ph type="sldNum" sz="quarter" idx="12"/>
          </p:nvPr>
        </p:nvSpPr>
        <p:spPr/>
        <p:txBody>
          <a:bodyPr/>
          <a:lstStyle/>
          <a:p>
            <a:fld id="{DF133D5F-3DBB-4F38-990F-35A691A5C1B1}" type="slidenum">
              <a:rPr kumimoji="1" lang="ja-JP" altLang="en-US" smtClean="0"/>
              <a:pPr/>
              <a:t>19</a:t>
            </a:fld>
            <a:endParaRPr kumimoji="1" lang="ja-JP" altLang="en-US" dirty="0"/>
          </a:p>
        </p:txBody>
      </p:sp>
      <p:sp>
        <p:nvSpPr>
          <p:cNvPr id="4" name="テキスト ボックス 3"/>
          <p:cNvSpPr txBox="1"/>
          <p:nvPr/>
        </p:nvSpPr>
        <p:spPr>
          <a:xfrm>
            <a:off x="504056" y="2204864"/>
            <a:ext cx="8172400" cy="2616101"/>
          </a:xfrm>
          <a:prstGeom prst="rect">
            <a:avLst/>
          </a:prstGeom>
          <a:noFill/>
        </p:spPr>
        <p:txBody>
          <a:bodyPr wrap="square" rtlCol="0">
            <a:spAutoFit/>
          </a:bodyPr>
          <a:lstStyle/>
          <a:p>
            <a:pPr>
              <a:buClr>
                <a:srgbClr val="FF0000"/>
              </a:buClr>
              <a:buFont typeface="Wingdings" pitchFamily="2" charset="2"/>
              <a:buChar char="p"/>
            </a:pPr>
            <a:r>
              <a:rPr lang="en-US" altLang="ja-JP" sz="2800" dirty="0" smtClean="0">
                <a:solidFill>
                  <a:schemeClr val="bg1"/>
                </a:solidFill>
              </a:rPr>
              <a:t>Web</a:t>
            </a:r>
            <a:r>
              <a:rPr lang="ja-JP" altLang="en-US" sz="2800" dirty="0" smtClean="0">
                <a:solidFill>
                  <a:schemeClr val="bg1"/>
                </a:solidFill>
              </a:rPr>
              <a:t>文書を併用したディリクレ・スムージング</a:t>
            </a:r>
            <a:endParaRPr lang="en-US" altLang="ja-JP" sz="2800" dirty="0" smtClean="0">
              <a:solidFill>
                <a:schemeClr val="bg1"/>
              </a:solidFill>
            </a:endParaRPr>
          </a:p>
          <a:p>
            <a:pPr>
              <a:buClr>
                <a:srgbClr val="FF0000"/>
              </a:buClr>
              <a:buFont typeface="Wingdings" pitchFamily="2" charset="2"/>
              <a:buChar char="p"/>
            </a:pPr>
            <a:endParaRPr lang="en-US" altLang="ja-JP" sz="2800" dirty="0" smtClean="0">
              <a:solidFill>
                <a:schemeClr val="bg1"/>
              </a:solidFill>
            </a:endParaRPr>
          </a:p>
          <a:p>
            <a:pPr>
              <a:buClr>
                <a:srgbClr val="FF0000"/>
              </a:buClr>
              <a:buFont typeface="Wingdings" pitchFamily="2" charset="2"/>
              <a:buChar char="p"/>
            </a:pPr>
            <a:r>
              <a:rPr lang="en-US" altLang="ja-JP" sz="2800" dirty="0" smtClean="0">
                <a:solidFill>
                  <a:schemeClr val="bg1"/>
                </a:solidFill>
              </a:rPr>
              <a:t>Web</a:t>
            </a:r>
            <a:r>
              <a:rPr lang="ja-JP" altLang="en-US" sz="2800" dirty="0" smtClean="0">
                <a:solidFill>
                  <a:schemeClr val="bg1"/>
                </a:solidFill>
              </a:rPr>
              <a:t>文書の重み付け</a:t>
            </a:r>
            <a:endParaRPr lang="en-US" altLang="ja-JP" sz="2800" dirty="0" smtClean="0">
              <a:solidFill>
                <a:schemeClr val="bg1"/>
              </a:solidFill>
            </a:endParaRPr>
          </a:p>
          <a:p>
            <a:pPr>
              <a:buClr>
                <a:srgbClr val="FF0000"/>
              </a:buClr>
            </a:pPr>
            <a:r>
              <a:rPr lang="ja-JP" altLang="en-US" sz="2800" dirty="0" smtClean="0">
                <a:solidFill>
                  <a:schemeClr val="bg1"/>
                </a:solidFill>
              </a:rPr>
              <a:t>　　・トピック適応言語モデル</a:t>
            </a:r>
            <a:endParaRPr lang="en-US" altLang="ja-JP" sz="2800" dirty="0" smtClean="0">
              <a:solidFill>
                <a:schemeClr val="bg1"/>
              </a:solidFill>
            </a:endParaRPr>
          </a:p>
          <a:p>
            <a:pPr>
              <a:buClr>
                <a:srgbClr val="FF0000"/>
              </a:buClr>
            </a:pPr>
            <a:r>
              <a:rPr lang="ja-JP" altLang="en-US" sz="2800" dirty="0" smtClean="0">
                <a:solidFill>
                  <a:schemeClr val="bg1"/>
                </a:solidFill>
              </a:rPr>
              <a:t>　　・類似手法との比較実験</a:t>
            </a:r>
            <a:endParaRPr lang="en-US" altLang="ja-JP" sz="2800" dirty="0" smtClean="0">
              <a:solidFill>
                <a:schemeClr val="bg1"/>
              </a:solidFill>
            </a:endParaRPr>
          </a:p>
          <a:p>
            <a:pPr lvl="1">
              <a:buClr>
                <a:srgbClr val="FF0000"/>
              </a:buClr>
            </a:pPr>
            <a:endParaRPr lang="en-US" altLang="ja-JP" sz="2400" dirty="0" smtClean="0">
              <a:solidFill>
                <a:schemeClr val="bg1"/>
              </a:solidFill>
            </a:endParaRPr>
          </a:p>
        </p:txBody>
      </p:sp>
      <p:grpSp>
        <p:nvGrpSpPr>
          <p:cNvPr id="11" name="グループ化 6"/>
          <p:cNvGrpSpPr/>
          <p:nvPr/>
        </p:nvGrpSpPr>
        <p:grpSpPr>
          <a:xfrm>
            <a:off x="359532" y="1393612"/>
            <a:ext cx="8424936" cy="523220"/>
            <a:chOff x="683568" y="1553974"/>
            <a:chExt cx="8203227" cy="523220"/>
          </a:xfrm>
        </p:grpSpPr>
        <p:sp>
          <p:nvSpPr>
            <p:cNvPr id="12" name="テキスト ボックス 11"/>
            <p:cNvSpPr txBox="1"/>
            <p:nvPr/>
          </p:nvSpPr>
          <p:spPr>
            <a:xfrm>
              <a:off x="683568" y="1553974"/>
              <a:ext cx="8203227" cy="523220"/>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ja-JP"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ja-JP"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音声文書の検索に向けたクエリゆう度モデルの拡張</a:t>
              </a:r>
              <a:endParaRPr lang="en-US" altLang="ja-JP"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円/楕円 12"/>
            <p:cNvSpPr/>
            <p:nvPr/>
          </p:nvSpPr>
          <p:spPr>
            <a:xfrm>
              <a:off x="827584" y="1671568"/>
              <a:ext cx="288032" cy="288032"/>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grpSp>
      <p:grpSp>
        <p:nvGrpSpPr>
          <p:cNvPr id="14" name="グループ化 6"/>
          <p:cNvGrpSpPr/>
          <p:nvPr/>
        </p:nvGrpSpPr>
        <p:grpSpPr>
          <a:xfrm>
            <a:off x="395536" y="4922004"/>
            <a:ext cx="8424936" cy="523220"/>
            <a:chOff x="683568" y="1553974"/>
            <a:chExt cx="8203227" cy="523220"/>
          </a:xfrm>
        </p:grpSpPr>
        <p:sp>
          <p:nvSpPr>
            <p:cNvPr id="15" name="テキスト ボックス 14"/>
            <p:cNvSpPr txBox="1"/>
            <p:nvPr/>
          </p:nvSpPr>
          <p:spPr>
            <a:xfrm>
              <a:off x="683568" y="1553974"/>
              <a:ext cx="8203227" cy="523220"/>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ja-JP"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ja-JP"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評価実験により検索精度の向上を確認</a:t>
              </a:r>
              <a:endParaRPr lang="en-US" altLang="ja-JP"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6" name="円/楕円 15"/>
            <p:cNvSpPr/>
            <p:nvPr/>
          </p:nvSpPr>
          <p:spPr>
            <a:xfrm>
              <a:off x="827584" y="1671568"/>
              <a:ext cx="288032" cy="288032"/>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2"/>
          </p:nvPr>
        </p:nvSpPr>
        <p:spPr/>
        <p:txBody>
          <a:bodyPr/>
          <a:lstStyle/>
          <a:p>
            <a:fld id="{DF133D5F-3DBB-4F38-990F-35A691A5C1B1}" type="slidenum">
              <a:rPr kumimoji="1" lang="ja-JP" altLang="en-US" smtClean="0"/>
              <a:pPr/>
              <a:t>2</a:t>
            </a:fld>
            <a:endParaRPr kumimoji="1" lang="ja-JP" altLang="en-US"/>
          </a:p>
        </p:txBody>
      </p:sp>
      <p:sp>
        <p:nvSpPr>
          <p:cNvPr id="8" name="タイトル 3"/>
          <p:cNvSpPr txBox="1">
            <a:spLocks/>
          </p:cNvSpPr>
          <p:nvPr/>
        </p:nvSpPr>
        <p:spPr>
          <a:xfrm>
            <a:off x="323528" y="188640"/>
            <a:ext cx="8352928" cy="778098"/>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4400" b="0" i="0" u="none" strike="noStrike" kern="1200" cap="none" spc="0" normalizeH="0" baseline="0" noProof="0" dirty="0" smtClean="0">
                <a:ln>
                  <a:noFill/>
                </a:ln>
                <a:solidFill>
                  <a:schemeClr val="bg1">
                    <a:lumMod val="95000"/>
                  </a:schemeClr>
                </a:solidFill>
                <a:effectLst>
                  <a:outerShdw blurRad="50800" dist="38100" dir="2700000" algn="tl" rotWithShape="0">
                    <a:prstClr val="black">
                      <a:alpha val="40000"/>
                    </a:prstClr>
                  </a:outerShdw>
                </a:effectLst>
                <a:uLnTx/>
                <a:uFillTx/>
                <a:latin typeface="+mj-lt"/>
                <a:ea typeface="+mj-ea"/>
                <a:cs typeface="+mj-cs"/>
              </a:rPr>
              <a:t>発表の流れ</a:t>
            </a:r>
            <a:endParaRPr kumimoji="1" lang="ja-JP" altLang="en-US" sz="4400" b="0" i="0" u="none" strike="noStrike" kern="1200" cap="none" spc="0" normalizeH="0" baseline="0" noProof="0" dirty="0">
              <a:ln>
                <a:noFill/>
              </a:ln>
              <a:solidFill>
                <a:schemeClr val="bg1">
                  <a:lumMod val="95000"/>
                </a:schemeClr>
              </a:solidFill>
              <a:effectLst>
                <a:outerShdw blurRad="50800" dist="38100" dir="2700000" algn="tl" rotWithShape="0">
                  <a:prstClr val="black">
                    <a:alpha val="40000"/>
                  </a:prstClr>
                </a:outerShdw>
              </a:effectLst>
              <a:uLnTx/>
              <a:uFillTx/>
              <a:latin typeface="+mj-lt"/>
              <a:ea typeface="+mj-ea"/>
              <a:cs typeface="+mj-cs"/>
            </a:endParaRPr>
          </a:p>
        </p:txBody>
      </p:sp>
      <p:grpSp>
        <p:nvGrpSpPr>
          <p:cNvPr id="21" name="グループ化 20"/>
          <p:cNvGrpSpPr/>
          <p:nvPr/>
        </p:nvGrpSpPr>
        <p:grpSpPr>
          <a:xfrm>
            <a:off x="251520" y="980728"/>
            <a:ext cx="8208912" cy="648072"/>
            <a:chOff x="251520" y="980728"/>
            <a:chExt cx="8208912" cy="648072"/>
          </a:xfrm>
        </p:grpSpPr>
        <p:sp>
          <p:nvSpPr>
            <p:cNvPr id="9" name="角丸四角形 8"/>
            <p:cNvSpPr/>
            <p:nvPr/>
          </p:nvSpPr>
          <p:spPr>
            <a:xfrm>
              <a:off x="251520" y="980728"/>
              <a:ext cx="8208912" cy="648072"/>
            </a:xfrm>
            <a:prstGeom prst="roundRect">
              <a:avLst>
                <a:gd name="adj" fmla="val 11402"/>
              </a:avLst>
            </a:prstGeom>
            <a:solidFill>
              <a:schemeClr val="tx1">
                <a:lumMod val="75000"/>
                <a:lumOff val="25000"/>
              </a:schemeClr>
            </a:solidFill>
            <a:ln/>
          </p:spPr>
          <p:style>
            <a:lnRef idx="3">
              <a:schemeClr val="lt1"/>
            </a:lnRef>
            <a:fillRef idx="1">
              <a:schemeClr val="dk1"/>
            </a:fillRef>
            <a:effectRef idx="1">
              <a:schemeClr val="dk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395536" y="1043154"/>
              <a:ext cx="4968552" cy="523220"/>
            </a:xfrm>
            <a:prstGeom prst="rect">
              <a:avLst/>
            </a:prstGeom>
            <a:noFill/>
          </p:spPr>
          <p:txBody>
            <a:bodyPr wrap="square" rtlCol="0">
              <a:spAutoFit/>
            </a:bodyPr>
            <a:lstStyle/>
            <a:p>
              <a:pPr>
                <a:buClr>
                  <a:srgbClr val="FF0000"/>
                </a:buClr>
                <a:buFont typeface="Wingdings" pitchFamily="2" charset="2"/>
                <a:buChar char="p"/>
              </a:pPr>
              <a:r>
                <a:rPr lang="ja-JP" altLang="en-US" sz="2800" dirty="0" smtClean="0">
                  <a:solidFill>
                    <a:schemeClr val="bg1"/>
                  </a:solidFill>
                </a:rPr>
                <a:t>背景・目的</a:t>
              </a:r>
              <a:r>
                <a:rPr lang="ja-JP" altLang="en-US" sz="2800" dirty="0">
                  <a:solidFill>
                    <a:schemeClr val="bg1"/>
                  </a:solidFill>
                </a:rPr>
                <a:t>　</a:t>
              </a:r>
              <a:endParaRPr lang="en-US" altLang="ja-JP" sz="2800" dirty="0" smtClean="0">
                <a:solidFill>
                  <a:schemeClr val="bg1"/>
                </a:solidFill>
              </a:endParaRPr>
            </a:p>
          </p:txBody>
        </p:sp>
      </p:grpSp>
      <p:grpSp>
        <p:nvGrpSpPr>
          <p:cNvPr id="22" name="グループ化 21"/>
          <p:cNvGrpSpPr/>
          <p:nvPr/>
        </p:nvGrpSpPr>
        <p:grpSpPr>
          <a:xfrm>
            <a:off x="323528" y="1772816"/>
            <a:ext cx="8208912" cy="1584176"/>
            <a:chOff x="971600" y="1700808"/>
            <a:chExt cx="8208912" cy="1584176"/>
          </a:xfrm>
        </p:grpSpPr>
        <p:sp>
          <p:nvSpPr>
            <p:cNvPr id="13" name="角丸四角形 12"/>
            <p:cNvSpPr/>
            <p:nvPr/>
          </p:nvSpPr>
          <p:spPr>
            <a:xfrm>
              <a:off x="971600" y="1700808"/>
              <a:ext cx="8208912" cy="1584176"/>
            </a:xfrm>
            <a:prstGeom prst="roundRect">
              <a:avLst>
                <a:gd name="adj" fmla="val 5659"/>
              </a:avLst>
            </a:prstGeom>
            <a:solidFill>
              <a:schemeClr val="tx1">
                <a:lumMod val="75000"/>
                <a:lumOff val="25000"/>
              </a:schemeClr>
            </a:solidFill>
            <a:ln/>
          </p:spPr>
          <p:style>
            <a:lnRef idx="3">
              <a:schemeClr val="lt1"/>
            </a:lnRef>
            <a:fillRef idx="1">
              <a:schemeClr val="dk1"/>
            </a:fillRef>
            <a:effectRef idx="1">
              <a:schemeClr val="dk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1115616" y="1769621"/>
              <a:ext cx="5544616" cy="1446550"/>
            </a:xfrm>
            <a:prstGeom prst="rect">
              <a:avLst/>
            </a:prstGeom>
            <a:noFill/>
          </p:spPr>
          <p:txBody>
            <a:bodyPr wrap="square" rtlCol="0">
              <a:spAutoFit/>
            </a:bodyPr>
            <a:lstStyle/>
            <a:p>
              <a:pPr>
                <a:buClr>
                  <a:srgbClr val="FF0000"/>
                </a:buClr>
                <a:buFont typeface="Wingdings" pitchFamily="2" charset="2"/>
                <a:buChar char="p"/>
              </a:pPr>
              <a:r>
                <a:rPr lang="ja-JP" altLang="en-US" sz="2800" dirty="0" smtClean="0">
                  <a:solidFill>
                    <a:schemeClr val="bg1"/>
                  </a:solidFill>
                </a:rPr>
                <a:t>クエリゆう度モデル</a:t>
              </a:r>
              <a:endParaRPr lang="en-US" altLang="ja-JP" sz="2800" dirty="0" smtClean="0">
                <a:solidFill>
                  <a:schemeClr val="bg1"/>
                </a:solidFill>
              </a:endParaRPr>
            </a:p>
            <a:p>
              <a:pPr lvl="1"/>
              <a:r>
                <a:rPr lang="ja-JP" altLang="en-US" sz="2000" dirty="0" smtClean="0">
                  <a:solidFill>
                    <a:schemeClr val="bg1"/>
                  </a:solidFill>
                </a:rPr>
                <a:t>・スムージング</a:t>
              </a:r>
              <a:endParaRPr lang="en-US" altLang="ja-JP" sz="2000" dirty="0" smtClean="0">
                <a:solidFill>
                  <a:schemeClr val="bg1"/>
                </a:solidFill>
              </a:endParaRPr>
            </a:p>
            <a:p>
              <a:pPr lvl="1"/>
              <a:r>
                <a:rPr lang="ja-JP" altLang="en-US" sz="2000" dirty="0" smtClean="0">
                  <a:solidFill>
                    <a:schemeClr val="bg1"/>
                  </a:solidFill>
                </a:rPr>
                <a:t>・線形補間法</a:t>
              </a:r>
              <a:endParaRPr lang="en-US" altLang="ja-JP" sz="2000" dirty="0" smtClean="0">
                <a:solidFill>
                  <a:schemeClr val="bg1"/>
                </a:solidFill>
              </a:endParaRPr>
            </a:p>
            <a:p>
              <a:pPr lvl="1"/>
              <a:r>
                <a:rPr lang="ja-JP" altLang="en-US" sz="2000" dirty="0" smtClean="0">
                  <a:solidFill>
                    <a:schemeClr val="bg1"/>
                  </a:solidFill>
                </a:rPr>
                <a:t>・ディリクレ・スムージング</a:t>
              </a:r>
              <a:r>
                <a:rPr lang="ja-JP" altLang="en-US" sz="2000" dirty="0">
                  <a:solidFill>
                    <a:schemeClr val="bg1"/>
                  </a:solidFill>
                </a:rPr>
                <a:t>　</a:t>
              </a:r>
              <a:endParaRPr lang="en-US" altLang="ja-JP" sz="2000" dirty="0" smtClean="0">
                <a:solidFill>
                  <a:schemeClr val="bg1"/>
                </a:solidFill>
              </a:endParaRPr>
            </a:p>
          </p:txBody>
        </p:sp>
      </p:grpSp>
      <p:grpSp>
        <p:nvGrpSpPr>
          <p:cNvPr id="23" name="グループ化 22"/>
          <p:cNvGrpSpPr/>
          <p:nvPr/>
        </p:nvGrpSpPr>
        <p:grpSpPr>
          <a:xfrm>
            <a:off x="395536" y="3501008"/>
            <a:ext cx="8208912" cy="1224136"/>
            <a:chOff x="1691680" y="3429000"/>
            <a:chExt cx="8208912" cy="1224136"/>
          </a:xfrm>
        </p:grpSpPr>
        <p:sp>
          <p:nvSpPr>
            <p:cNvPr id="15" name="角丸四角形 14"/>
            <p:cNvSpPr/>
            <p:nvPr/>
          </p:nvSpPr>
          <p:spPr>
            <a:xfrm>
              <a:off x="1691680" y="3429000"/>
              <a:ext cx="8208912" cy="1224136"/>
            </a:xfrm>
            <a:prstGeom prst="roundRect">
              <a:avLst>
                <a:gd name="adj" fmla="val 5659"/>
              </a:avLst>
            </a:prstGeom>
            <a:solidFill>
              <a:schemeClr val="tx1">
                <a:lumMod val="75000"/>
                <a:lumOff val="25000"/>
              </a:schemeClr>
            </a:solidFill>
            <a:ln/>
          </p:spPr>
          <p:style>
            <a:lnRef idx="3">
              <a:schemeClr val="lt1"/>
            </a:lnRef>
            <a:fillRef idx="1">
              <a:schemeClr val="dk1"/>
            </a:fillRef>
            <a:effectRef idx="1">
              <a:schemeClr val="dk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1763688" y="3471682"/>
              <a:ext cx="6192688" cy="1138773"/>
            </a:xfrm>
            <a:prstGeom prst="rect">
              <a:avLst/>
            </a:prstGeom>
            <a:noFill/>
          </p:spPr>
          <p:txBody>
            <a:bodyPr wrap="square" rtlCol="0">
              <a:spAutoFit/>
            </a:bodyPr>
            <a:lstStyle/>
            <a:p>
              <a:pPr>
                <a:buClr>
                  <a:srgbClr val="FF0000"/>
                </a:buClr>
                <a:buFont typeface="Wingdings" pitchFamily="2" charset="2"/>
                <a:buChar char="p"/>
              </a:pPr>
              <a:r>
                <a:rPr lang="ja-JP" altLang="en-US" sz="2800" dirty="0" smtClean="0">
                  <a:solidFill>
                    <a:schemeClr val="bg1"/>
                  </a:solidFill>
                </a:rPr>
                <a:t>提案手法</a:t>
              </a:r>
              <a:endParaRPr lang="en-US" altLang="ja-JP" sz="2800" dirty="0" smtClean="0">
                <a:solidFill>
                  <a:schemeClr val="bg1"/>
                </a:solidFill>
              </a:endParaRPr>
            </a:p>
            <a:p>
              <a:pPr lvl="1"/>
              <a:r>
                <a:rPr lang="ja-JP" altLang="en-US" sz="2000" dirty="0" smtClean="0">
                  <a:solidFill>
                    <a:schemeClr val="bg1"/>
                  </a:solidFill>
                </a:rPr>
                <a:t>・</a:t>
              </a:r>
              <a:r>
                <a:rPr lang="en-US" altLang="ja-JP" sz="2000" dirty="0" smtClean="0">
                  <a:solidFill>
                    <a:schemeClr val="bg1"/>
                  </a:solidFill>
                </a:rPr>
                <a:t>Web</a:t>
              </a:r>
              <a:r>
                <a:rPr lang="ja-JP" altLang="en-US" sz="2000" dirty="0" smtClean="0">
                  <a:solidFill>
                    <a:schemeClr val="bg1"/>
                  </a:solidFill>
                </a:rPr>
                <a:t>文書を用いたディリクレ・スムージングの拡張</a:t>
              </a:r>
              <a:endParaRPr lang="en-US" altLang="ja-JP" sz="2000" dirty="0" smtClean="0">
                <a:solidFill>
                  <a:schemeClr val="bg1"/>
                </a:solidFill>
              </a:endParaRPr>
            </a:p>
            <a:p>
              <a:pPr lvl="1"/>
              <a:r>
                <a:rPr lang="ja-JP" altLang="en-US" sz="2000" dirty="0" smtClean="0">
                  <a:solidFill>
                    <a:schemeClr val="bg1"/>
                  </a:solidFill>
                </a:rPr>
                <a:t>・</a:t>
              </a:r>
              <a:r>
                <a:rPr lang="en-US" altLang="ja-JP" sz="2000" dirty="0" smtClean="0">
                  <a:solidFill>
                    <a:schemeClr val="bg1"/>
                  </a:solidFill>
                </a:rPr>
                <a:t>Web</a:t>
              </a:r>
              <a:r>
                <a:rPr lang="ja-JP" altLang="en-US" sz="2000" dirty="0" smtClean="0">
                  <a:solidFill>
                    <a:schemeClr val="bg1"/>
                  </a:solidFill>
                </a:rPr>
                <a:t>文書の重み付け</a:t>
              </a:r>
              <a:r>
                <a:rPr lang="ja-JP" altLang="en-US" sz="2000" dirty="0">
                  <a:solidFill>
                    <a:schemeClr val="bg1"/>
                  </a:solidFill>
                </a:rPr>
                <a:t>　</a:t>
              </a:r>
              <a:endParaRPr lang="en-US" altLang="ja-JP" sz="2000" dirty="0" smtClean="0">
                <a:solidFill>
                  <a:schemeClr val="bg1"/>
                </a:solidFill>
              </a:endParaRPr>
            </a:p>
          </p:txBody>
        </p:sp>
      </p:grpSp>
      <p:grpSp>
        <p:nvGrpSpPr>
          <p:cNvPr id="25" name="グループ化 24"/>
          <p:cNvGrpSpPr/>
          <p:nvPr/>
        </p:nvGrpSpPr>
        <p:grpSpPr>
          <a:xfrm>
            <a:off x="467544" y="4869160"/>
            <a:ext cx="8208912" cy="648072"/>
            <a:chOff x="251520" y="980728"/>
            <a:chExt cx="8208912" cy="648072"/>
          </a:xfrm>
        </p:grpSpPr>
        <p:sp>
          <p:nvSpPr>
            <p:cNvPr id="26" name="角丸四角形 25"/>
            <p:cNvSpPr/>
            <p:nvPr/>
          </p:nvSpPr>
          <p:spPr>
            <a:xfrm>
              <a:off x="251520" y="980728"/>
              <a:ext cx="8208912" cy="648072"/>
            </a:xfrm>
            <a:prstGeom prst="roundRect">
              <a:avLst>
                <a:gd name="adj" fmla="val 11402"/>
              </a:avLst>
            </a:prstGeom>
            <a:solidFill>
              <a:schemeClr val="tx1">
                <a:lumMod val="75000"/>
                <a:lumOff val="25000"/>
              </a:schemeClr>
            </a:solidFill>
            <a:ln/>
          </p:spPr>
          <p:style>
            <a:lnRef idx="3">
              <a:schemeClr val="lt1"/>
            </a:lnRef>
            <a:fillRef idx="1">
              <a:schemeClr val="dk1"/>
            </a:fillRef>
            <a:effectRef idx="1">
              <a:schemeClr val="dk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395536" y="1043154"/>
              <a:ext cx="4968552" cy="523220"/>
            </a:xfrm>
            <a:prstGeom prst="rect">
              <a:avLst/>
            </a:prstGeom>
            <a:noFill/>
          </p:spPr>
          <p:txBody>
            <a:bodyPr wrap="square" rtlCol="0">
              <a:spAutoFit/>
            </a:bodyPr>
            <a:lstStyle/>
            <a:p>
              <a:pPr>
                <a:buClr>
                  <a:srgbClr val="FF0000"/>
                </a:buClr>
                <a:buFont typeface="Wingdings" pitchFamily="2" charset="2"/>
                <a:buChar char="p"/>
              </a:pPr>
              <a:r>
                <a:rPr lang="ja-JP" altLang="en-US" sz="2800" dirty="0" smtClean="0">
                  <a:solidFill>
                    <a:schemeClr val="bg1"/>
                  </a:solidFill>
                </a:rPr>
                <a:t>評価実験</a:t>
              </a:r>
              <a:r>
                <a:rPr lang="ja-JP" altLang="en-US" sz="2800" dirty="0">
                  <a:solidFill>
                    <a:schemeClr val="bg1"/>
                  </a:solidFill>
                </a:rPr>
                <a:t>　</a:t>
              </a:r>
              <a:endParaRPr lang="en-US" altLang="ja-JP" sz="2800" dirty="0" smtClean="0">
                <a:solidFill>
                  <a:schemeClr val="bg1"/>
                </a:solidFill>
              </a:endParaRPr>
            </a:p>
          </p:txBody>
        </p:sp>
      </p:grpSp>
      <p:grpSp>
        <p:nvGrpSpPr>
          <p:cNvPr id="28" name="グループ化 27"/>
          <p:cNvGrpSpPr/>
          <p:nvPr/>
        </p:nvGrpSpPr>
        <p:grpSpPr>
          <a:xfrm>
            <a:off x="539552" y="5661248"/>
            <a:ext cx="8208912" cy="648072"/>
            <a:chOff x="251520" y="980728"/>
            <a:chExt cx="8208912" cy="648072"/>
          </a:xfrm>
        </p:grpSpPr>
        <p:sp>
          <p:nvSpPr>
            <p:cNvPr id="29" name="角丸四角形 28"/>
            <p:cNvSpPr/>
            <p:nvPr/>
          </p:nvSpPr>
          <p:spPr>
            <a:xfrm>
              <a:off x="251520" y="980728"/>
              <a:ext cx="8208912" cy="648072"/>
            </a:xfrm>
            <a:prstGeom prst="roundRect">
              <a:avLst>
                <a:gd name="adj" fmla="val 11402"/>
              </a:avLst>
            </a:prstGeom>
            <a:solidFill>
              <a:schemeClr val="tx1">
                <a:lumMod val="75000"/>
                <a:lumOff val="25000"/>
              </a:schemeClr>
            </a:solidFill>
            <a:ln/>
          </p:spPr>
          <p:style>
            <a:lnRef idx="3">
              <a:schemeClr val="lt1"/>
            </a:lnRef>
            <a:fillRef idx="1">
              <a:schemeClr val="dk1"/>
            </a:fillRef>
            <a:effectRef idx="1">
              <a:schemeClr val="dk1"/>
            </a:effectRef>
            <a:fontRef idx="minor">
              <a:schemeClr val="lt1"/>
            </a:fontRef>
          </p:style>
          <p:txBody>
            <a:bodyPr rtlCol="0" anchor="ctr"/>
            <a:lstStyle/>
            <a:p>
              <a:pPr algn="ctr"/>
              <a:endParaRPr kumimoji="1" lang="ja-JP" altLang="en-US"/>
            </a:p>
          </p:txBody>
        </p:sp>
        <p:sp>
          <p:nvSpPr>
            <p:cNvPr id="30" name="テキスト ボックス 29"/>
            <p:cNvSpPr txBox="1"/>
            <p:nvPr/>
          </p:nvSpPr>
          <p:spPr>
            <a:xfrm>
              <a:off x="395536" y="1043154"/>
              <a:ext cx="4968552" cy="523220"/>
            </a:xfrm>
            <a:prstGeom prst="rect">
              <a:avLst/>
            </a:prstGeom>
            <a:noFill/>
          </p:spPr>
          <p:txBody>
            <a:bodyPr wrap="square" rtlCol="0">
              <a:spAutoFit/>
            </a:bodyPr>
            <a:lstStyle/>
            <a:p>
              <a:pPr>
                <a:buClr>
                  <a:srgbClr val="FF0000"/>
                </a:buClr>
                <a:buFont typeface="Wingdings" pitchFamily="2" charset="2"/>
                <a:buChar char="p"/>
              </a:pPr>
              <a:r>
                <a:rPr lang="ja-JP" altLang="en-US" sz="2800" dirty="0" smtClean="0">
                  <a:solidFill>
                    <a:schemeClr val="bg1"/>
                  </a:solidFill>
                </a:rPr>
                <a:t>まとめ・今後の課題</a:t>
              </a:r>
              <a:r>
                <a:rPr lang="ja-JP" altLang="en-US" sz="2800" dirty="0">
                  <a:solidFill>
                    <a:schemeClr val="bg1"/>
                  </a:solidFill>
                </a:rPr>
                <a:t>　</a:t>
              </a:r>
              <a:endParaRPr lang="en-US" altLang="ja-JP" sz="2800" dirty="0" smtClean="0">
                <a:solidFill>
                  <a:schemeClr val="bg1"/>
                </a:solidFill>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課題</a:t>
            </a:r>
            <a:endParaRPr kumimoji="1" lang="ja-JP" altLang="en-US" dirty="0"/>
          </a:p>
        </p:txBody>
      </p:sp>
      <p:sp>
        <p:nvSpPr>
          <p:cNvPr id="3" name="スライド番号プレースホルダ 2"/>
          <p:cNvSpPr>
            <a:spLocks noGrp="1"/>
          </p:cNvSpPr>
          <p:nvPr>
            <p:ph type="sldNum" sz="quarter" idx="12"/>
          </p:nvPr>
        </p:nvSpPr>
        <p:spPr/>
        <p:txBody>
          <a:bodyPr/>
          <a:lstStyle/>
          <a:p>
            <a:fld id="{DF133D5F-3DBB-4F38-990F-35A691A5C1B1}" type="slidenum">
              <a:rPr kumimoji="1" lang="ja-JP" altLang="en-US" smtClean="0"/>
              <a:pPr/>
              <a:t>20</a:t>
            </a:fld>
            <a:endParaRPr kumimoji="1" lang="ja-JP" altLang="en-US" dirty="0"/>
          </a:p>
        </p:txBody>
      </p:sp>
      <p:sp>
        <p:nvSpPr>
          <p:cNvPr id="4" name="テキスト ボックス 3"/>
          <p:cNvSpPr txBox="1"/>
          <p:nvPr/>
        </p:nvSpPr>
        <p:spPr>
          <a:xfrm>
            <a:off x="395536" y="1249596"/>
            <a:ext cx="8604448" cy="954107"/>
          </a:xfrm>
          <a:prstGeom prst="rect">
            <a:avLst/>
          </a:prstGeom>
          <a:noFill/>
        </p:spPr>
        <p:txBody>
          <a:bodyPr wrap="square" rtlCol="0">
            <a:spAutoFit/>
          </a:bodyPr>
          <a:lstStyle/>
          <a:p>
            <a:pPr>
              <a:buClr>
                <a:srgbClr val="FF0000"/>
              </a:buClr>
              <a:buFont typeface="Wingdings" pitchFamily="2" charset="2"/>
              <a:buChar char="p"/>
            </a:pPr>
            <a:r>
              <a:rPr lang="ja-JP" altLang="en-US" sz="2800" dirty="0" smtClean="0">
                <a:solidFill>
                  <a:schemeClr val="bg1"/>
                </a:solidFill>
              </a:rPr>
              <a:t>スムージングパラメータの自動推定</a:t>
            </a:r>
            <a:endParaRPr lang="en-US" altLang="ja-JP" sz="2800" dirty="0" smtClean="0">
              <a:solidFill>
                <a:schemeClr val="bg1"/>
              </a:solidFill>
            </a:endParaRPr>
          </a:p>
          <a:p>
            <a:pPr lvl="1">
              <a:buClr>
                <a:srgbClr val="FF0000"/>
              </a:buClr>
            </a:pPr>
            <a:r>
              <a:rPr lang="ja-JP" altLang="en-US" sz="2800" dirty="0" smtClean="0">
                <a:solidFill>
                  <a:schemeClr val="bg1"/>
                </a:solidFill>
              </a:rPr>
              <a:t>・文書により適切な度合いが存在する</a:t>
            </a:r>
            <a:endParaRPr lang="en-US" altLang="ja-JP" sz="2800" dirty="0" smtClean="0">
              <a:solidFill>
                <a:schemeClr val="bg1"/>
              </a:solidFill>
            </a:endParaRPr>
          </a:p>
        </p:txBody>
      </p:sp>
      <p:sp>
        <p:nvSpPr>
          <p:cNvPr id="5" name="テキスト ボックス 4"/>
          <p:cNvSpPr txBox="1"/>
          <p:nvPr/>
        </p:nvSpPr>
        <p:spPr>
          <a:xfrm>
            <a:off x="395536" y="3409836"/>
            <a:ext cx="8604448" cy="954107"/>
          </a:xfrm>
          <a:prstGeom prst="rect">
            <a:avLst/>
          </a:prstGeom>
          <a:noFill/>
        </p:spPr>
        <p:txBody>
          <a:bodyPr wrap="square" rtlCol="0">
            <a:spAutoFit/>
          </a:bodyPr>
          <a:lstStyle/>
          <a:p>
            <a:pPr>
              <a:buClr>
                <a:srgbClr val="FF0000"/>
              </a:buClr>
              <a:buFont typeface="Wingdings" pitchFamily="2" charset="2"/>
              <a:buChar char="p"/>
            </a:pPr>
            <a:r>
              <a:rPr lang="ja-JP" altLang="en-US" sz="2800" dirty="0" smtClean="0">
                <a:solidFill>
                  <a:schemeClr val="bg1"/>
                </a:solidFill>
              </a:rPr>
              <a:t>音声認識誤りについての対処</a:t>
            </a:r>
            <a:endParaRPr lang="en-US" altLang="ja-JP" sz="2800" dirty="0" smtClean="0">
              <a:solidFill>
                <a:schemeClr val="bg1"/>
              </a:solidFill>
            </a:endParaRPr>
          </a:p>
          <a:p>
            <a:pPr lvl="1">
              <a:buClr>
                <a:srgbClr val="FF0000"/>
              </a:buClr>
            </a:pPr>
            <a:r>
              <a:rPr lang="ja-JP" altLang="en-US" sz="2800" dirty="0" smtClean="0">
                <a:solidFill>
                  <a:schemeClr val="bg1"/>
                </a:solidFill>
              </a:rPr>
              <a:t>・</a:t>
            </a:r>
            <a:r>
              <a:rPr lang="en-US" altLang="ja-JP" sz="2800" dirty="0" smtClean="0">
                <a:solidFill>
                  <a:schemeClr val="bg1"/>
                </a:solidFill>
              </a:rPr>
              <a:t>N-best</a:t>
            </a:r>
            <a:r>
              <a:rPr lang="ja-JP" altLang="en-US" sz="2800" dirty="0" smtClean="0">
                <a:solidFill>
                  <a:schemeClr val="bg1"/>
                </a:solidFill>
              </a:rPr>
              <a:t>情報の付与</a:t>
            </a:r>
            <a:endParaRPr lang="en-US" altLang="ja-JP" sz="2800" dirty="0" smtClean="0">
              <a:solidFill>
                <a:schemeClr val="bg1"/>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rmAutofit/>
          </a:bodyPr>
          <a:lstStyle/>
          <a:p>
            <a:r>
              <a:rPr kumimoji="1" lang="ja-JP" altLang="en-US" dirty="0" smtClean="0"/>
              <a:t>ご清聴ありがとうございました．</a:t>
            </a:r>
            <a:endParaRPr kumimoji="1" lang="ja-JP" altLang="en-US" dirty="0"/>
          </a:p>
        </p:txBody>
      </p:sp>
      <p:sp>
        <p:nvSpPr>
          <p:cNvPr id="5" name="テキスト プレースホルダ 4"/>
          <p:cNvSpPr>
            <a:spLocks noGrp="1"/>
          </p:cNvSpPr>
          <p:nvPr>
            <p:ph type="body" idx="1"/>
          </p:nvPr>
        </p:nvSpPr>
        <p:spPr>
          <a:xfrm>
            <a:off x="722313" y="1196753"/>
            <a:ext cx="7772400" cy="3210148"/>
          </a:xfrm>
        </p:spPr>
        <p:txBody>
          <a:bodyPr>
            <a:noAutofit/>
          </a:bodyPr>
          <a:lstStyle/>
          <a:p>
            <a:pPr algn="r"/>
            <a:r>
              <a:rPr kumimoji="1" lang="ja-JP" altLang="en-US" sz="1600" dirty="0" smtClean="0"/>
              <a:t>発表文献</a:t>
            </a:r>
            <a:r>
              <a:rPr lang="en-US" altLang="ja-JP" sz="1600" dirty="0" smtClean="0"/>
              <a:t> </a:t>
            </a:r>
            <a:endParaRPr lang="ja-JP" altLang="ja-JP" sz="1600" dirty="0" smtClean="0"/>
          </a:p>
          <a:p>
            <a:pPr algn="r"/>
            <a:r>
              <a:rPr lang="en-US" altLang="ja-JP" sz="1600" dirty="0" err="1" smtClean="0"/>
              <a:t>Kiichi</a:t>
            </a:r>
            <a:r>
              <a:rPr lang="en-US" altLang="ja-JP" sz="1600" dirty="0" smtClean="0"/>
              <a:t> Hasegawa, et al.</a:t>
            </a:r>
            <a:br>
              <a:rPr lang="en-US" altLang="ja-JP" sz="1600" dirty="0" smtClean="0"/>
            </a:br>
            <a:r>
              <a:rPr lang="en-US" altLang="ja-JP" sz="1600" dirty="0" smtClean="0"/>
              <a:t>“Toward improvement of SDR accuracy using LDA and query expansion for </a:t>
            </a:r>
            <a:r>
              <a:rPr lang="en-US" altLang="ja-JP" sz="1600" dirty="0" err="1" smtClean="0"/>
              <a:t>SpokenDoc</a:t>
            </a:r>
            <a:r>
              <a:rPr lang="en-US" altLang="ja-JP" sz="1600" dirty="0" smtClean="0"/>
              <a:t>.” </a:t>
            </a:r>
            <a:br>
              <a:rPr lang="en-US" altLang="ja-JP" sz="1600" dirty="0" smtClean="0"/>
            </a:br>
            <a:r>
              <a:rPr lang="en-US" altLang="ja-JP" sz="1600" dirty="0" smtClean="0"/>
              <a:t>In Proceedings of the Ninth NTCIR Workshop Meeting, 2011.</a:t>
            </a:r>
          </a:p>
          <a:p>
            <a:pPr algn="r"/>
            <a:r>
              <a:rPr lang="ja-JP" altLang="en-US" sz="1600" dirty="0" smtClean="0"/>
              <a:t>他</a:t>
            </a:r>
            <a:endParaRPr kumimoji="1" lang="ja-JP" altLang="en-US" sz="1600" dirty="0"/>
          </a:p>
        </p:txBody>
      </p:sp>
      <p:sp>
        <p:nvSpPr>
          <p:cNvPr id="3" name="スライド番号プレースホルダ 2"/>
          <p:cNvSpPr>
            <a:spLocks noGrp="1"/>
          </p:cNvSpPr>
          <p:nvPr>
            <p:ph type="sldNum" sz="quarter" idx="12"/>
          </p:nvPr>
        </p:nvSpPr>
        <p:spPr/>
        <p:txBody>
          <a:bodyPr/>
          <a:lstStyle/>
          <a:p>
            <a:fld id="{DF133D5F-3DBB-4F38-990F-35A691A5C1B1}" type="slidenum">
              <a:rPr lang="ja-JP" altLang="en-US" smtClean="0"/>
              <a:pPr/>
              <a:t>21</a:t>
            </a:fld>
            <a:endParaRPr lang="ja-JP"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予備スライド</a:t>
            </a:r>
            <a:endParaRPr kumimoji="1" lang="ja-JP" altLang="en-US" dirty="0"/>
          </a:p>
        </p:txBody>
      </p:sp>
      <p:sp>
        <p:nvSpPr>
          <p:cNvPr id="3" name="テキスト プレースホルダ 2"/>
          <p:cNvSpPr>
            <a:spLocks noGrp="1"/>
          </p:cNvSpPr>
          <p:nvPr>
            <p:ph type="body" idx="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F133D5F-3DBB-4F38-990F-35A691A5C1B1}" type="slidenum">
              <a:rPr kumimoji="1" lang="ja-JP" altLang="en-US" smtClean="0"/>
              <a:pPr/>
              <a:t>22</a:t>
            </a:fld>
            <a:endParaRPr kumimoji="1" lang="ja-JP"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TF-IDF</a:t>
            </a:r>
            <a:endParaRPr kumimoji="1" lang="ja-JP" altLang="en-US" dirty="0"/>
          </a:p>
        </p:txBody>
      </p:sp>
      <p:sp>
        <p:nvSpPr>
          <p:cNvPr id="30" name="テキスト ボックス 29"/>
          <p:cNvSpPr txBox="1"/>
          <p:nvPr/>
        </p:nvSpPr>
        <p:spPr>
          <a:xfrm>
            <a:off x="611560" y="2316149"/>
            <a:ext cx="7560840" cy="584775"/>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altLang="ja-JP" sz="3200" dirty="0" smtClean="0"/>
              <a:t>DF</a:t>
            </a:r>
            <a:r>
              <a:rPr lang="ja-JP" altLang="en-US" sz="3200" dirty="0" smtClean="0"/>
              <a:t>：</a:t>
            </a:r>
            <a:r>
              <a:rPr kumimoji="1" lang="ja-JP" altLang="en-US" sz="3200" dirty="0" smtClean="0"/>
              <a:t>全文書中の単語の出現文書数</a:t>
            </a:r>
            <a:endParaRPr kumimoji="1" lang="ja-JP" altLang="en-US" sz="3200" dirty="0"/>
          </a:p>
        </p:txBody>
      </p:sp>
      <p:grpSp>
        <p:nvGrpSpPr>
          <p:cNvPr id="4" name="グループ化 22"/>
          <p:cNvGrpSpPr/>
          <p:nvPr/>
        </p:nvGrpSpPr>
        <p:grpSpPr>
          <a:xfrm>
            <a:off x="4572000" y="4476389"/>
            <a:ext cx="3960440" cy="2553011"/>
            <a:chOff x="3779912" y="1772816"/>
            <a:chExt cx="4464496" cy="3240360"/>
          </a:xfrm>
        </p:grpSpPr>
        <p:sp>
          <p:nvSpPr>
            <p:cNvPr id="24" name="正方形/長方形 23"/>
            <p:cNvSpPr/>
            <p:nvPr/>
          </p:nvSpPr>
          <p:spPr>
            <a:xfrm>
              <a:off x="5148064" y="2852936"/>
              <a:ext cx="3096344" cy="216024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25" name="正方形/長方形 24"/>
            <p:cNvSpPr/>
            <p:nvPr/>
          </p:nvSpPr>
          <p:spPr>
            <a:xfrm>
              <a:off x="4806026" y="2582906"/>
              <a:ext cx="3096344" cy="216024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26" name="正方形/長方形 25"/>
            <p:cNvSpPr/>
            <p:nvPr/>
          </p:nvSpPr>
          <p:spPr>
            <a:xfrm>
              <a:off x="4463988" y="2312876"/>
              <a:ext cx="3096344" cy="216024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27" name="正方形/長方形 26"/>
            <p:cNvSpPr/>
            <p:nvPr/>
          </p:nvSpPr>
          <p:spPr>
            <a:xfrm>
              <a:off x="4121950" y="2042846"/>
              <a:ext cx="3096344" cy="216024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28" name="正方形/長方形 27"/>
            <p:cNvSpPr/>
            <p:nvPr/>
          </p:nvSpPr>
          <p:spPr>
            <a:xfrm>
              <a:off x="3779912" y="1772816"/>
              <a:ext cx="3096344" cy="216024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grpSp>
      <p:sp>
        <p:nvSpPr>
          <p:cNvPr id="3" name="テキスト ボックス 2"/>
          <p:cNvSpPr txBox="1"/>
          <p:nvPr/>
        </p:nvSpPr>
        <p:spPr>
          <a:xfrm>
            <a:off x="539552" y="1020005"/>
            <a:ext cx="8064896" cy="584775"/>
          </a:xfrm>
          <a:prstGeom prst="rect">
            <a:avLst/>
          </a:prstGeom>
          <a:noFill/>
        </p:spPr>
        <p:txBody>
          <a:bodyPr wrap="square" rtlCol="0">
            <a:spAutoFit/>
          </a:bodyPr>
          <a:lstStyle/>
          <a:p>
            <a:r>
              <a:rPr lang="ja-JP" altLang="en-US" sz="3200" dirty="0" smtClean="0">
                <a:solidFill>
                  <a:schemeClr val="bg1"/>
                </a:solidFill>
              </a:rPr>
              <a:t>ある形態素に対して</a:t>
            </a:r>
            <a:endParaRPr lang="en-US" altLang="ja-JP" sz="3200" dirty="0" smtClean="0">
              <a:solidFill>
                <a:schemeClr val="bg1"/>
              </a:solidFill>
            </a:endParaRPr>
          </a:p>
        </p:txBody>
      </p:sp>
      <p:grpSp>
        <p:nvGrpSpPr>
          <p:cNvPr id="5" name="グループ化 5"/>
          <p:cNvGrpSpPr/>
          <p:nvPr/>
        </p:nvGrpSpPr>
        <p:grpSpPr>
          <a:xfrm>
            <a:off x="3147062" y="3448639"/>
            <a:ext cx="3960440" cy="2553011"/>
            <a:chOff x="3779912" y="1772816"/>
            <a:chExt cx="4464496" cy="3240360"/>
          </a:xfrm>
        </p:grpSpPr>
        <p:sp>
          <p:nvSpPr>
            <p:cNvPr id="7" name="正方形/長方形 6"/>
            <p:cNvSpPr/>
            <p:nvPr/>
          </p:nvSpPr>
          <p:spPr>
            <a:xfrm>
              <a:off x="5148064" y="2852936"/>
              <a:ext cx="3096344" cy="216024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8" name="正方形/長方形 7"/>
            <p:cNvSpPr/>
            <p:nvPr/>
          </p:nvSpPr>
          <p:spPr>
            <a:xfrm>
              <a:off x="4806026" y="2582906"/>
              <a:ext cx="3096344" cy="216024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9" name="正方形/長方形 8"/>
            <p:cNvSpPr/>
            <p:nvPr/>
          </p:nvSpPr>
          <p:spPr>
            <a:xfrm>
              <a:off x="4463988" y="2312876"/>
              <a:ext cx="3096344" cy="216024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10" name="正方形/長方形 9"/>
            <p:cNvSpPr/>
            <p:nvPr/>
          </p:nvSpPr>
          <p:spPr>
            <a:xfrm>
              <a:off x="4121950" y="2042846"/>
              <a:ext cx="3096344" cy="216024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11" name="正方形/長方形 10"/>
            <p:cNvSpPr/>
            <p:nvPr/>
          </p:nvSpPr>
          <p:spPr>
            <a:xfrm>
              <a:off x="3779912" y="1772816"/>
              <a:ext cx="3096344" cy="216024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grpSp>
      <p:sp>
        <p:nvSpPr>
          <p:cNvPr id="12" name="正方形/長方形 11"/>
          <p:cNvSpPr/>
          <p:nvPr/>
        </p:nvSpPr>
        <p:spPr>
          <a:xfrm>
            <a:off x="2699792" y="3252253"/>
            <a:ext cx="2895542" cy="170200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kumimoji="1" lang="ja-JP" altLang="en-US" sz="2000" dirty="0" smtClean="0"/>
              <a:t>彼女のキャリア上，</a:t>
            </a:r>
            <a:endParaRPr kumimoji="1" lang="en-US" altLang="ja-JP" sz="2000" dirty="0" smtClean="0"/>
          </a:p>
          <a:p>
            <a:pPr algn="ctr"/>
            <a:r>
              <a:rPr lang="ja-JP" altLang="en-US" sz="2000" dirty="0" smtClean="0"/>
              <a:t>二度目の世界選手権</a:t>
            </a:r>
            <a:endParaRPr lang="en-US" altLang="ja-JP" sz="2000" dirty="0" smtClean="0"/>
          </a:p>
          <a:p>
            <a:pPr algn="ctr"/>
            <a:r>
              <a:rPr lang="ja-JP" altLang="en-US" sz="2000" dirty="0" smtClean="0"/>
              <a:t>優勝，バンクーバーでは</a:t>
            </a:r>
            <a:endParaRPr lang="en-US" altLang="ja-JP" sz="2000" dirty="0" smtClean="0"/>
          </a:p>
          <a:p>
            <a:pPr algn="ctr"/>
            <a:r>
              <a:rPr kumimoji="1" lang="ja-JP" altLang="en-US" sz="2000" dirty="0" smtClean="0"/>
              <a:t>オリンピック銀メダル</a:t>
            </a:r>
            <a:endParaRPr kumimoji="1" lang="ja-JP" altLang="en-US" sz="2000" dirty="0"/>
          </a:p>
        </p:txBody>
      </p:sp>
      <p:cxnSp>
        <p:nvCxnSpPr>
          <p:cNvPr id="18" name="直線矢印コネクタ 17"/>
          <p:cNvCxnSpPr/>
          <p:nvPr/>
        </p:nvCxnSpPr>
        <p:spPr>
          <a:xfrm flipH="1">
            <a:off x="5580112" y="3163696"/>
            <a:ext cx="1944216" cy="160565"/>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19" name="直線矢印コネクタ 18"/>
          <p:cNvCxnSpPr/>
          <p:nvPr/>
        </p:nvCxnSpPr>
        <p:spPr>
          <a:xfrm flipH="1">
            <a:off x="6228184" y="3108237"/>
            <a:ext cx="2232248" cy="576064"/>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21" name="直線矢印コネクタ 20"/>
          <p:cNvCxnSpPr/>
          <p:nvPr/>
        </p:nvCxnSpPr>
        <p:spPr>
          <a:xfrm flipH="1">
            <a:off x="7524328" y="3036229"/>
            <a:ext cx="1008112" cy="1584176"/>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14" name="テキスト ボックス 13"/>
          <p:cNvSpPr txBox="1"/>
          <p:nvPr/>
        </p:nvSpPr>
        <p:spPr>
          <a:xfrm>
            <a:off x="7164288" y="2781296"/>
            <a:ext cx="1728192" cy="830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kumimoji="1" lang="ja-JP" altLang="en-US" sz="2400" dirty="0" smtClean="0"/>
              <a:t>オリンピック</a:t>
            </a:r>
            <a:endParaRPr kumimoji="1" lang="en-US" altLang="ja-JP" sz="2400" dirty="0" smtClean="0"/>
          </a:p>
          <a:p>
            <a:pPr algn="ctr"/>
            <a:r>
              <a:rPr lang="en-US" altLang="ja-JP" sz="2400" dirty="0" smtClean="0"/>
              <a:t>DF:3</a:t>
            </a:r>
            <a:endParaRPr kumimoji="1" lang="ja-JP" altLang="en-US" sz="2400" dirty="0"/>
          </a:p>
        </p:txBody>
      </p:sp>
      <p:cxnSp>
        <p:nvCxnSpPr>
          <p:cNvPr id="34" name="直線矢印コネクタ 33"/>
          <p:cNvCxnSpPr/>
          <p:nvPr/>
        </p:nvCxnSpPr>
        <p:spPr>
          <a:xfrm>
            <a:off x="1691680" y="3468277"/>
            <a:ext cx="1008112"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3" name="テキスト ボックス 32"/>
          <p:cNvSpPr txBox="1"/>
          <p:nvPr/>
        </p:nvSpPr>
        <p:spPr>
          <a:xfrm>
            <a:off x="179512" y="3180245"/>
            <a:ext cx="1728192" cy="83099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kumimoji="1" lang="ja-JP" altLang="en-US" sz="2400" dirty="0" smtClean="0"/>
              <a:t>オリンピック</a:t>
            </a:r>
            <a:endParaRPr kumimoji="1" lang="en-US" altLang="ja-JP" sz="2400" dirty="0" smtClean="0"/>
          </a:p>
          <a:p>
            <a:pPr algn="ctr"/>
            <a:r>
              <a:rPr lang="en-US" altLang="ja-JP" sz="2400" dirty="0" smtClean="0"/>
              <a:t>TF:5</a:t>
            </a:r>
            <a:endParaRPr kumimoji="1" lang="ja-JP" altLang="en-US" sz="2400" dirty="0"/>
          </a:p>
        </p:txBody>
      </p:sp>
      <p:cxnSp>
        <p:nvCxnSpPr>
          <p:cNvPr id="36" name="直線矢印コネクタ 35"/>
          <p:cNvCxnSpPr/>
          <p:nvPr/>
        </p:nvCxnSpPr>
        <p:spPr>
          <a:xfrm>
            <a:off x="1691680" y="5052453"/>
            <a:ext cx="1440160" cy="7200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7" name="テキスト ボックス 36"/>
          <p:cNvSpPr txBox="1"/>
          <p:nvPr/>
        </p:nvSpPr>
        <p:spPr>
          <a:xfrm>
            <a:off x="323528" y="4332373"/>
            <a:ext cx="1728192" cy="83099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kumimoji="1" lang="ja-JP" altLang="en-US" sz="2400" dirty="0" smtClean="0"/>
              <a:t>オリンピック</a:t>
            </a:r>
            <a:endParaRPr kumimoji="1" lang="en-US" altLang="ja-JP" sz="2400" dirty="0" smtClean="0"/>
          </a:p>
          <a:p>
            <a:pPr algn="ctr"/>
            <a:r>
              <a:rPr lang="en-US" altLang="ja-JP" sz="2400" dirty="0" smtClean="0"/>
              <a:t>TF:0</a:t>
            </a:r>
            <a:endParaRPr kumimoji="1" lang="ja-JP" altLang="en-US" sz="2400" dirty="0"/>
          </a:p>
        </p:txBody>
      </p:sp>
      <p:cxnSp>
        <p:nvCxnSpPr>
          <p:cNvPr id="40" name="直線矢印コネクタ 39"/>
          <p:cNvCxnSpPr/>
          <p:nvPr/>
        </p:nvCxnSpPr>
        <p:spPr>
          <a:xfrm flipV="1">
            <a:off x="2771800" y="5412493"/>
            <a:ext cx="648072" cy="43204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41" name="テキスト ボックス 40"/>
          <p:cNvSpPr txBox="1"/>
          <p:nvPr/>
        </p:nvSpPr>
        <p:spPr>
          <a:xfrm>
            <a:off x="1403648" y="5412493"/>
            <a:ext cx="1728192" cy="83099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kumimoji="1" lang="ja-JP" altLang="en-US" sz="2400" dirty="0" smtClean="0"/>
              <a:t>オリンピック</a:t>
            </a:r>
            <a:endParaRPr kumimoji="1" lang="en-US" altLang="ja-JP" sz="2400" dirty="0" smtClean="0"/>
          </a:p>
          <a:p>
            <a:pPr algn="ctr"/>
            <a:r>
              <a:rPr lang="en-US" altLang="ja-JP" sz="2400" dirty="0" smtClean="0"/>
              <a:t>TF:2</a:t>
            </a:r>
            <a:endParaRPr kumimoji="1" lang="ja-JP" altLang="en-US" sz="2400" dirty="0"/>
          </a:p>
        </p:txBody>
      </p:sp>
      <p:sp>
        <p:nvSpPr>
          <p:cNvPr id="29" name="テキスト ボックス 28"/>
          <p:cNvSpPr txBox="1"/>
          <p:nvPr/>
        </p:nvSpPr>
        <p:spPr>
          <a:xfrm>
            <a:off x="395536" y="1596069"/>
            <a:ext cx="7560840" cy="58477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altLang="ja-JP" sz="3200" dirty="0" smtClean="0"/>
              <a:t>TF</a:t>
            </a:r>
            <a:r>
              <a:rPr lang="ja-JP" altLang="en-US" sz="3200" dirty="0" smtClean="0"/>
              <a:t>：</a:t>
            </a:r>
            <a:r>
              <a:rPr kumimoji="1" lang="ja-JP" altLang="en-US" sz="3200" dirty="0" smtClean="0"/>
              <a:t>ある文書中の単語の出現回数</a:t>
            </a:r>
            <a:endParaRPr kumimoji="1" lang="ja-JP" altLang="en-US" sz="3200" dirty="0"/>
          </a:p>
        </p:txBody>
      </p:sp>
      <p:sp>
        <p:nvSpPr>
          <p:cNvPr id="35" name="角丸四角形 34"/>
          <p:cNvSpPr/>
          <p:nvPr/>
        </p:nvSpPr>
        <p:spPr>
          <a:xfrm>
            <a:off x="2555776" y="3108237"/>
            <a:ext cx="936104" cy="28803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dirty="0" smtClean="0"/>
              <a:t>文書</a:t>
            </a:r>
            <a:endParaRPr kumimoji="1" lang="ja-JP"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9"/>
          <p:cNvGrpSpPr/>
          <p:nvPr/>
        </p:nvGrpSpPr>
        <p:grpSpPr>
          <a:xfrm>
            <a:off x="539552" y="2348880"/>
            <a:ext cx="5112568" cy="3960440"/>
            <a:chOff x="611560" y="2780928"/>
            <a:chExt cx="4464496" cy="3456384"/>
          </a:xfrm>
        </p:grpSpPr>
        <p:sp>
          <p:nvSpPr>
            <p:cNvPr id="17" name="角丸四角形 16"/>
            <p:cNvSpPr/>
            <p:nvPr/>
          </p:nvSpPr>
          <p:spPr>
            <a:xfrm>
              <a:off x="611560" y="2780928"/>
              <a:ext cx="4464496" cy="345638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u="sng"/>
            </a:p>
          </p:txBody>
        </p:sp>
        <p:cxnSp>
          <p:nvCxnSpPr>
            <p:cNvPr id="24" name="直線矢印コネクタ 23"/>
            <p:cNvCxnSpPr/>
            <p:nvPr/>
          </p:nvCxnSpPr>
          <p:spPr>
            <a:xfrm flipV="1">
              <a:off x="1187624" y="3284984"/>
              <a:ext cx="2736304" cy="2376264"/>
            </a:xfrm>
            <a:prstGeom prst="straightConnector1">
              <a:avLst/>
            </a:prstGeom>
            <a:ln>
              <a:solidFill>
                <a:schemeClr val="accent2">
                  <a:lumMod val="60000"/>
                  <a:lumOff val="40000"/>
                </a:schemeClr>
              </a:solidFill>
              <a:prstDash val="dash"/>
              <a:tailEnd type="arrow"/>
            </a:ln>
          </p:spPr>
          <p:style>
            <a:lnRef idx="3">
              <a:schemeClr val="accent2"/>
            </a:lnRef>
            <a:fillRef idx="0">
              <a:schemeClr val="accent2"/>
            </a:fillRef>
            <a:effectRef idx="2">
              <a:schemeClr val="accent2"/>
            </a:effectRef>
            <a:fontRef idx="minor">
              <a:schemeClr val="tx1"/>
            </a:fontRef>
          </p:style>
        </p:cxnSp>
        <p:cxnSp>
          <p:nvCxnSpPr>
            <p:cNvPr id="11" name="直線矢印コネクタ 10"/>
            <p:cNvCxnSpPr/>
            <p:nvPr/>
          </p:nvCxnSpPr>
          <p:spPr>
            <a:xfrm flipV="1">
              <a:off x="1187624" y="3861048"/>
              <a:ext cx="792088" cy="1800200"/>
            </a:xfrm>
            <a:prstGeom prst="straightConnector1">
              <a:avLst/>
            </a:prstGeom>
            <a:ln w="57150">
              <a:headEnd type="none" w="med" len="med"/>
              <a:tailEnd type="triangle" w="med" len="med"/>
            </a:ln>
          </p:spPr>
          <p:style>
            <a:lnRef idx="3">
              <a:schemeClr val="accent2"/>
            </a:lnRef>
            <a:fillRef idx="0">
              <a:schemeClr val="accent2"/>
            </a:fillRef>
            <a:effectRef idx="2">
              <a:schemeClr val="accent2"/>
            </a:effectRef>
            <a:fontRef idx="minor">
              <a:schemeClr val="tx1"/>
            </a:fontRef>
          </p:style>
        </p:cxnSp>
        <p:graphicFrame>
          <p:nvGraphicFramePr>
            <p:cNvPr id="16" name="オブジェクト 15"/>
            <p:cNvGraphicFramePr>
              <a:graphicFrameLocks noChangeAspect="1"/>
            </p:cNvGraphicFramePr>
            <p:nvPr/>
          </p:nvGraphicFramePr>
          <p:xfrm>
            <a:off x="1403648" y="3861048"/>
            <a:ext cx="296232" cy="381449"/>
          </p:xfrm>
          <a:graphic>
            <a:graphicData uri="http://schemas.openxmlformats.org/presentationml/2006/ole">
              <p:oleObj spid="_x0000_s83970" name="数式" r:id="rId3" imgW="177480" imgH="228600" progId="Equation.3">
                <p:embed/>
              </p:oleObj>
            </a:graphicData>
          </a:graphic>
        </p:graphicFrame>
        <p:cxnSp>
          <p:nvCxnSpPr>
            <p:cNvPr id="18" name="直線矢印コネクタ 17"/>
            <p:cNvCxnSpPr/>
            <p:nvPr/>
          </p:nvCxnSpPr>
          <p:spPr>
            <a:xfrm flipV="1">
              <a:off x="1187624" y="4725144"/>
              <a:ext cx="2520280" cy="936104"/>
            </a:xfrm>
            <a:prstGeom prst="straightConnector1">
              <a:avLst/>
            </a:prstGeom>
            <a:ln w="57150">
              <a:headEnd type="none" w="med" len="med"/>
              <a:tailEnd type="triangle" w="med" len="med"/>
            </a:ln>
          </p:spPr>
          <p:style>
            <a:lnRef idx="3">
              <a:schemeClr val="accent6"/>
            </a:lnRef>
            <a:fillRef idx="0">
              <a:schemeClr val="accent6"/>
            </a:fillRef>
            <a:effectRef idx="2">
              <a:schemeClr val="accent6"/>
            </a:effectRef>
            <a:fontRef idx="minor">
              <a:schemeClr val="tx1"/>
            </a:fontRef>
          </p:style>
        </p:cxnSp>
        <p:graphicFrame>
          <p:nvGraphicFramePr>
            <p:cNvPr id="204803" name="Object 3"/>
            <p:cNvGraphicFramePr>
              <a:graphicFrameLocks noChangeAspect="1"/>
            </p:cNvGraphicFramePr>
            <p:nvPr/>
          </p:nvGraphicFramePr>
          <p:xfrm>
            <a:off x="2987824" y="5013176"/>
            <a:ext cx="298261" cy="382464"/>
          </p:xfrm>
          <a:graphic>
            <a:graphicData uri="http://schemas.openxmlformats.org/presentationml/2006/ole">
              <p:oleObj spid="_x0000_s83971" name="数式" r:id="rId4" imgW="177480" imgH="228600" progId="Equation.3">
                <p:embed/>
              </p:oleObj>
            </a:graphicData>
          </a:graphic>
        </p:graphicFrame>
        <p:cxnSp>
          <p:nvCxnSpPr>
            <p:cNvPr id="31" name="直線コネクタ 30"/>
            <p:cNvCxnSpPr/>
            <p:nvPr/>
          </p:nvCxnSpPr>
          <p:spPr>
            <a:xfrm flipH="1" flipV="1">
              <a:off x="1115616" y="3429000"/>
              <a:ext cx="3888432" cy="1944216"/>
            </a:xfrm>
            <a:prstGeom prst="line">
              <a:avLst/>
            </a:prstGeom>
            <a:ln w="28575">
              <a:solidFill>
                <a:schemeClr val="tx1">
                  <a:lumMod val="50000"/>
                  <a:lumOff val="50000"/>
                </a:schemeClr>
              </a:solidFill>
              <a:prstDash val="dash"/>
            </a:ln>
          </p:spPr>
          <p:style>
            <a:lnRef idx="1">
              <a:schemeClr val="dk1"/>
            </a:lnRef>
            <a:fillRef idx="0">
              <a:schemeClr val="dk1"/>
            </a:fillRef>
            <a:effectRef idx="0">
              <a:schemeClr val="dk1"/>
            </a:effectRef>
            <a:fontRef idx="minor">
              <a:schemeClr val="tx1"/>
            </a:fontRef>
          </p:style>
        </p:cxnSp>
        <p:cxnSp>
          <p:nvCxnSpPr>
            <p:cNvPr id="35" name="直線矢印コネクタ 34"/>
            <p:cNvCxnSpPr/>
            <p:nvPr/>
          </p:nvCxnSpPr>
          <p:spPr>
            <a:xfrm flipV="1">
              <a:off x="1187624" y="4293096"/>
              <a:ext cx="1584176" cy="1368152"/>
            </a:xfrm>
            <a:prstGeom prst="straightConnector1">
              <a:avLst/>
            </a:prstGeom>
            <a:ln w="57150">
              <a:solidFill>
                <a:srgbClr val="FF0000"/>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graphicFrame>
          <p:nvGraphicFramePr>
            <p:cNvPr id="204804" name="Object 4"/>
            <p:cNvGraphicFramePr>
              <a:graphicFrameLocks noChangeAspect="1"/>
            </p:cNvGraphicFramePr>
            <p:nvPr/>
          </p:nvGraphicFramePr>
          <p:xfrm>
            <a:off x="1979712" y="4365104"/>
            <a:ext cx="333375" cy="431800"/>
          </p:xfrm>
          <a:graphic>
            <a:graphicData uri="http://schemas.openxmlformats.org/presentationml/2006/ole">
              <p:oleObj spid="_x0000_s83972" name="数式" r:id="rId5" imgW="126720" imgH="164880" progId="Equation.3">
                <p:embed/>
              </p:oleObj>
            </a:graphicData>
          </a:graphic>
        </p:graphicFrame>
        <p:cxnSp>
          <p:nvCxnSpPr>
            <p:cNvPr id="38" name="直線矢印コネクタ 37"/>
            <p:cNvCxnSpPr/>
            <p:nvPr/>
          </p:nvCxnSpPr>
          <p:spPr>
            <a:xfrm flipV="1">
              <a:off x="1187624" y="3645024"/>
              <a:ext cx="2880320" cy="2016224"/>
            </a:xfrm>
            <a:prstGeom prst="straightConnector1">
              <a:avLst/>
            </a:prstGeom>
            <a:ln w="57150">
              <a:solidFill>
                <a:schemeClr val="tx1">
                  <a:lumMod val="75000"/>
                  <a:lumOff val="25000"/>
                </a:schemeClr>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grpSp>
          <p:nvGrpSpPr>
            <p:cNvPr id="6" name="グループ化 7"/>
            <p:cNvGrpSpPr/>
            <p:nvPr/>
          </p:nvGrpSpPr>
          <p:grpSpPr>
            <a:xfrm>
              <a:off x="827584" y="2924944"/>
              <a:ext cx="4032448" cy="3168352"/>
              <a:chOff x="683568" y="2790220"/>
              <a:chExt cx="4032448" cy="3168352"/>
            </a:xfrm>
          </p:grpSpPr>
          <p:cxnSp>
            <p:nvCxnSpPr>
              <p:cNvPr id="4" name="直線矢印コネクタ 3"/>
              <p:cNvCxnSpPr/>
              <p:nvPr/>
            </p:nvCxnSpPr>
            <p:spPr>
              <a:xfrm flipV="1">
                <a:off x="1043608" y="2790220"/>
                <a:ext cx="0" cy="3087052"/>
              </a:xfrm>
              <a:prstGeom prst="straightConnector1">
                <a:avLst/>
              </a:prstGeom>
              <a:ln>
                <a:solidFill>
                  <a:srgbClr val="000000"/>
                </a:solidFill>
                <a:tailEnd type="arrow"/>
              </a:ln>
            </p:spPr>
            <p:style>
              <a:lnRef idx="3">
                <a:schemeClr val="accent3"/>
              </a:lnRef>
              <a:fillRef idx="0">
                <a:schemeClr val="accent3"/>
              </a:fillRef>
              <a:effectRef idx="2">
                <a:schemeClr val="accent3"/>
              </a:effectRef>
              <a:fontRef idx="minor">
                <a:schemeClr val="tx1"/>
              </a:fontRef>
            </p:style>
          </p:cxnSp>
          <p:cxnSp>
            <p:nvCxnSpPr>
              <p:cNvPr id="5" name="直線矢印コネクタ 4"/>
              <p:cNvCxnSpPr/>
              <p:nvPr/>
            </p:nvCxnSpPr>
            <p:spPr>
              <a:xfrm>
                <a:off x="683568" y="5517232"/>
                <a:ext cx="4032448" cy="0"/>
              </a:xfrm>
              <a:prstGeom prst="straightConnector1">
                <a:avLst/>
              </a:prstGeom>
              <a:ln>
                <a:solidFill>
                  <a:srgbClr val="000000"/>
                </a:solidFill>
                <a:tailEnd type="arrow"/>
              </a:ln>
            </p:spPr>
            <p:style>
              <a:lnRef idx="3">
                <a:schemeClr val="accent3"/>
              </a:lnRef>
              <a:fillRef idx="0">
                <a:schemeClr val="accent3"/>
              </a:fillRef>
              <a:effectRef idx="2">
                <a:schemeClr val="accent3"/>
              </a:effectRef>
              <a:fontRef idx="minor">
                <a:schemeClr val="tx1"/>
              </a:fontRef>
            </p:style>
          </p:cxnSp>
          <p:sp>
            <p:nvSpPr>
              <p:cNvPr id="7" name="テキスト ボックス 6"/>
              <p:cNvSpPr txBox="1"/>
              <p:nvPr/>
            </p:nvSpPr>
            <p:spPr>
              <a:xfrm>
                <a:off x="683568" y="5589240"/>
                <a:ext cx="936104" cy="369332"/>
              </a:xfrm>
              <a:prstGeom prst="rect">
                <a:avLst/>
              </a:prstGeom>
              <a:noFill/>
              <a:ln>
                <a:noFill/>
              </a:ln>
            </p:spPr>
            <p:txBody>
              <a:bodyPr wrap="square" rtlCol="0">
                <a:spAutoFit/>
              </a:bodyPr>
              <a:lstStyle/>
              <a:p>
                <a:r>
                  <a:rPr kumimoji="1" lang="en-US" altLang="ja-JP" u="sng" dirty="0" smtClean="0"/>
                  <a:t>O</a:t>
                </a:r>
                <a:endParaRPr kumimoji="1" lang="ja-JP" altLang="en-US" u="sng" dirty="0"/>
              </a:p>
            </p:txBody>
          </p:sp>
        </p:grpSp>
        <p:graphicFrame>
          <p:nvGraphicFramePr>
            <p:cNvPr id="204805" name="Object 5"/>
            <p:cNvGraphicFramePr>
              <a:graphicFrameLocks noChangeAspect="1"/>
            </p:cNvGraphicFramePr>
            <p:nvPr/>
          </p:nvGraphicFramePr>
          <p:xfrm>
            <a:off x="3635896" y="3789040"/>
            <a:ext cx="361950" cy="500063"/>
          </p:xfrm>
          <a:graphic>
            <a:graphicData uri="http://schemas.openxmlformats.org/presentationml/2006/ole">
              <p:oleObj spid="_x0000_s83973" name="数式" r:id="rId6" imgW="164880" imgH="228600" progId="Equation.3">
                <p:embed/>
              </p:oleObj>
            </a:graphicData>
          </a:graphic>
        </p:graphicFrame>
        <p:sp>
          <p:nvSpPr>
            <p:cNvPr id="27" name="円弧 26"/>
            <p:cNvSpPr/>
            <p:nvPr/>
          </p:nvSpPr>
          <p:spPr>
            <a:xfrm>
              <a:off x="3131840" y="3933056"/>
              <a:ext cx="288032" cy="288032"/>
            </a:xfrm>
            <a:prstGeom prst="arc">
              <a:avLst/>
            </a:prstGeom>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u="sng"/>
            </a:p>
          </p:txBody>
        </p:sp>
      </p:grpSp>
      <p:sp>
        <p:nvSpPr>
          <p:cNvPr id="2" name="タイトル 1"/>
          <p:cNvSpPr>
            <a:spLocks noGrp="1"/>
          </p:cNvSpPr>
          <p:nvPr>
            <p:ph type="title"/>
          </p:nvPr>
        </p:nvSpPr>
        <p:spPr/>
        <p:txBody>
          <a:bodyPr/>
          <a:lstStyle/>
          <a:p>
            <a:r>
              <a:rPr lang="ja-JP" altLang="en-US" dirty="0" smtClean="0"/>
              <a:t>ベクトルの合成</a:t>
            </a:r>
            <a:endParaRPr kumimoji="1" lang="ja-JP" altLang="en-US" dirty="0"/>
          </a:p>
        </p:txBody>
      </p:sp>
      <p:sp>
        <p:nvSpPr>
          <p:cNvPr id="19" name="テキスト ボックス 18"/>
          <p:cNvSpPr txBox="1"/>
          <p:nvPr/>
        </p:nvSpPr>
        <p:spPr>
          <a:xfrm>
            <a:off x="539552" y="1124744"/>
            <a:ext cx="8064896" cy="584775"/>
          </a:xfrm>
          <a:prstGeom prst="rect">
            <a:avLst/>
          </a:prstGeom>
          <a:noFill/>
        </p:spPr>
        <p:txBody>
          <a:bodyPr wrap="square" rtlCol="0">
            <a:spAutoFit/>
          </a:bodyPr>
          <a:lstStyle/>
          <a:p>
            <a:r>
              <a:rPr lang="ja-JP" altLang="en-US" sz="3200" dirty="0" smtClean="0">
                <a:solidFill>
                  <a:schemeClr val="bg1"/>
                </a:solidFill>
              </a:rPr>
              <a:t>質問クエリと拡張クエリを組み合わせる</a:t>
            </a:r>
            <a:endParaRPr lang="en-US" altLang="ja-JP" sz="3200" dirty="0" smtClean="0">
              <a:solidFill>
                <a:schemeClr val="bg1"/>
              </a:solidFill>
            </a:endParaRPr>
          </a:p>
        </p:txBody>
      </p:sp>
      <p:sp>
        <p:nvSpPr>
          <p:cNvPr id="21299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ja-JP" altLang="en-US"/>
          </a:p>
        </p:txBody>
      </p:sp>
      <p:grpSp>
        <p:nvGrpSpPr>
          <p:cNvPr id="8" name="グループ化 21"/>
          <p:cNvGrpSpPr/>
          <p:nvPr/>
        </p:nvGrpSpPr>
        <p:grpSpPr>
          <a:xfrm>
            <a:off x="4355976" y="2060848"/>
            <a:ext cx="3456384" cy="792088"/>
            <a:chOff x="3995936" y="2132856"/>
            <a:chExt cx="3456384" cy="792088"/>
          </a:xfrm>
        </p:grpSpPr>
        <p:sp>
          <p:nvSpPr>
            <p:cNvPr id="20" name="角丸四角形 19"/>
            <p:cNvSpPr/>
            <p:nvPr/>
          </p:nvSpPr>
          <p:spPr>
            <a:xfrm>
              <a:off x="3995936" y="2132856"/>
              <a:ext cx="3456384" cy="79208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graphicFrame>
          <p:nvGraphicFramePr>
            <p:cNvPr id="212998" name="Object 6"/>
            <p:cNvGraphicFramePr>
              <a:graphicFrameLocks noChangeAspect="1"/>
            </p:cNvGraphicFramePr>
            <p:nvPr/>
          </p:nvGraphicFramePr>
          <p:xfrm>
            <a:off x="4283968" y="2204864"/>
            <a:ext cx="3084780" cy="576064"/>
          </p:xfrm>
          <a:graphic>
            <a:graphicData uri="http://schemas.openxmlformats.org/presentationml/2006/ole">
              <p:oleObj spid="_x0000_s83974" name="数式" r:id="rId7" imgW="1257300" imgH="228600" progId="Equation.3">
                <p:embed/>
              </p:oleObj>
            </a:graphicData>
          </a:graphic>
        </p:graphicFrame>
      </p:grpSp>
      <p:sp>
        <p:nvSpPr>
          <p:cNvPr id="34" name="テキスト ボックス 33"/>
          <p:cNvSpPr txBox="1"/>
          <p:nvPr/>
        </p:nvSpPr>
        <p:spPr>
          <a:xfrm>
            <a:off x="5868144" y="5211197"/>
            <a:ext cx="3024336" cy="954107"/>
          </a:xfrm>
          <a:prstGeom prst="rect">
            <a:avLst/>
          </a:prstGeom>
          <a:noFill/>
        </p:spPr>
        <p:txBody>
          <a:bodyPr wrap="square" rtlCol="0">
            <a:spAutoFit/>
          </a:bodyPr>
          <a:lstStyle/>
          <a:p>
            <a:r>
              <a:rPr lang="ja-JP" altLang="en-US" sz="2800" dirty="0" smtClean="0">
                <a:solidFill>
                  <a:schemeClr val="bg1"/>
                </a:solidFill>
              </a:rPr>
              <a:t>コサイン類似度で</a:t>
            </a:r>
            <a:endParaRPr lang="en-US" altLang="ja-JP" sz="2800" dirty="0" smtClean="0">
              <a:solidFill>
                <a:schemeClr val="bg1"/>
              </a:solidFill>
            </a:endParaRPr>
          </a:p>
          <a:p>
            <a:r>
              <a:rPr lang="ja-JP" altLang="en-US" sz="2800" dirty="0" smtClean="0">
                <a:solidFill>
                  <a:schemeClr val="bg1"/>
                </a:solidFill>
              </a:rPr>
              <a:t>　距離を計算</a:t>
            </a:r>
            <a:endParaRPr lang="en-US" altLang="ja-JP" sz="2800" dirty="0" smtClean="0">
              <a:solidFill>
                <a:schemeClr val="bg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TF-IDF</a:t>
            </a:r>
            <a:r>
              <a:rPr lang="ja-JP" altLang="en-US" dirty="0" smtClean="0"/>
              <a:t>による結果</a:t>
            </a:r>
            <a:endParaRPr kumimoji="1" lang="ja-JP" altLang="en-US" dirty="0"/>
          </a:p>
        </p:txBody>
      </p:sp>
      <p:sp>
        <p:nvSpPr>
          <p:cNvPr id="3" name="スライド番号プレースホルダ 2"/>
          <p:cNvSpPr>
            <a:spLocks noGrp="1"/>
          </p:cNvSpPr>
          <p:nvPr>
            <p:ph type="sldNum" sz="quarter" idx="12"/>
          </p:nvPr>
        </p:nvSpPr>
        <p:spPr/>
        <p:txBody>
          <a:bodyPr/>
          <a:lstStyle/>
          <a:p>
            <a:fld id="{DF133D5F-3DBB-4F38-990F-35A691A5C1B1}" type="slidenum">
              <a:rPr lang="ja-JP" altLang="en-US" smtClean="0"/>
              <a:pPr/>
              <a:t>25</a:t>
            </a:fld>
            <a:endParaRPr lang="ja-JP" altLang="en-US" dirty="0"/>
          </a:p>
        </p:txBody>
      </p:sp>
      <p:graphicFrame>
        <p:nvGraphicFramePr>
          <p:cNvPr id="4" name="表 3"/>
          <p:cNvGraphicFramePr>
            <a:graphicFrameLocks noGrp="1"/>
          </p:cNvGraphicFramePr>
          <p:nvPr/>
        </p:nvGraphicFramePr>
        <p:xfrm>
          <a:off x="1451349" y="1874520"/>
          <a:ext cx="6241302" cy="3108960"/>
        </p:xfrm>
        <a:graphic>
          <a:graphicData uri="http://schemas.openxmlformats.org/drawingml/2006/table">
            <a:tbl>
              <a:tblPr firstRow="1" bandRow="1">
                <a:tableStyleId>{5C22544A-7EE6-4342-B048-85BDC9FD1C3A}</a:tableStyleId>
              </a:tblPr>
              <a:tblGrid>
                <a:gridCol w="4904309"/>
                <a:gridCol w="1336993"/>
              </a:tblGrid>
              <a:tr h="448179">
                <a:tc>
                  <a:txBody>
                    <a:bodyPr/>
                    <a:lstStyle/>
                    <a:p>
                      <a:r>
                        <a:rPr kumimoji="1" lang="ja-JP" altLang="en-US" sz="2800" dirty="0" smtClean="0"/>
                        <a:t>手法</a:t>
                      </a:r>
                      <a:endParaRPr kumimoji="1" lang="ja-JP" altLang="en-US" sz="2800" dirty="0"/>
                    </a:p>
                  </a:txBody>
                  <a:tcPr/>
                </a:tc>
                <a:tc>
                  <a:txBody>
                    <a:bodyPr/>
                    <a:lstStyle/>
                    <a:p>
                      <a:pPr algn="r"/>
                      <a:r>
                        <a:rPr kumimoji="1" lang="en-US" altLang="ja-JP" sz="2800" dirty="0" smtClean="0"/>
                        <a:t>MAP</a:t>
                      </a:r>
                      <a:r>
                        <a:rPr kumimoji="1" lang="ja-JP" altLang="en-US" sz="2800" dirty="0" smtClean="0"/>
                        <a:t>値</a:t>
                      </a:r>
                      <a:endParaRPr kumimoji="1" lang="ja-JP" altLang="en-US" sz="2800" dirty="0"/>
                    </a:p>
                  </a:txBody>
                  <a:tcPr/>
                </a:tc>
              </a:tr>
              <a:tr h="448179">
                <a:tc>
                  <a:txBody>
                    <a:bodyPr/>
                    <a:lstStyle/>
                    <a:p>
                      <a:r>
                        <a:rPr kumimoji="1" lang="ja-JP" altLang="en-US" sz="2800" dirty="0" smtClean="0"/>
                        <a:t>原文クエリのみ</a:t>
                      </a:r>
                      <a:endParaRPr kumimoji="1" lang="ja-JP" altLang="en-US" sz="2800" dirty="0"/>
                    </a:p>
                  </a:txBody>
                  <a:tcPr/>
                </a:tc>
                <a:tc>
                  <a:txBody>
                    <a:bodyPr/>
                    <a:lstStyle/>
                    <a:p>
                      <a:pPr algn="r"/>
                      <a:r>
                        <a:rPr kumimoji="1" lang="en-US" altLang="ja-JP" sz="2800" dirty="0" smtClean="0"/>
                        <a:t>0.253</a:t>
                      </a:r>
                      <a:endParaRPr kumimoji="1" lang="ja-JP" altLang="en-US" sz="2800" dirty="0"/>
                    </a:p>
                  </a:txBody>
                  <a:tcPr/>
                </a:tc>
              </a:tr>
              <a:tr h="448179">
                <a:tc>
                  <a:txBody>
                    <a:bodyPr/>
                    <a:lstStyle/>
                    <a:p>
                      <a:r>
                        <a:rPr kumimoji="1" lang="en-US" altLang="ja-JP" sz="2800" dirty="0" smtClean="0"/>
                        <a:t>+ </a:t>
                      </a:r>
                      <a:r>
                        <a:rPr kumimoji="1" lang="ja-JP" altLang="en-US" sz="2800" dirty="0" smtClean="0"/>
                        <a:t>クエリ拡張 </a:t>
                      </a:r>
                      <a:r>
                        <a:rPr kumimoji="1" lang="en-US" altLang="ja-JP" sz="2800" dirty="0" smtClean="0"/>
                        <a:t>(</a:t>
                      </a:r>
                      <a:r>
                        <a:rPr kumimoji="1" lang="ja-JP" altLang="en-US" sz="2800" dirty="0" smtClean="0"/>
                        <a:t>以下</a:t>
                      </a:r>
                      <a:r>
                        <a:rPr kumimoji="1" lang="en-US" altLang="ja-JP" sz="2800" dirty="0" smtClean="0"/>
                        <a:t>α=0.8)</a:t>
                      </a:r>
                      <a:endParaRPr kumimoji="1" lang="ja-JP" altLang="en-US" sz="2800" dirty="0"/>
                    </a:p>
                  </a:txBody>
                  <a:tcPr/>
                </a:tc>
                <a:tc>
                  <a:txBody>
                    <a:bodyPr/>
                    <a:lstStyle/>
                    <a:p>
                      <a:pPr algn="r"/>
                      <a:r>
                        <a:rPr kumimoji="1" lang="en-US" altLang="ja-JP" sz="2800" dirty="0" smtClean="0"/>
                        <a:t>0.300</a:t>
                      </a:r>
                      <a:endParaRPr kumimoji="1" lang="ja-JP" altLang="en-US" sz="2800" dirty="0"/>
                    </a:p>
                  </a:txBody>
                  <a:tcPr/>
                </a:tc>
              </a:tr>
              <a:tr h="448179">
                <a:tc>
                  <a:txBody>
                    <a:bodyPr/>
                    <a:lstStyle/>
                    <a:p>
                      <a:r>
                        <a:rPr kumimoji="1" lang="en-US" altLang="ja-JP" sz="2800" dirty="0" smtClean="0"/>
                        <a:t>+ </a:t>
                      </a:r>
                      <a:r>
                        <a:rPr kumimoji="1" lang="en-US" altLang="ja-JP" sz="2800" dirty="0" err="1" smtClean="0"/>
                        <a:t>pdf</a:t>
                      </a:r>
                      <a:r>
                        <a:rPr kumimoji="1" lang="ja-JP" altLang="en-US" sz="2800" dirty="0" smtClean="0"/>
                        <a:t>ファイル</a:t>
                      </a:r>
                      <a:endParaRPr kumimoji="1" lang="ja-JP" altLang="en-US" sz="2800" dirty="0"/>
                    </a:p>
                  </a:txBody>
                  <a:tcPr/>
                </a:tc>
                <a:tc>
                  <a:txBody>
                    <a:bodyPr/>
                    <a:lstStyle/>
                    <a:p>
                      <a:pPr algn="r"/>
                      <a:r>
                        <a:rPr kumimoji="1" lang="en-US" altLang="ja-JP" sz="2800" dirty="0" smtClean="0"/>
                        <a:t>0.325</a:t>
                      </a:r>
                    </a:p>
                  </a:txBody>
                  <a:tcPr/>
                </a:tc>
              </a:tr>
              <a:tr h="448179">
                <a:tc>
                  <a:txBody>
                    <a:bodyPr/>
                    <a:lstStyle/>
                    <a:p>
                      <a:r>
                        <a:rPr kumimoji="1" lang="en-US" altLang="ja-JP" sz="2800" dirty="0" smtClean="0"/>
                        <a:t>+ </a:t>
                      </a:r>
                      <a:r>
                        <a:rPr kumimoji="1" lang="ja-JP" altLang="en-US" sz="2800" dirty="0" smtClean="0"/>
                        <a:t>原文クエリの名詞を使用</a:t>
                      </a:r>
                      <a:endParaRPr kumimoji="1" lang="ja-JP" altLang="en-US" sz="2800" dirty="0"/>
                    </a:p>
                  </a:txBody>
                  <a:tcPr/>
                </a:tc>
                <a:tc>
                  <a:txBody>
                    <a:bodyPr/>
                    <a:lstStyle/>
                    <a:p>
                      <a:pPr algn="r"/>
                      <a:r>
                        <a:rPr kumimoji="1" lang="en-US" altLang="ja-JP" sz="2800" kern="1200" dirty="0" smtClean="0">
                          <a:solidFill>
                            <a:schemeClr val="dk1"/>
                          </a:solidFill>
                          <a:latin typeface="+mn-lt"/>
                          <a:ea typeface="+mn-ea"/>
                          <a:cs typeface="+mn-cs"/>
                        </a:rPr>
                        <a:t>0.349</a:t>
                      </a:r>
                      <a:endParaRPr kumimoji="1" lang="ja-JP" altLang="en-US" sz="2800" dirty="0"/>
                    </a:p>
                  </a:txBody>
                  <a:tcPr/>
                </a:tc>
              </a:tr>
              <a:tr h="448179">
                <a:tc>
                  <a:txBody>
                    <a:bodyPr/>
                    <a:lstStyle/>
                    <a:p>
                      <a:r>
                        <a:rPr kumimoji="1" lang="en-US" altLang="ja-JP" sz="2800" dirty="0" smtClean="0"/>
                        <a:t>+</a:t>
                      </a:r>
                      <a:r>
                        <a:rPr kumimoji="1" lang="en-US" altLang="ja-JP" sz="2800" baseline="0" dirty="0" smtClean="0"/>
                        <a:t> </a:t>
                      </a:r>
                      <a:r>
                        <a:rPr kumimoji="1" lang="en-US" altLang="ja-JP" sz="2800" dirty="0" smtClean="0"/>
                        <a:t>Prioritized And Operator</a:t>
                      </a:r>
                      <a:endParaRPr kumimoji="1" lang="ja-JP" altLang="en-US" sz="2800" dirty="0"/>
                    </a:p>
                  </a:txBody>
                  <a:tcPr/>
                </a:tc>
                <a:tc>
                  <a:txBody>
                    <a:bodyPr/>
                    <a:lstStyle/>
                    <a:p>
                      <a:pPr algn="r"/>
                      <a:r>
                        <a:rPr kumimoji="1" lang="en-US" altLang="ja-JP" sz="2800" dirty="0" smtClean="0">
                          <a:solidFill>
                            <a:srgbClr val="FF0000"/>
                          </a:solidFill>
                        </a:rPr>
                        <a:t>0.369</a:t>
                      </a:r>
                      <a:endParaRPr kumimoji="1" lang="ja-JP" altLang="en-US" sz="2800" dirty="0">
                        <a:solidFill>
                          <a:srgbClr val="FF0000"/>
                        </a:solidFill>
                      </a:endParaRPr>
                    </a:p>
                  </a:txBody>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44"/>
          <p:cNvGrpSpPr/>
          <p:nvPr/>
        </p:nvGrpSpPr>
        <p:grpSpPr>
          <a:xfrm>
            <a:off x="5292080" y="3645025"/>
            <a:ext cx="3528392" cy="2304256"/>
            <a:chOff x="251520" y="3645024"/>
            <a:chExt cx="8280920" cy="1944216"/>
          </a:xfrm>
        </p:grpSpPr>
        <p:sp>
          <p:nvSpPr>
            <p:cNvPr id="22" name="正方形/長方形 21"/>
            <p:cNvSpPr/>
            <p:nvPr/>
          </p:nvSpPr>
          <p:spPr>
            <a:xfrm>
              <a:off x="251520" y="3645024"/>
              <a:ext cx="8280920" cy="1944216"/>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cxnSp>
          <p:nvCxnSpPr>
            <p:cNvPr id="23" name="直線コネクタ 22"/>
            <p:cNvCxnSpPr/>
            <p:nvPr/>
          </p:nvCxnSpPr>
          <p:spPr>
            <a:xfrm>
              <a:off x="467544" y="3835896"/>
              <a:ext cx="7848872" cy="0"/>
            </a:xfrm>
            <a:prstGeom prst="line">
              <a:avLst/>
            </a:prstGeom>
            <a:ln/>
          </p:spPr>
          <p:style>
            <a:lnRef idx="1">
              <a:schemeClr val="accent3"/>
            </a:lnRef>
            <a:fillRef idx="2">
              <a:schemeClr val="accent3"/>
            </a:fillRef>
            <a:effectRef idx="1">
              <a:schemeClr val="accent3"/>
            </a:effectRef>
            <a:fontRef idx="minor">
              <a:schemeClr val="dk1"/>
            </a:fontRef>
          </p:style>
        </p:cxnSp>
        <p:cxnSp>
          <p:nvCxnSpPr>
            <p:cNvPr id="24" name="直線コネクタ 23"/>
            <p:cNvCxnSpPr/>
            <p:nvPr/>
          </p:nvCxnSpPr>
          <p:spPr>
            <a:xfrm>
              <a:off x="467544" y="3986852"/>
              <a:ext cx="7848872" cy="0"/>
            </a:xfrm>
            <a:prstGeom prst="line">
              <a:avLst/>
            </a:prstGeom>
            <a:ln/>
          </p:spPr>
          <p:style>
            <a:lnRef idx="1">
              <a:schemeClr val="accent3"/>
            </a:lnRef>
            <a:fillRef idx="2">
              <a:schemeClr val="accent3"/>
            </a:fillRef>
            <a:effectRef idx="1">
              <a:schemeClr val="accent3"/>
            </a:effectRef>
            <a:fontRef idx="minor">
              <a:schemeClr val="dk1"/>
            </a:fontRef>
          </p:style>
        </p:cxnSp>
        <p:cxnSp>
          <p:nvCxnSpPr>
            <p:cNvPr id="25" name="直線コネクタ 24"/>
            <p:cNvCxnSpPr/>
            <p:nvPr/>
          </p:nvCxnSpPr>
          <p:spPr>
            <a:xfrm>
              <a:off x="467544" y="4137808"/>
              <a:ext cx="7848872" cy="0"/>
            </a:xfrm>
            <a:prstGeom prst="line">
              <a:avLst/>
            </a:prstGeom>
            <a:ln/>
          </p:spPr>
          <p:style>
            <a:lnRef idx="1">
              <a:schemeClr val="accent3"/>
            </a:lnRef>
            <a:fillRef idx="2">
              <a:schemeClr val="accent3"/>
            </a:fillRef>
            <a:effectRef idx="1">
              <a:schemeClr val="accent3"/>
            </a:effectRef>
            <a:fontRef idx="minor">
              <a:schemeClr val="dk1"/>
            </a:fontRef>
          </p:style>
        </p:cxnSp>
        <p:cxnSp>
          <p:nvCxnSpPr>
            <p:cNvPr id="26" name="直線コネクタ 25"/>
            <p:cNvCxnSpPr/>
            <p:nvPr/>
          </p:nvCxnSpPr>
          <p:spPr>
            <a:xfrm>
              <a:off x="467544" y="4288764"/>
              <a:ext cx="7848872" cy="0"/>
            </a:xfrm>
            <a:prstGeom prst="line">
              <a:avLst/>
            </a:prstGeom>
            <a:ln/>
          </p:spPr>
          <p:style>
            <a:lnRef idx="1">
              <a:schemeClr val="accent3"/>
            </a:lnRef>
            <a:fillRef idx="2">
              <a:schemeClr val="accent3"/>
            </a:fillRef>
            <a:effectRef idx="1">
              <a:schemeClr val="accent3"/>
            </a:effectRef>
            <a:fontRef idx="minor">
              <a:schemeClr val="dk1"/>
            </a:fontRef>
          </p:style>
        </p:cxnSp>
        <p:cxnSp>
          <p:nvCxnSpPr>
            <p:cNvPr id="27" name="直線コネクタ 26"/>
            <p:cNvCxnSpPr/>
            <p:nvPr/>
          </p:nvCxnSpPr>
          <p:spPr>
            <a:xfrm>
              <a:off x="467544" y="4439720"/>
              <a:ext cx="7848872" cy="0"/>
            </a:xfrm>
            <a:prstGeom prst="line">
              <a:avLst/>
            </a:prstGeom>
            <a:ln/>
          </p:spPr>
          <p:style>
            <a:lnRef idx="1">
              <a:schemeClr val="accent3"/>
            </a:lnRef>
            <a:fillRef idx="2">
              <a:schemeClr val="accent3"/>
            </a:fillRef>
            <a:effectRef idx="1">
              <a:schemeClr val="accent3"/>
            </a:effectRef>
            <a:fontRef idx="minor">
              <a:schemeClr val="dk1"/>
            </a:fontRef>
          </p:style>
        </p:cxnSp>
        <p:cxnSp>
          <p:nvCxnSpPr>
            <p:cNvPr id="28" name="直線コネクタ 27"/>
            <p:cNvCxnSpPr/>
            <p:nvPr/>
          </p:nvCxnSpPr>
          <p:spPr>
            <a:xfrm>
              <a:off x="467544" y="4590676"/>
              <a:ext cx="7848872" cy="0"/>
            </a:xfrm>
            <a:prstGeom prst="line">
              <a:avLst/>
            </a:prstGeom>
            <a:ln/>
          </p:spPr>
          <p:style>
            <a:lnRef idx="1">
              <a:schemeClr val="accent3"/>
            </a:lnRef>
            <a:fillRef idx="2">
              <a:schemeClr val="accent3"/>
            </a:fillRef>
            <a:effectRef idx="1">
              <a:schemeClr val="accent3"/>
            </a:effectRef>
            <a:fontRef idx="minor">
              <a:schemeClr val="dk1"/>
            </a:fontRef>
          </p:style>
        </p:cxnSp>
        <p:cxnSp>
          <p:nvCxnSpPr>
            <p:cNvPr id="29" name="直線コネクタ 28"/>
            <p:cNvCxnSpPr/>
            <p:nvPr/>
          </p:nvCxnSpPr>
          <p:spPr>
            <a:xfrm>
              <a:off x="467544" y="4741632"/>
              <a:ext cx="7848872" cy="0"/>
            </a:xfrm>
            <a:prstGeom prst="line">
              <a:avLst/>
            </a:prstGeom>
            <a:ln/>
          </p:spPr>
          <p:style>
            <a:lnRef idx="1">
              <a:schemeClr val="accent3"/>
            </a:lnRef>
            <a:fillRef idx="2">
              <a:schemeClr val="accent3"/>
            </a:fillRef>
            <a:effectRef idx="1">
              <a:schemeClr val="accent3"/>
            </a:effectRef>
            <a:fontRef idx="minor">
              <a:schemeClr val="dk1"/>
            </a:fontRef>
          </p:style>
        </p:cxnSp>
        <p:cxnSp>
          <p:nvCxnSpPr>
            <p:cNvPr id="30" name="直線コネクタ 29"/>
            <p:cNvCxnSpPr/>
            <p:nvPr/>
          </p:nvCxnSpPr>
          <p:spPr>
            <a:xfrm>
              <a:off x="467544" y="4892588"/>
              <a:ext cx="7848872" cy="0"/>
            </a:xfrm>
            <a:prstGeom prst="line">
              <a:avLst/>
            </a:prstGeom>
            <a:ln/>
          </p:spPr>
          <p:style>
            <a:lnRef idx="1">
              <a:schemeClr val="accent3"/>
            </a:lnRef>
            <a:fillRef idx="2">
              <a:schemeClr val="accent3"/>
            </a:fillRef>
            <a:effectRef idx="1">
              <a:schemeClr val="accent3"/>
            </a:effectRef>
            <a:fontRef idx="minor">
              <a:schemeClr val="dk1"/>
            </a:fontRef>
          </p:style>
        </p:cxnSp>
        <p:cxnSp>
          <p:nvCxnSpPr>
            <p:cNvPr id="31" name="直線コネクタ 30"/>
            <p:cNvCxnSpPr/>
            <p:nvPr/>
          </p:nvCxnSpPr>
          <p:spPr>
            <a:xfrm>
              <a:off x="467544" y="5043544"/>
              <a:ext cx="7848872" cy="0"/>
            </a:xfrm>
            <a:prstGeom prst="line">
              <a:avLst/>
            </a:prstGeom>
            <a:ln/>
          </p:spPr>
          <p:style>
            <a:lnRef idx="1">
              <a:schemeClr val="accent3"/>
            </a:lnRef>
            <a:fillRef idx="2">
              <a:schemeClr val="accent3"/>
            </a:fillRef>
            <a:effectRef idx="1">
              <a:schemeClr val="accent3"/>
            </a:effectRef>
            <a:fontRef idx="minor">
              <a:schemeClr val="dk1"/>
            </a:fontRef>
          </p:style>
        </p:cxnSp>
        <p:cxnSp>
          <p:nvCxnSpPr>
            <p:cNvPr id="32" name="直線コネクタ 31"/>
            <p:cNvCxnSpPr/>
            <p:nvPr/>
          </p:nvCxnSpPr>
          <p:spPr>
            <a:xfrm>
              <a:off x="467544" y="5194500"/>
              <a:ext cx="7848872" cy="0"/>
            </a:xfrm>
            <a:prstGeom prst="line">
              <a:avLst/>
            </a:prstGeom>
            <a:ln/>
          </p:spPr>
          <p:style>
            <a:lnRef idx="1">
              <a:schemeClr val="accent3"/>
            </a:lnRef>
            <a:fillRef idx="2">
              <a:schemeClr val="accent3"/>
            </a:fillRef>
            <a:effectRef idx="1">
              <a:schemeClr val="accent3"/>
            </a:effectRef>
            <a:fontRef idx="minor">
              <a:schemeClr val="dk1"/>
            </a:fontRef>
          </p:style>
        </p:cxnSp>
        <p:cxnSp>
          <p:nvCxnSpPr>
            <p:cNvPr id="33" name="直線コネクタ 32"/>
            <p:cNvCxnSpPr/>
            <p:nvPr/>
          </p:nvCxnSpPr>
          <p:spPr>
            <a:xfrm>
              <a:off x="467544" y="5345456"/>
              <a:ext cx="7848872" cy="0"/>
            </a:xfrm>
            <a:prstGeom prst="line">
              <a:avLst/>
            </a:prstGeom>
            <a:ln/>
          </p:spPr>
          <p:style>
            <a:lnRef idx="1">
              <a:schemeClr val="accent3"/>
            </a:lnRef>
            <a:fillRef idx="2">
              <a:schemeClr val="accent3"/>
            </a:fillRef>
            <a:effectRef idx="1">
              <a:schemeClr val="accent3"/>
            </a:effectRef>
            <a:fontRef idx="minor">
              <a:schemeClr val="dk1"/>
            </a:fontRef>
          </p:style>
        </p:cxnSp>
      </p:grpSp>
      <p:sp>
        <p:nvSpPr>
          <p:cNvPr id="18" name="右カーブ矢印 17"/>
          <p:cNvSpPr/>
          <p:nvPr/>
        </p:nvSpPr>
        <p:spPr>
          <a:xfrm rot="15502016" flipH="1">
            <a:off x="4680012" y="2024844"/>
            <a:ext cx="792088" cy="2736304"/>
          </a:xfrm>
          <a:prstGeom prst="curved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ja-JP" altLang="en-US">
              <a:solidFill>
                <a:schemeClr val="tx1"/>
              </a:solidFill>
            </a:endParaRPr>
          </a:p>
        </p:txBody>
      </p:sp>
      <p:sp>
        <p:nvSpPr>
          <p:cNvPr id="15" name="右カーブ矢印 14"/>
          <p:cNvSpPr/>
          <p:nvPr/>
        </p:nvSpPr>
        <p:spPr>
          <a:xfrm>
            <a:off x="467544" y="2276872"/>
            <a:ext cx="720080" cy="1728192"/>
          </a:xfrm>
          <a:prstGeom prst="curved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ja-JP" altLang="en-US">
              <a:solidFill>
                <a:schemeClr val="tx1"/>
              </a:solidFill>
            </a:endParaRPr>
          </a:p>
        </p:txBody>
      </p:sp>
      <p:sp>
        <p:nvSpPr>
          <p:cNvPr id="14" name="右カーブ矢印 13"/>
          <p:cNvSpPr/>
          <p:nvPr/>
        </p:nvSpPr>
        <p:spPr>
          <a:xfrm>
            <a:off x="251520" y="1484784"/>
            <a:ext cx="648072" cy="936104"/>
          </a:xfrm>
          <a:prstGeom prst="curved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ja-JP" altLang="en-US">
              <a:solidFill>
                <a:schemeClr val="tx1"/>
              </a:solidFill>
            </a:endParaRPr>
          </a:p>
        </p:txBody>
      </p:sp>
      <p:sp>
        <p:nvSpPr>
          <p:cNvPr id="2" name="タイトル 1"/>
          <p:cNvSpPr>
            <a:spLocks noGrp="1"/>
          </p:cNvSpPr>
          <p:nvPr>
            <p:ph type="title"/>
          </p:nvPr>
        </p:nvSpPr>
        <p:spPr/>
        <p:txBody>
          <a:bodyPr/>
          <a:lstStyle/>
          <a:p>
            <a:r>
              <a:rPr lang="ja-JP" altLang="en-US" dirty="0" smtClean="0"/>
              <a:t>クエリ拡張</a:t>
            </a:r>
            <a:endParaRPr kumimoji="1" lang="ja-JP" altLang="en-US" dirty="0"/>
          </a:p>
        </p:txBody>
      </p:sp>
      <p:sp>
        <p:nvSpPr>
          <p:cNvPr id="4" name="テキスト ボックス 3"/>
          <p:cNvSpPr txBox="1"/>
          <p:nvPr/>
        </p:nvSpPr>
        <p:spPr>
          <a:xfrm>
            <a:off x="539552" y="1196752"/>
            <a:ext cx="7704856" cy="523220"/>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kumimoji="1" lang="ja-JP" altLang="en-US" sz="2800" dirty="0" smtClean="0"/>
              <a:t>クエリ：話者認識の学習データのサイズが知りたい</a:t>
            </a:r>
            <a:endParaRPr kumimoji="1" lang="ja-JP" altLang="en-US" sz="2800" dirty="0"/>
          </a:p>
        </p:txBody>
      </p:sp>
      <p:grpSp>
        <p:nvGrpSpPr>
          <p:cNvPr id="10" name="グループ化 16"/>
          <p:cNvGrpSpPr/>
          <p:nvPr/>
        </p:nvGrpSpPr>
        <p:grpSpPr>
          <a:xfrm>
            <a:off x="971600" y="1932511"/>
            <a:ext cx="7704856" cy="707886"/>
            <a:chOff x="1043608" y="2001034"/>
            <a:chExt cx="7704856" cy="707886"/>
          </a:xfrm>
        </p:grpSpPr>
        <p:sp>
          <p:nvSpPr>
            <p:cNvPr id="12" name="テキスト ボックス 11"/>
            <p:cNvSpPr txBox="1"/>
            <p:nvPr/>
          </p:nvSpPr>
          <p:spPr>
            <a:xfrm>
              <a:off x="1043608" y="2001034"/>
              <a:ext cx="7704856" cy="707886"/>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endParaRPr kumimoji="1" lang="en-US" altLang="ja-JP" sz="2000" dirty="0" smtClean="0"/>
            </a:p>
            <a:p>
              <a:endParaRPr kumimoji="1" lang="ja-JP" altLang="en-US" sz="2000" dirty="0"/>
            </a:p>
          </p:txBody>
        </p:sp>
        <p:grpSp>
          <p:nvGrpSpPr>
            <p:cNvPr id="11" name="グループ化 9"/>
            <p:cNvGrpSpPr/>
            <p:nvPr/>
          </p:nvGrpSpPr>
          <p:grpSpPr>
            <a:xfrm>
              <a:off x="1259632" y="2060848"/>
              <a:ext cx="7416824" cy="578882"/>
              <a:chOff x="827584" y="2060848"/>
              <a:chExt cx="7416824" cy="578882"/>
            </a:xfrm>
          </p:grpSpPr>
          <p:sp>
            <p:nvSpPr>
              <p:cNvPr id="5" name="テキスト ボックス 4"/>
              <p:cNvSpPr txBox="1"/>
              <p:nvPr/>
            </p:nvSpPr>
            <p:spPr>
              <a:xfrm>
                <a:off x="827584" y="2060848"/>
                <a:ext cx="1080120" cy="578882"/>
              </a:xfrm>
              <a:prstGeom prst="round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kumimoji="1" lang="ja-JP" altLang="en-US" sz="2800" dirty="0" smtClean="0"/>
                  <a:t>話者</a:t>
                </a:r>
                <a:endParaRPr kumimoji="1" lang="ja-JP" altLang="en-US" sz="2800" dirty="0"/>
              </a:p>
            </p:txBody>
          </p:sp>
          <p:sp>
            <p:nvSpPr>
              <p:cNvPr id="6" name="テキスト ボックス 5"/>
              <p:cNvSpPr txBox="1"/>
              <p:nvPr/>
            </p:nvSpPr>
            <p:spPr>
              <a:xfrm>
                <a:off x="2267744" y="2060848"/>
                <a:ext cx="1080120" cy="578882"/>
              </a:xfrm>
              <a:prstGeom prst="round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kumimoji="1" lang="ja-JP" altLang="en-US" sz="2800" dirty="0" smtClean="0"/>
                  <a:t>認識</a:t>
                </a:r>
                <a:endParaRPr kumimoji="1" lang="ja-JP" altLang="en-US" sz="2800" dirty="0"/>
              </a:p>
            </p:txBody>
          </p:sp>
          <p:sp>
            <p:nvSpPr>
              <p:cNvPr id="7" name="テキスト ボックス 6"/>
              <p:cNvSpPr txBox="1"/>
              <p:nvPr/>
            </p:nvSpPr>
            <p:spPr>
              <a:xfrm>
                <a:off x="3707904" y="2060848"/>
                <a:ext cx="1080120" cy="578882"/>
              </a:xfrm>
              <a:prstGeom prst="round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ja-JP" altLang="en-US" sz="2800" dirty="0" smtClean="0"/>
                  <a:t>学習</a:t>
                </a:r>
                <a:endParaRPr kumimoji="1" lang="ja-JP" altLang="en-US" sz="2800" dirty="0"/>
              </a:p>
            </p:txBody>
          </p:sp>
          <p:sp>
            <p:nvSpPr>
              <p:cNvPr id="8" name="テキスト ボックス 7"/>
              <p:cNvSpPr txBox="1"/>
              <p:nvPr/>
            </p:nvSpPr>
            <p:spPr>
              <a:xfrm>
                <a:off x="5148064" y="2060848"/>
                <a:ext cx="1368152" cy="578882"/>
              </a:xfrm>
              <a:prstGeom prst="round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ja-JP" altLang="en-US" sz="2800" dirty="0" smtClean="0"/>
                  <a:t>データ</a:t>
                </a:r>
                <a:endParaRPr kumimoji="1" lang="ja-JP" altLang="en-US" sz="2800" dirty="0"/>
              </a:p>
            </p:txBody>
          </p:sp>
          <p:sp>
            <p:nvSpPr>
              <p:cNvPr id="9" name="テキスト ボックス 8"/>
              <p:cNvSpPr txBox="1"/>
              <p:nvPr/>
            </p:nvSpPr>
            <p:spPr>
              <a:xfrm>
                <a:off x="6876256" y="2060848"/>
                <a:ext cx="1368152" cy="578882"/>
              </a:xfrm>
              <a:prstGeom prst="round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ja-JP" altLang="en-US" sz="2800" dirty="0" smtClean="0"/>
                  <a:t>サイズ</a:t>
                </a:r>
                <a:endParaRPr kumimoji="1" lang="ja-JP" altLang="en-US" sz="2800" dirty="0"/>
              </a:p>
            </p:txBody>
          </p:sp>
        </p:grpSp>
      </p:grpSp>
      <p:sp>
        <p:nvSpPr>
          <p:cNvPr id="19" name="角丸四角形 18"/>
          <p:cNvSpPr/>
          <p:nvPr/>
        </p:nvSpPr>
        <p:spPr>
          <a:xfrm>
            <a:off x="5220072" y="3501009"/>
            <a:ext cx="2016224" cy="792088"/>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2400" dirty="0" smtClean="0"/>
              <a:t>Wikipedia</a:t>
            </a:r>
            <a:r>
              <a:rPr kumimoji="1" lang="ja-JP" altLang="en-US" sz="2400" dirty="0" smtClean="0"/>
              <a:t>の</a:t>
            </a:r>
            <a:endParaRPr kumimoji="1" lang="en-US" altLang="ja-JP" sz="2400" dirty="0" smtClean="0"/>
          </a:p>
          <a:p>
            <a:pPr algn="ctr"/>
            <a:r>
              <a:rPr lang="ja-JP" altLang="en-US" sz="2400" dirty="0" smtClean="0"/>
              <a:t>上位文書</a:t>
            </a:r>
            <a:endParaRPr kumimoji="1" lang="ja-JP" altLang="en-US" sz="2400" dirty="0"/>
          </a:p>
        </p:txBody>
      </p:sp>
      <p:sp>
        <p:nvSpPr>
          <p:cNvPr id="38" name="テキスト ボックス 37"/>
          <p:cNvSpPr txBox="1"/>
          <p:nvPr/>
        </p:nvSpPr>
        <p:spPr>
          <a:xfrm>
            <a:off x="1259632" y="3645024"/>
            <a:ext cx="3024336" cy="52322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altLang="ja-JP" sz="28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Yahoo!API</a:t>
            </a:r>
            <a:endParaRPr lang="en-US" altLang="ja-JP"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角丸四角形 32"/>
          <p:cNvSpPr/>
          <p:nvPr/>
        </p:nvSpPr>
        <p:spPr>
          <a:xfrm>
            <a:off x="5868144" y="3429000"/>
            <a:ext cx="3024336" cy="309634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21" name="右矢印 20"/>
          <p:cNvSpPr/>
          <p:nvPr/>
        </p:nvSpPr>
        <p:spPr>
          <a:xfrm rot="1216185">
            <a:off x="3631151" y="3730666"/>
            <a:ext cx="2823675" cy="893052"/>
          </a:xfrm>
          <a:prstGeom prst="rightArrow">
            <a:avLst>
              <a:gd name="adj1" fmla="val 50000"/>
              <a:gd name="adj2" fmla="val 11362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3" name="タイトル 2"/>
          <p:cNvSpPr>
            <a:spLocks noGrp="1"/>
          </p:cNvSpPr>
          <p:nvPr>
            <p:ph type="title"/>
          </p:nvPr>
        </p:nvSpPr>
        <p:spPr/>
        <p:txBody>
          <a:bodyPr/>
          <a:lstStyle/>
          <a:p>
            <a:r>
              <a:rPr lang="ja-JP" altLang="en-US" dirty="0" smtClean="0"/>
              <a:t>トピック混合比の推定</a:t>
            </a:r>
            <a:endParaRPr kumimoji="1" lang="ja-JP" altLang="en-US" dirty="0"/>
          </a:p>
        </p:txBody>
      </p:sp>
      <p:grpSp>
        <p:nvGrpSpPr>
          <p:cNvPr id="2" name="グループ化 44"/>
          <p:cNvGrpSpPr/>
          <p:nvPr/>
        </p:nvGrpSpPr>
        <p:grpSpPr>
          <a:xfrm>
            <a:off x="395536" y="1988840"/>
            <a:ext cx="3528392" cy="2304256"/>
            <a:chOff x="251520" y="3645024"/>
            <a:chExt cx="8280920" cy="1944216"/>
          </a:xfrm>
        </p:grpSpPr>
        <p:sp>
          <p:nvSpPr>
            <p:cNvPr id="5" name="正方形/長方形 4"/>
            <p:cNvSpPr/>
            <p:nvPr/>
          </p:nvSpPr>
          <p:spPr>
            <a:xfrm>
              <a:off x="251520" y="3645024"/>
              <a:ext cx="8280920" cy="1944216"/>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cxnSp>
          <p:nvCxnSpPr>
            <p:cNvPr id="6" name="直線コネクタ 5"/>
            <p:cNvCxnSpPr/>
            <p:nvPr/>
          </p:nvCxnSpPr>
          <p:spPr>
            <a:xfrm>
              <a:off x="467544" y="3835896"/>
              <a:ext cx="7848872" cy="0"/>
            </a:xfrm>
            <a:prstGeom prst="line">
              <a:avLst/>
            </a:prstGeom>
            <a:ln/>
          </p:spPr>
          <p:style>
            <a:lnRef idx="1">
              <a:schemeClr val="accent3"/>
            </a:lnRef>
            <a:fillRef idx="2">
              <a:schemeClr val="accent3"/>
            </a:fillRef>
            <a:effectRef idx="1">
              <a:schemeClr val="accent3"/>
            </a:effectRef>
            <a:fontRef idx="minor">
              <a:schemeClr val="dk1"/>
            </a:fontRef>
          </p:style>
        </p:cxnSp>
        <p:cxnSp>
          <p:nvCxnSpPr>
            <p:cNvPr id="7" name="直線コネクタ 6"/>
            <p:cNvCxnSpPr/>
            <p:nvPr/>
          </p:nvCxnSpPr>
          <p:spPr>
            <a:xfrm>
              <a:off x="467544" y="3986852"/>
              <a:ext cx="7848872" cy="0"/>
            </a:xfrm>
            <a:prstGeom prst="line">
              <a:avLst/>
            </a:prstGeom>
            <a:ln/>
          </p:spPr>
          <p:style>
            <a:lnRef idx="1">
              <a:schemeClr val="accent3"/>
            </a:lnRef>
            <a:fillRef idx="2">
              <a:schemeClr val="accent3"/>
            </a:fillRef>
            <a:effectRef idx="1">
              <a:schemeClr val="accent3"/>
            </a:effectRef>
            <a:fontRef idx="minor">
              <a:schemeClr val="dk1"/>
            </a:fontRef>
          </p:style>
        </p:cxnSp>
        <p:cxnSp>
          <p:nvCxnSpPr>
            <p:cNvPr id="8" name="直線コネクタ 7"/>
            <p:cNvCxnSpPr/>
            <p:nvPr/>
          </p:nvCxnSpPr>
          <p:spPr>
            <a:xfrm>
              <a:off x="467544" y="4137808"/>
              <a:ext cx="7848872" cy="0"/>
            </a:xfrm>
            <a:prstGeom prst="line">
              <a:avLst/>
            </a:prstGeom>
            <a:ln/>
          </p:spPr>
          <p:style>
            <a:lnRef idx="1">
              <a:schemeClr val="accent3"/>
            </a:lnRef>
            <a:fillRef idx="2">
              <a:schemeClr val="accent3"/>
            </a:fillRef>
            <a:effectRef idx="1">
              <a:schemeClr val="accent3"/>
            </a:effectRef>
            <a:fontRef idx="minor">
              <a:schemeClr val="dk1"/>
            </a:fontRef>
          </p:style>
        </p:cxnSp>
        <p:cxnSp>
          <p:nvCxnSpPr>
            <p:cNvPr id="9" name="直線コネクタ 8"/>
            <p:cNvCxnSpPr/>
            <p:nvPr/>
          </p:nvCxnSpPr>
          <p:spPr>
            <a:xfrm>
              <a:off x="467544" y="4288764"/>
              <a:ext cx="7848872" cy="0"/>
            </a:xfrm>
            <a:prstGeom prst="line">
              <a:avLst/>
            </a:prstGeom>
            <a:ln/>
          </p:spPr>
          <p:style>
            <a:lnRef idx="1">
              <a:schemeClr val="accent3"/>
            </a:lnRef>
            <a:fillRef idx="2">
              <a:schemeClr val="accent3"/>
            </a:fillRef>
            <a:effectRef idx="1">
              <a:schemeClr val="accent3"/>
            </a:effectRef>
            <a:fontRef idx="minor">
              <a:schemeClr val="dk1"/>
            </a:fontRef>
          </p:style>
        </p:cxnSp>
        <p:cxnSp>
          <p:nvCxnSpPr>
            <p:cNvPr id="10" name="直線コネクタ 9"/>
            <p:cNvCxnSpPr/>
            <p:nvPr/>
          </p:nvCxnSpPr>
          <p:spPr>
            <a:xfrm>
              <a:off x="467544" y="4439720"/>
              <a:ext cx="7848872" cy="0"/>
            </a:xfrm>
            <a:prstGeom prst="line">
              <a:avLst/>
            </a:prstGeom>
            <a:ln/>
          </p:spPr>
          <p:style>
            <a:lnRef idx="1">
              <a:schemeClr val="accent3"/>
            </a:lnRef>
            <a:fillRef idx="2">
              <a:schemeClr val="accent3"/>
            </a:fillRef>
            <a:effectRef idx="1">
              <a:schemeClr val="accent3"/>
            </a:effectRef>
            <a:fontRef idx="minor">
              <a:schemeClr val="dk1"/>
            </a:fontRef>
          </p:style>
        </p:cxnSp>
        <p:cxnSp>
          <p:nvCxnSpPr>
            <p:cNvPr id="11" name="直線コネクタ 10"/>
            <p:cNvCxnSpPr/>
            <p:nvPr/>
          </p:nvCxnSpPr>
          <p:spPr>
            <a:xfrm>
              <a:off x="467544" y="4590676"/>
              <a:ext cx="7848872" cy="0"/>
            </a:xfrm>
            <a:prstGeom prst="line">
              <a:avLst/>
            </a:prstGeom>
            <a:ln/>
          </p:spPr>
          <p:style>
            <a:lnRef idx="1">
              <a:schemeClr val="accent3"/>
            </a:lnRef>
            <a:fillRef idx="2">
              <a:schemeClr val="accent3"/>
            </a:fillRef>
            <a:effectRef idx="1">
              <a:schemeClr val="accent3"/>
            </a:effectRef>
            <a:fontRef idx="minor">
              <a:schemeClr val="dk1"/>
            </a:fontRef>
          </p:style>
        </p:cxnSp>
        <p:cxnSp>
          <p:nvCxnSpPr>
            <p:cNvPr id="12" name="直線コネクタ 11"/>
            <p:cNvCxnSpPr/>
            <p:nvPr/>
          </p:nvCxnSpPr>
          <p:spPr>
            <a:xfrm>
              <a:off x="467544" y="4741632"/>
              <a:ext cx="7848872" cy="0"/>
            </a:xfrm>
            <a:prstGeom prst="line">
              <a:avLst/>
            </a:prstGeom>
            <a:ln/>
          </p:spPr>
          <p:style>
            <a:lnRef idx="1">
              <a:schemeClr val="accent3"/>
            </a:lnRef>
            <a:fillRef idx="2">
              <a:schemeClr val="accent3"/>
            </a:fillRef>
            <a:effectRef idx="1">
              <a:schemeClr val="accent3"/>
            </a:effectRef>
            <a:fontRef idx="minor">
              <a:schemeClr val="dk1"/>
            </a:fontRef>
          </p:style>
        </p:cxnSp>
        <p:cxnSp>
          <p:nvCxnSpPr>
            <p:cNvPr id="13" name="直線コネクタ 12"/>
            <p:cNvCxnSpPr/>
            <p:nvPr/>
          </p:nvCxnSpPr>
          <p:spPr>
            <a:xfrm>
              <a:off x="467544" y="4892588"/>
              <a:ext cx="7848872" cy="0"/>
            </a:xfrm>
            <a:prstGeom prst="line">
              <a:avLst/>
            </a:prstGeom>
            <a:ln/>
          </p:spPr>
          <p:style>
            <a:lnRef idx="1">
              <a:schemeClr val="accent3"/>
            </a:lnRef>
            <a:fillRef idx="2">
              <a:schemeClr val="accent3"/>
            </a:fillRef>
            <a:effectRef idx="1">
              <a:schemeClr val="accent3"/>
            </a:effectRef>
            <a:fontRef idx="minor">
              <a:schemeClr val="dk1"/>
            </a:fontRef>
          </p:style>
        </p:cxnSp>
        <p:cxnSp>
          <p:nvCxnSpPr>
            <p:cNvPr id="14" name="直線コネクタ 13"/>
            <p:cNvCxnSpPr/>
            <p:nvPr/>
          </p:nvCxnSpPr>
          <p:spPr>
            <a:xfrm>
              <a:off x="467544" y="5043544"/>
              <a:ext cx="7848872" cy="0"/>
            </a:xfrm>
            <a:prstGeom prst="line">
              <a:avLst/>
            </a:prstGeom>
            <a:ln/>
          </p:spPr>
          <p:style>
            <a:lnRef idx="1">
              <a:schemeClr val="accent3"/>
            </a:lnRef>
            <a:fillRef idx="2">
              <a:schemeClr val="accent3"/>
            </a:fillRef>
            <a:effectRef idx="1">
              <a:schemeClr val="accent3"/>
            </a:effectRef>
            <a:fontRef idx="minor">
              <a:schemeClr val="dk1"/>
            </a:fontRef>
          </p:style>
        </p:cxnSp>
        <p:cxnSp>
          <p:nvCxnSpPr>
            <p:cNvPr id="15" name="直線コネクタ 14"/>
            <p:cNvCxnSpPr/>
            <p:nvPr/>
          </p:nvCxnSpPr>
          <p:spPr>
            <a:xfrm>
              <a:off x="467544" y="5194500"/>
              <a:ext cx="7848872" cy="0"/>
            </a:xfrm>
            <a:prstGeom prst="line">
              <a:avLst/>
            </a:prstGeom>
            <a:ln/>
          </p:spPr>
          <p:style>
            <a:lnRef idx="1">
              <a:schemeClr val="accent3"/>
            </a:lnRef>
            <a:fillRef idx="2">
              <a:schemeClr val="accent3"/>
            </a:fillRef>
            <a:effectRef idx="1">
              <a:schemeClr val="accent3"/>
            </a:effectRef>
            <a:fontRef idx="minor">
              <a:schemeClr val="dk1"/>
            </a:fontRef>
          </p:style>
        </p:cxnSp>
        <p:cxnSp>
          <p:nvCxnSpPr>
            <p:cNvPr id="16" name="直線コネクタ 15"/>
            <p:cNvCxnSpPr/>
            <p:nvPr/>
          </p:nvCxnSpPr>
          <p:spPr>
            <a:xfrm>
              <a:off x="467544" y="5345456"/>
              <a:ext cx="7848872" cy="0"/>
            </a:xfrm>
            <a:prstGeom prst="line">
              <a:avLst/>
            </a:prstGeom>
            <a:ln/>
          </p:spPr>
          <p:style>
            <a:lnRef idx="1">
              <a:schemeClr val="accent3"/>
            </a:lnRef>
            <a:fillRef idx="2">
              <a:schemeClr val="accent3"/>
            </a:fillRef>
            <a:effectRef idx="1">
              <a:schemeClr val="accent3"/>
            </a:effectRef>
            <a:fontRef idx="minor">
              <a:schemeClr val="dk1"/>
            </a:fontRef>
          </p:style>
        </p:cxnSp>
      </p:grpSp>
      <p:sp>
        <p:nvSpPr>
          <p:cNvPr id="20" name="角丸四角形 19"/>
          <p:cNvSpPr/>
          <p:nvPr/>
        </p:nvSpPr>
        <p:spPr>
          <a:xfrm>
            <a:off x="4354977" y="3791708"/>
            <a:ext cx="1080120" cy="648072"/>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sz="2800" dirty="0" smtClean="0"/>
              <a:t>LDA</a:t>
            </a:r>
            <a:endParaRPr kumimoji="1" lang="ja-JP" altLang="en-US" sz="2800" dirty="0"/>
          </a:p>
        </p:txBody>
      </p:sp>
      <p:cxnSp>
        <p:nvCxnSpPr>
          <p:cNvPr id="26" name="直線矢印コネクタ 25"/>
          <p:cNvCxnSpPr>
            <a:stCxn id="23" idx="4"/>
            <a:endCxn id="20" idx="0"/>
          </p:cNvCxnSpPr>
          <p:nvPr/>
        </p:nvCxnSpPr>
        <p:spPr>
          <a:xfrm>
            <a:off x="4752020" y="2687216"/>
            <a:ext cx="143017" cy="110449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27" name="直線矢印コネクタ 26"/>
          <p:cNvCxnSpPr>
            <a:stCxn id="24" idx="3"/>
          </p:cNvCxnSpPr>
          <p:nvPr/>
        </p:nvCxnSpPr>
        <p:spPr>
          <a:xfrm flipH="1">
            <a:off x="5148064" y="2905223"/>
            <a:ext cx="814988" cy="883817"/>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24" name="円/楕円 23"/>
          <p:cNvSpPr/>
          <p:nvPr/>
        </p:nvSpPr>
        <p:spPr>
          <a:xfrm>
            <a:off x="5868144" y="2370584"/>
            <a:ext cx="648072" cy="626368"/>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en-US" altLang="ja-JP" sz="2400" dirty="0" smtClean="0"/>
              <a:t>β</a:t>
            </a:r>
            <a:endParaRPr kumimoji="1" lang="ja-JP" altLang="en-US" sz="2400" dirty="0"/>
          </a:p>
        </p:txBody>
      </p:sp>
      <p:sp>
        <p:nvSpPr>
          <p:cNvPr id="23" name="円/楕円 22"/>
          <p:cNvSpPr/>
          <p:nvPr/>
        </p:nvSpPr>
        <p:spPr>
          <a:xfrm>
            <a:off x="4427984" y="2060848"/>
            <a:ext cx="648072" cy="626368"/>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en-US" altLang="ja-JP" sz="2400" dirty="0" smtClean="0"/>
              <a:t>α</a:t>
            </a:r>
            <a:endParaRPr kumimoji="1" lang="ja-JP" altLang="en-US" sz="2400" dirty="0"/>
          </a:p>
        </p:txBody>
      </p:sp>
      <p:sp>
        <p:nvSpPr>
          <p:cNvPr id="22" name="テキスト ボックス 21"/>
          <p:cNvSpPr txBox="1"/>
          <p:nvPr/>
        </p:nvSpPr>
        <p:spPr>
          <a:xfrm>
            <a:off x="6156176" y="5301208"/>
            <a:ext cx="2520280" cy="83099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ja-JP" altLang="en-US" sz="2400" dirty="0" smtClean="0">
                <a:solidFill>
                  <a:schemeClr val="tx1">
                    <a:lumMod val="75000"/>
                    <a:lumOff val="25000"/>
                  </a:schemeClr>
                </a:solidFill>
              </a:rPr>
              <a:t>ガンマモデル</a:t>
            </a:r>
            <a:endParaRPr lang="en-US" altLang="ja-JP" sz="2400" dirty="0" smtClean="0">
              <a:solidFill>
                <a:schemeClr val="tx1">
                  <a:lumMod val="75000"/>
                  <a:lumOff val="25000"/>
                </a:schemeClr>
              </a:solidFill>
            </a:endParaRPr>
          </a:p>
          <a:p>
            <a:pPr algn="ctr"/>
            <a:r>
              <a:rPr lang="ja-JP" altLang="en-US" sz="2400" dirty="0" smtClean="0">
                <a:solidFill>
                  <a:schemeClr val="tx1">
                    <a:lumMod val="75000"/>
                    <a:lumOff val="25000"/>
                  </a:schemeClr>
                </a:solidFill>
              </a:rPr>
              <a:t>トピック混合比</a:t>
            </a:r>
            <a:endParaRPr lang="ja-JP" altLang="en-US" sz="2400" dirty="0">
              <a:solidFill>
                <a:schemeClr val="tx1">
                  <a:lumMod val="75000"/>
                  <a:lumOff val="25000"/>
                </a:schemeClr>
              </a:solidFill>
            </a:endParaRPr>
          </a:p>
        </p:txBody>
      </p:sp>
      <p:grpSp>
        <p:nvGrpSpPr>
          <p:cNvPr id="4" name="グループ化 16"/>
          <p:cNvGrpSpPr/>
          <p:nvPr/>
        </p:nvGrpSpPr>
        <p:grpSpPr>
          <a:xfrm>
            <a:off x="6588224" y="3573016"/>
            <a:ext cx="1080120" cy="1584176"/>
            <a:chOff x="2123728" y="3645024"/>
            <a:chExt cx="1080120" cy="1584176"/>
          </a:xfrm>
        </p:grpSpPr>
        <p:sp>
          <p:nvSpPr>
            <p:cNvPr id="18" name="正方形/長方形 17"/>
            <p:cNvSpPr/>
            <p:nvPr/>
          </p:nvSpPr>
          <p:spPr>
            <a:xfrm>
              <a:off x="2483768" y="3933056"/>
              <a:ext cx="720080" cy="1296144"/>
            </a:xfrm>
            <a:prstGeom prst="rect">
              <a:avLst/>
            </a:prstGeom>
            <a:solidFill>
              <a:schemeClr val="tx1">
                <a:lumMod val="75000"/>
                <a:lumOff val="25000"/>
                <a:alpha val="72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r"/>
              <a:r>
                <a:rPr kumimoji="1" lang="en-US" altLang="ja-JP" sz="2000" dirty="0" smtClean="0"/>
                <a:t>0.01,</a:t>
              </a:r>
            </a:p>
            <a:p>
              <a:pPr algn="r"/>
              <a:r>
                <a:rPr kumimoji="1" lang="en-US" altLang="ja-JP" sz="2000" dirty="0" smtClean="0"/>
                <a:t>0.02,</a:t>
              </a:r>
            </a:p>
            <a:p>
              <a:pPr algn="r"/>
              <a:r>
                <a:rPr kumimoji="1" lang="en-US" altLang="ja-JP" sz="2000" dirty="0" smtClean="0"/>
                <a:t>0.01,</a:t>
              </a:r>
              <a:r>
                <a:rPr kumimoji="1" lang="ja-JP" altLang="en-US" sz="2000" dirty="0" smtClean="0"/>
                <a:t>　</a:t>
              </a:r>
              <a:endParaRPr kumimoji="1" lang="en-US" altLang="ja-JP" sz="2000" dirty="0" smtClean="0"/>
            </a:p>
            <a:p>
              <a:pPr algn="r"/>
              <a:r>
                <a:rPr lang="ja-JP" altLang="en-US" sz="2000" dirty="0" smtClean="0"/>
                <a:t>・・・</a:t>
              </a:r>
              <a:endParaRPr kumimoji="1" lang="ja-JP" altLang="en-US" sz="2000" dirty="0"/>
            </a:p>
          </p:txBody>
        </p:sp>
        <p:sp>
          <p:nvSpPr>
            <p:cNvPr id="19" name="角丸四角形 18"/>
            <p:cNvSpPr/>
            <p:nvPr/>
          </p:nvSpPr>
          <p:spPr>
            <a:xfrm>
              <a:off x="2123728" y="3645024"/>
              <a:ext cx="432048" cy="36004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000" dirty="0" smtClean="0"/>
                <a:t>γ</a:t>
              </a:r>
              <a:endParaRPr kumimoji="1" lang="ja-JP" altLang="en-US" sz="2000" dirty="0"/>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44"/>
          <p:cNvGrpSpPr/>
          <p:nvPr/>
        </p:nvGrpSpPr>
        <p:grpSpPr>
          <a:xfrm>
            <a:off x="1403648" y="3861048"/>
            <a:ext cx="3528392" cy="2304256"/>
            <a:chOff x="251520" y="3645024"/>
            <a:chExt cx="8280920" cy="1944216"/>
          </a:xfrm>
        </p:grpSpPr>
        <p:sp>
          <p:nvSpPr>
            <p:cNvPr id="4" name="正方形/長方形 3"/>
            <p:cNvSpPr/>
            <p:nvPr/>
          </p:nvSpPr>
          <p:spPr>
            <a:xfrm>
              <a:off x="251520" y="3645024"/>
              <a:ext cx="8280920" cy="1944216"/>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cxnSp>
          <p:nvCxnSpPr>
            <p:cNvPr id="5" name="直線コネクタ 4"/>
            <p:cNvCxnSpPr/>
            <p:nvPr/>
          </p:nvCxnSpPr>
          <p:spPr>
            <a:xfrm>
              <a:off x="467544" y="3835896"/>
              <a:ext cx="7848872" cy="0"/>
            </a:xfrm>
            <a:prstGeom prst="line">
              <a:avLst/>
            </a:prstGeom>
            <a:ln/>
          </p:spPr>
          <p:style>
            <a:lnRef idx="1">
              <a:schemeClr val="accent3"/>
            </a:lnRef>
            <a:fillRef idx="2">
              <a:schemeClr val="accent3"/>
            </a:fillRef>
            <a:effectRef idx="1">
              <a:schemeClr val="accent3"/>
            </a:effectRef>
            <a:fontRef idx="minor">
              <a:schemeClr val="dk1"/>
            </a:fontRef>
          </p:style>
        </p:cxnSp>
        <p:cxnSp>
          <p:nvCxnSpPr>
            <p:cNvPr id="6" name="直線コネクタ 5"/>
            <p:cNvCxnSpPr/>
            <p:nvPr/>
          </p:nvCxnSpPr>
          <p:spPr>
            <a:xfrm>
              <a:off x="467544" y="3986852"/>
              <a:ext cx="7848872" cy="0"/>
            </a:xfrm>
            <a:prstGeom prst="line">
              <a:avLst/>
            </a:prstGeom>
            <a:ln/>
          </p:spPr>
          <p:style>
            <a:lnRef idx="1">
              <a:schemeClr val="accent3"/>
            </a:lnRef>
            <a:fillRef idx="2">
              <a:schemeClr val="accent3"/>
            </a:fillRef>
            <a:effectRef idx="1">
              <a:schemeClr val="accent3"/>
            </a:effectRef>
            <a:fontRef idx="minor">
              <a:schemeClr val="dk1"/>
            </a:fontRef>
          </p:style>
        </p:cxnSp>
        <p:cxnSp>
          <p:nvCxnSpPr>
            <p:cNvPr id="7" name="直線コネクタ 6"/>
            <p:cNvCxnSpPr/>
            <p:nvPr/>
          </p:nvCxnSpPr>
          <p:spPr>
            <a:xfrm>
              <a:off x="467544" y="4137808"/>
              <a:ext cx="7848872" cy="0"/>
            </a:xfrm>
            <a:prstGeom prst="line">
              <a:avLst/>
            </a:prstGeom>
            <a:ln/>
          </p:spPr>
          <p:style>
            <a:lnRef idx="1">
              <a:schemeClr val="accent3"/>
            </a:lnRef>
            <a:fillRef idx="2">
              <a:schemeClr val="accent3"/>
            </a:fillRef>
            <a:effectRef idx="1">
              <a:schemeClr val="accent3"/>
            </a:effectRef>
            <a:fontRef idx="minor">
              <a:schemeClr val="dk1"/>
            </a:fontRef>
          </p:style>
        </p:cxnSp>
        <p:cxnSp>
          <p:nvCxnSpPr>
            <p:cNvPr id="8" name="直線コネクタ 7"/>
            <p:cNvCxnSpPr/>
            <p:nvPr/>
          </p:nvCxnSpPr>
          <p:spPr>
            <a:xfrm>
              <a:off x="467544" y="4288764"/>
              <a:ext cx="7848872" cy="0"/>
            </a:xfrm>
            <a:prstGeom prst="line">
              <a:avLst/>
            </a:prstGeom>
            <a:ln/>
          </p:spPr>
          <p:style>
            <a:lnRef idx="1">
              <a:schemeClr val="accent3"/>
            </a:lnRef>
            <a:fillRef idx="2">
              <a:schemeClr val="accent3"/>
            </a:fillRef>
            <a:effectRef idx="1">
              <a:schemeClr val="accent3"/>
            </a:effectRef>
            <a:fontRef idx="minor">
              <a:schemeClr val="dk1"/>
            </a:fontRef>
          </p:style>
        </p:cxnSp>
        <p:cxnSp>
          <p:nvCxnSpPr>
            <p:cNvPr id="9" name="直線コネクタ 8"/>
            <p:cNvCxnSpPr/>
            <p:nvPr/>
          </p:nvCxnSpPr>
          <p:spPr>
            <a:xfrm>
              <a:off x="467544" y="4439720"/>
              <a:ext cx="7848872" cy="0"/>
            </a:xfrm>
            <a:prstGeom prst="line">
              <a:avLst/>
            </a:prstGeom>
            <a:ln/>
          </p:spPr>
          <p:style>
            <a:lnRef idx="1">
              <a:schemeClr val="accent3"/>
            </a:lnRef>
            <a:fillRef idx="2">
              <a:schemeClr val="accent3"/>
            </a:fillRef>
            <a:effectRef idx="1">
              <a:schemeClr val="accent3"/>
            </a:effectRef>
            <a:fontRef idx="minor">
              <a:schemeClr val="dk1"/>
            </a:fontRef>
          </p:style>
        </p:cxnSp>
        <p:cxnSp>
          <p:nvCxnSpPr>
            <p:cNvPr id="10" name="直線コネクタ 9"/>
            <p:cNvCxnSpPr/>
            <p:nvPr/>
          </p:nvCxnSpPr>
          <p:spPr>
            <a:xfrm>
              <a:off x="467544" y="4590676"/>
              <a:ext cx="7848872" cy="0"/>
            </a:xfrm>
            <a:prstGeom prst="line">
              <a:avLst/>
            </a:prstGeom>
            <a:ln/>
          </p:spPr>
          <p:style>
            <a:lnRef idx="1">
              <a:schemeClr val="accent3"/>
            </a:lnRef>
            <a:fillRef idx="2">
              <a:schemeClr val="accent3"/>
            </a:fillRef>
            <a:effectRef idx="1">
              <a:schemeClr val="accent3"/>
            </a:effectRef>
            <a:fontRef idx="minor">
              <a:schemeClr val="dk1"/>
            </a:fontRef>
          </p:style>
        </p:cxnSp>
        <p:cxnSp>
          <p:nvCxnSpPr>
            <p:cNvPr id="11" name="直線コネクタ 10"/>
            <p:cNvCxnSpPr/>
            <p:nvPr/>
          </p:nvCxnSpPr>
          <p:spPr>
            <a:xfrm>
              <a:off x="467544" y="4741632"/>
              <a:ext cx="7848872" cy="0"/>
            </a:xfrm>
            <a:prstGeom prst="line">
              <a:avLst/>
            </a:prstGeom>
            <a:ln/>
          </p:spPr>
          <p:style>
            <a:lnRef idx="1">
              <a:schemeClr val="accent3"/>
            </a:lnRef>
            <a:fillRef idx="2">
              <a:schemeClr val="accent3"/>
            </a:fillRef>
            <a:effectRef idx="1">
              <a:schemeClr val="accent3"/>
            </a:effectRef>
            <a:fontRef idx="minor">
              <a:schemeClr val="dk1"/>
            </a:fontRef>
          </p:style>
        </p:cxnSp>
        <p:cxnSp>
          <p:nvCxnSpPr>
            <p:cNvPr id="12" name="直線コネクタ 11"/>
            <p:cNvCxnSpPr/>
            <p:nvPr/>
          </p:nvCxnSpPr>
          <p:spPr>
            <a:xfrm>
              <a:off x="467544" y="4892588"/>
              <a:ext cx="7848872" cy="0"/>
            </a:xfrm>
            <a:prstGeom prst="line">
              <a:avLst/>
            </a:prstGeom>
            <a:ln/>
          </p:spPr>
          <p:style>
            <a:lnRef idx="1">
              <a:schemeClr val="accent3"/>
            </a:lnRef>
            <a:fillRef idx="2">
              <a:schemeClr val="accent3"/>
            </a:fillRef>
            <a:effectRef idx="1">
              <a:schemeClr val="accent3"/>
            </a:effectRef>
            <a:fontRef idx="minor">
              <a:schemeClr val="dk1"/>
            </a:fontRef>
          </p:style>
        </p:cxnSp>
        <p:cxnSp>
          <p:nvCxnSpPr>
            <p:cNvPr id="13" name="直線コネクタ 12"/>
            <p:cNvCxnSpPr/>
            <p:nvPr/>
          </p:nvCxnSpPr>
          <p:spPr>
            <a:xfrm>
              <a:off x="467544" y="5043544"/>
              <a:ext cx="7848872" cy="0"/>
            </a:xfrm>
            <a:prstGeom prst="line">
              <a:avLst/>
            </a:prstGeom>
            <a:ln/>
          </p:spPr>
          <p:style>
            <a:lnRef idx="1">
              <a:schemeClr val="accent3"/>
            </a:lnRef>
            <a:fillRef idx="2">
              <a:schemeClr val="accent3"/>
            </a:fillRef>
            <a:effectRef idx="1">
              <a:schemeClr val="accent3"/>
            </a:effectRef>
            <a:fontRef idx="minor">
              <a:schemeClr val="dk1"/>
            </a:fontRef>
          </p:style>
        </p:cxnSp>
        <p:cxnSp>
          <p:nvCxnSpPr>
            <p:cNvPr id="14" name="直線コネクタ 13"/>
            <p:cNvCxnSpPr/>
            <p:nvPr/>
          </p:nvCxnSpPr>
          <p:spPr>
            <a:xfrm>
              <a:off x="467544" y="5194500"/>
              <a:ext cx="7848872" cy="0"/>
            </a:xfrm>
            <a:prstGeom prst="line">
              <a:avLst/>
            </a:prstGeom>
            <a:ln/>
          </p:spPr>
          <p:style>
            <a:lnRef idx="1">
              <a:schemeClr val="accent3"/>
            </a:lnRef>
            <a:fillRef idx="2">
              <a:schemeClr val="accent3"/>
            </a:fillRef>
            <a:effectRef idx="1">
              <a:schemeClr val="accent3"/>
            </a:effectRef>
            <a:fontRef idx="minor">
              <a:schemeClr val="dk1"/>
            </a:fontRef>
          </p:style>
        </p:cxnSp>
        <p:cxnSp>
          <p:nvCxnSpPr>
            <p:cNvPr id="15" name="直線コネクタ 14"/>
            <p:cNvCxnSpPr/>
            <p:nvPr/>
          </p:nvCxnSpPr>
          <p:spPr>
            <a:xfrm>
              <a:off x="467544" y="5345456"/>
              <a:ext cx="7848872" cy="0"/>
            </a:xfrm>
            <a:prstGeom prst="line">
              <a:avLst/>
            </a:prstGeom>
            <a:ln/>
          </p:spPr>
          <p:style>
            <a:lnRef idx="1">
              <a:schemeClr val="accent3"/>
            </a:lnRef>
            <a:fillRef idx="2">
              <a:schemeClr val="accent3"/>
            </a:fillRef>
            <a:effectRef idx="1">
              <a:schemeClr val="accent3"/>
            </a:effectRef>
            <a:fontRef idx="minor">
              <a:schemeClr val="dk1"/>
            </a:fontRef>
          </p:style>
        </p:cxnSp>
      </p:grpSp>
      <p:grpSp>
        <p:nvGrpSpPr>
          <p:cNvPr id="16" name="グループ化 44"/>
          <p:cNvGrpSpPr/>
          <p:nvPr/>
        </p:nvGrpSpPr>
        <p:grpSpPr>
          <a:xfrm>
            <a:off x="1043608" y="3164970"/>
            <a:ext cx="3528392" cy="2304256"/>
            <a:chOff x="251520" y="3645024"/>
            <a:chExt cx="8280920" cy="1944216"/>
          </a:xfrm>
        </p:grpSpPr>
        <p:sp>
          <p:nvSpPr>
            <p:cNvPr id="17" name="正方形/長方形 16"/>
            <p:cNvSpPr/>
            <p:nvPr/>
          </p:nvSpPr>
          <p:spPr>
            <a:xfrm>
              <a:off x="251520" y="3645024"/>
              <a:ext cx="8280920" cy="1944216"/>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cxnSp>
          <p:nvCxnSpPr>
            <p:cNvPr id="18" name="直線コネクタ 17"/>
            <p:cNvCxnSpPr/>
            <p:nvPr/>
          </p:nvCxnSpPr>
          <p:spPr>
            <a:xfrm>
              <a:off x="467544" y="3835896"/>
              <a:ext cx="7848872" cy="0"/>
            </a:xfrm>
            <a:prstGeom prst="line">
              <a:avLst/>
            </a:prstGeom>
            <a:ln/>
          </p:spPr>
          <p:style>
            <a:lnRef idx="1">
              <a:schemeClr val="accent3"/>
            </a:lnRef>
            <a:fillRef idx="2">
              <a:schemeClr val="accent3"/>
            </a:fillRef>
            <a:effectRef idx="1">
              <a:schemeClr val="accent3"/>
            </a:effectRef>
            <a:fontRef idx="minor">
              <a:schemeClr val="dk1"/>
            </a:fontRef>
          </p:style>
        </p:cxnSp>
        <p:cxnSp>
          <p:nvCxnSpPr>
            <p:cNvPr id="19" name="直線コネクタ 18"/>
            <p:cNvCxnSpPr/>
            <p:nvPr/>
          </p:nvCxnSpPr>
          <p:spPr>
            <a:xfrm>
              <a:off x="467544" y="3986852"/>
              <a:ext cx="7848872" cy="0"/>
            </a:xfrm>
            <a:prstGeom prst="line">
              <a:avLst/>
            </a:prstGeom>
            <a:ln/>
          </p:spPr>
          <p:style>
            <a:lnRef idx="1">
              <a:schemeClr val="accent3"/>
            </a:lnRef>
            <a:fillRef idx="2">
              <a:schemeClr val="accent3"/>
            </a:fillRef>
            <a:effectRef idx="1">
              <a:schemeClr val="accent3"/>
            </a:effectRef>
            <a:fontRef idx="minor">
              <a:schemeClr val="dk1"/>
            </a:fontRef>
          </p:style>
        </p:cxnSp>
        <p:cxnSp>
          <p:nvCxnSpPr>
            <p:cNvPr id="20" name="直線コネクタ 19"/>
            <p:cNvCxnSpPr/>
            <p:nvPr/>
          </p:nvCxnSpPr>
          <p:spPr>
            <a:xfrm>
              <a:off x="467544" y="4137808"/>
              <a:ext cx="7848872" cy="0"/>
            </a:xfrm>
            <a:prstGeom prst="line">
              <a:avLst/>
            </a:prstGeom>
            <a:ln/>
          </p:spPr>
          <p:style>
            <a:lnRef idx="1">
              <a:schemeClr val="accent3"/>
            </a:lnRef>
            <a:fillRef idx="2">
              <a:schemeClr val="accent3"/>
            </a:fillRef>
            <a:effectRef idx="1">
              <a:schemeClr val="accent3"/>
            </a:effectRef>
            <a:fontRef idx="minor">
              <a:schemeClr val="dk1"/>
            </a:fontRef>
          </p:style>
        </p:cxnSp>
        <p:cxnSp>
          <p:nvCxnSpPr>
            <p:cNvPr id="21" name="直線コネクタ 20"/>
            <p:cNvCxnSpPr/>
            <p:nvPr/>
          </p:nvCxnSpPr>
          <p:spPr>
            <a:xfrm>
              <a:off x="467544" y="4288764"/>
              <a:ext cx="7848872" cy="0"/>
            </a:xfrm>
            <a:prstGeom prst="line">
              <a:avLst/>
            </a:prstGeom>
            <a:ln/>
          </p:spPr>
          <p:style>
            <a:lnRef idx="1">
              <a:schemeClr val="accent3"/>
            </a:lnRef>
            <a:fillRef idx="2">
              <a:schemeClr val="accent3"/>
            </a:fillRef>
            <a:effectRef idx="1">
              <a:schemeClr val="accent3"/>
            </a:effectRef>
            <a:fontRef idx="minor">
              <a:schemeClr val="dk1"/>
            </a:fontRef>
          </p:style>
        </p:cxnSp>
        <p:cxnSp>
          <p:nvCxnSpPr>
            <p:cNvPr id="22" name="直線コネクタ 21"/>
            <p:cNvCxnSpPr/>
            <p:nvPr/>
          </p:nvCxnSpPr>
          <p:spPr>
            <a:xfrm>
              <a:off x="467544" y="4439720"/>
              <a:ext cx="7848872" cy="0"/>
            </a:xfrm>
            <a:prstGeom prst="line">
              <a:avLst/>
            </a:prstGeom>
            <a:ln/>
          </p:spPr>
          <p:style>
            <a:lnRef idx="1">
              <a:schemeClr val="accent3"/>
            </a:lnRef>
            <a:fillRef idx="2">
              <a:schemeClr val="accent3"/>
            </a:fillRef>
            <a:effectRef idx="1">
              <a:schemeClr val="accent3"/>
            </a:effectRef>
            <a:fontRef idx="minor">
              <a:schemeClr val="dk1"/>
            </a:fontRef>
          </p:style>
        </p:cxnSp>
        <p:cxnSp>
          <p:nvCxnSpPr>
            <p:cNvPr id="23" name="直線コネクタ 22"/>
            <p:cNvCxnSpPr/>
            <p:nvPr/>
          </p:nvCxnSpPr>
          <p:spPr>
            <a:xfrm>
              <a:off x="467544" y="4590676"/>
              <a:ext cx="7848872" cy="0"/>
            </a:xfrm>
            <a:prstGeom prst="line">
              <a:avLst/>
            </a:prstGeom>
            <a:ln/>
          </p:spPr>
          <p:style>
            <a:lnRef idx="1">
              <a:schemeClr val="accent3"/>
            </a:lnRef>
            <a:fillRef idx="2">
              <a:schemeClr val="accent3"/>
            </a:fillRef>
            <a:effectRef idx="1">
              <a:schemeClr val="accent3"/>
            </a:effectRef>
            <a:fontRef idx="minor">
              <a:schemeClr val="dk1"/>
            </a:fontRef>
          </p:style>
        </p:cxnSp>
        <p:cxnSp>
          <p:nvCxnSpPr>
            <p:cNvPr id="24" name="直線コネクタ 23"/>
            <p:cNvCxnSpPr/>
            <p:nvPr/>
          </p:nvCxnSpPr>
          <p:spPr>
            <a:xfrm>
              <a:off x="467544" y="4741632"/>
              <a:ext cx="7848872" cy="0"/>
            </a:xfrm>
            <a:prstGeom prst="line">
              <a:avLst/>
            </a:prstGeom>
            <a:ln/>
          </p:spPr>
          <p:style>
            <a:lnRef idx="1">
              <a:schemeClr val="accent3"/>
            </a:lnRef>
            <a:fillRef idx="2">
              <a:schemeClr val="accent3"/>
            </a:fillRef>
            <a:effectRef idx="1">
              <a:schemeClr val="accent3"/>
            </a:effectRef>
            <a:fontRef idx="minor">
              <a:schemeClr val="dk1"/>
            </a:fontRef>
          </p:style>
        </p:cxnSp>
        <p:cxnSp>
          <p:nvCxnSpPr>
            <p:cNvPr id="25" name="直線コネクタ 24"/>
            <p:cNvCxnSpPr/>
            <p:nvPr/>
          </p:nvCxnSpPr>
          <p:spPr>
            <a:xfrm>
              <a:off x="467544" y="4892588"/>
              <a:ext cx="7848872" cy="0"/>
            </a:xfrm>
            <a:prstGeom prst="line">
              <a:avLst/>
            </a:prstGeom>
            <a:ln/>
          </p:spPr>
          <p:style>
            <a:lnRef idx="1">
              <a:schemeClr val="accent3"/>
            </a:lnRef>
            <a:fillRef idx="2">
              <a:schemeClr val="accent3"/>
            </a:fillRef>
            <a:effectRef idx="1">
              <a:schemeClr val="accent3"/>
            </a:effectRef>
            <a:fontRef idx="minor">
              <a:schemeClr val="dk1"/>
            </a:fontRef>
          </p:style>
        </p:cxnSp>
        <p:cxnSp>
          <p:nvCxnSpPr>
            <p:cNvPr id="26" name="直線コネクタ 25"/>
            <p:cNvCxnSpPr/>
            <p:nvPr/>
          </p:nvCxnSpPr>
          <p:spPr>
            <a:xfrm>
              <a:off x="467544" y="5043544"/>
              <a:ext cx="7848872" cy="0"/>
            </a:xfrm>
            <a:prstGeom prst="line">
              <a:avLst/>
            </a:prstGeom>
            <a:ln/>
          </p:spPr>
          <p:style>
            <a:lnRef idx="1">
              <a:schemeClr val="accent3"/>
            </a:lnRef>
            <a:fillRef idx="2">
              <a:schemeClr val="accent3"/>
            </a:fillRef>
            <a:effectRef idx="1">
              <a:schemeClr val="accent3"/>
            </a:effectRef>
            <a:fontRef idx="minor">
              <a:schemeClr val="dk1"/>
            </a:fontRef>
          </p:style>
        </p:cxnSp>
        <p:cxnSp>
          <p:nvCxnSpPr>
            <p:cNvPr id="27" name="直線コネクタ 26"/>
            <p:cNvCxnSpPr/>
            <p:nvPr/>
          </p:nvCxnSpPr>
          <p:spPr>
            <a:xfrm>
              <a:off x="467544" y="5194500"/>
              <a:ext cx="7848872" cy="0"/>
            </a:xfrm>
            <a:prstGeom prst="line">
              <a:avLst/>
            </a:prstGeom>
            <a:ln/>
          </p:spPr>
          <p:style>
            <a:lnRef idx="1">
              <a:schemeClr val="accent3"/>
            </a:lnRef>
            <a:fillRef idx="2">
              <a:schemeClr val="accent3"/>
            </a:fillRef>
            <a:effectRef idx="1">
              <a:schemeClr val="accent3"/>
            </a:effectRef>
            <a:fontRef idx="minor">
              <a:schemeClr val="dk1"/>
            </a:fontRef>
          </p:style>
        </p:cxnSp>
        <p:cxnSp>
          <p:nvCxnSpPr>
            <p:cNvPr id="28" name="直線コネクタ 27"/>
            <p:cNvCxnSpPr/>
            <p:nvPr/>
          </p:nvCxnSpPr>
          <p:spPr>
            <a:xfrm>
              <a:off x="467544" y="5345456"/>
              <a:ext cx="7848872" cy="0"/>
            </a:xfrm>
            <a:prstGeom prst="line">
              <a:avLst/>
            </a:prstGeom>
            <a:ln/>
          </p:spPr>
          <p:style>
            <a:lnRef idx="1">
              <a:schemeClr val="accent3"/>
            </a:lnRef>
            <a:fillRef idx="2">
              <a:schemeClr val="accent3"/>
            </a:fillRef>
            <a:effectRef idx="1">
              <a:schemeClr val="accent3"/>
            </a:effectRef>
            <a:fontRef idx="minor">
              <a:schemeClr val="dk1"/>
            </a:fontRef>
          </p:style>
        </p:cxnSp>
      </p:grpSp>
      <p:grpSp>
        <p:nvGrpSpPr>
          <p:cNvPr id="29" name="グループ化 44"/>
          <p:cNvGrpSpPr/>
          <p:nvPr/>
        </p:nvGrpSpPr>
        <p:grpSpPr>
          <a:xfrm>
            <a:off x="683568" y="2468893"/>
            <a:ext cx="3528392" cy="2304256"/>
            <a:chOff x="251520" y="3645024"/>
            <a:chExt cx="8280920" cy="1944216"/>
          </a:xfrm>
        </p:grpSpPr>
        <p:sp>
          <p:nvSpPr>
            <p:cNvPr id="30" name="正方形/長方形 29"/>
            <p:cNvSpPr/>
            <p:nvPr/>
          </p:nvSpPr>
          <p:spPr>
            <a:xfrm>
              <a:off x="251520" y="3645024"/>
              <a:ext cx="8280920" cy="1944216"/>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cxnSp>
          <p:nvCxnSpPr>
            <p:cNvPr id="31" name="直線コネクタ 30"/>
            <p:cNvCxnSpPr/>
            <p:nvPr/>
          </p:nvCxnSpPr>
          <p:spPr>
            <a:xfrm>
              <a:off x="467544" y="3835896"/>
              <a:ext cx="7848872" cy="0"/>
            </a:xfrm>
            <a:prstGeom prst="line">
              <a:avLst/>
            </a:prstGeom>
            <a:ln/>
          </p:spPr>
          <p:style>
            <a:lnRef idx="1">
              <a:schemeClr val="accent3"/>
            </a:lnRef>
            <a:fillRef idx="2">
              <a:schemeClr val="accent3"/>
            </a:fillRef>
            <a:effectRef idx="1">
              <a:schemeClr val="accent3"/>
            </a:effectRef>
            <a:fontRef idx="minor">
              <a:schemeClr val="dk1"/>
            </a:fontRef>
          </p:style>
        </p:cxnSp>
        <p:cxnSp>
          <p:nvCxnSpPr>
            <p:cNvPr id="32" name="直線コネクタ 31"/>
            <p:cNvCxnSpPr/>
            <p:nvPr/>
          </p:nvCxnSpPr>
          <p:spPr>
            <a:xfrm>
              <a:off x="467544" y="3986852"/>
              <a:ext cx="7848872" cy="0"/>
            </a:xfrm>
            <a:prstGeom prst="line">
              <a:avLst/>
            </a:prstGeom>
            <a:ln/>
          </p:spPr>
          <p:style>
            <a:lnRef idx="1">
              <a:schemeClr val="accent3"/>
            </a:lnRef>
            <a:fillRef idx="2">
              <a:schemeClr val="accent3"/>
            </a:fillRef>
            <a:effectRef idx="1">
              <a:schemeClr val="accent3"/>
            </a:effectRef>
            <a:fontRef idx="minor">
              <a:schemeClr val="dk1"/>
            </a:fontRef>
          </p:style>
        </p:cxnSp>
        <p:cxnSp>
          <p:nvCxnSpPr>
            <p:cNvPr id="33" name="直線コネクタ 32"/>
            <p:cNvCxnSpPr/>
            <p:nvPr/>
          </p:nvCxnSpPr>
          <p:spPr>
            <a:xfrm>
              <a:off x="467544" y="4137808"/>
              <a:ext cx="7848872" cy="0"/>
            </a:xfrm>
            <a:prstGeom prst="line">
              <a:avLst/>
            </a:prstGeom>
            <a:ln/>
          </p:spPr>
          <p:style>
            <a:lnRef idx="1">
              <a:schemeClr val="accent3"/>
            </a:lnRef>
            <a:fillRef idx="2">
              <a:schemeClr val="accent3"/>
            </a:fillRef>
            <a:effectRef idx="1">
              <a:schemeClr val="accent3"/>
            </a:effectRef>
            <a:fontRef idx="minor">
              <a:schemeClr val="dk1"/>
            </a:fontRef>
          </p:style>
        </p:cxnSp>
        <p:cxnSp>
          <p:nvCxnSpPr>
            <p:cNvPr id="34" name="直線コネクタ 33"/>
            <p:cNvCxnSpPr/>
            <p:nvPr/>
          </p:nvCxnSpPr>
          <p:spPr>
            <a:xfrm>
              <a:off x="467544" y="4288764"/>
              <a:ext cx="7848872" cy="0"/>
            </a:xfrm>
            <a:prstGeom prst="line">
              <a:avLst/>
            </a:prstGeom>
            <a:ln/>
          </p:spPr>
          <p:style>
            <a:lnRef idx="1">
              <a:schemeClr val="accent3"/>
            </a:lnRef>
            <a:fillRef idx="2">
              <a:schemeClr val="accent3"/>
            </a:fillRef>
            <a:effectRef idx="1">
              <a:schemeClr val="accent3"/>
            </a:effectRef>
            <a:fontRef idx="minor">
              <a:schemeClr val="dk1"/>
            </a:fontRef>
          </p:style>
        </p:cxnSp>
        <p:cxnSp>
          <p:nvCxnSpPr>
            <p:cNvPr id="35" name="直線コネクタ 34"/>
            <p:cNvCxnSpPr/>
            <p:nvPr/>
          </p:nvCxnSpPr>
          <p:spPr>
            <a:xfrm>
              <a:off x="467544" y="4439720"/>
              <a:ext cx="7848872" cy="0"/>
            </a:xfrm>
            <a:prstGeom prst="line">
              <a:avLst/>
            </a:prstGeom>
            <a:ln/>
          </p:spPr>
          <p:style>
            <a:lnRef idx="1">
              <a:schemeClr val="accent3"/>
            </a:lnRef>
            <a:fillRef idx="2">
              <a:schemeClr val="accent3"/>
            </a:fillRef>
            <a:effectRef idx="1">
              <a:schemeClr val="accent3"/>
            </a:effectRef>
            <a:fontRef idx="minor">
              <a:schemeClr val="dk1"/>
            </a:fontRef>
          </p:style>
        </p:cxnSp>
        <p:cxnSp>
          <p:nvCxnSpPr>
            <p:cNvPr id="36" name="直線コネクタ 35"/>
            <p:cNvCxnSpPr/>
            <p:nvPr/>
          </p:nvCxnSpPr>
          <p:spPr>
            <a:xfrm>
              <a:off x="467544" y="4590676"/>
              <a:ext cx="7848872" cy="0"/>
            </a:xfrm>
            <a:prstGeom prst="line">
              <a:avLst/>
            </a:prstGeom>
            <a:ln/>
          </p:spPr>
          <p:style>
            <a:lnRef idx="1">
              <a:schemeClr val="accent3"/>
            </a:lnRef>
            <a:fillRef idx="2">
              <a:schemeClr val="accent3"/>
            </a:fillRef>
            <a:effectRef idx="1">
              <a:schemeClr val="accent3"/>
            </a:effectRef>
            <a:fontRef idx="minor">
              <a:schemeClr val="dk1"/>
            </a:fontRef>
          </p:style>
        </p:cxnSp>
        <p:cxnSp>
          <p:nvCxnSpPr>
            <p:cNvPr id="37" name="直線コネクタ 36"/>
            <p:cNvCxnSpPr/>
            <p:nvPr/>
          </p:nvCxnSpPr>
          <p:spPr>
            <a:xfrm>
              <a:off x="467544" y="4741632"/>
              <a:ext cx="7848872" cy="0"/>
            </a:xfrm>
            <a:prstGeom prst="line">
              <a:avLst/>
            </a:prstGeom>
            <a:ln/>
          </p:spPr>
          <p:style>
            <a:lnRef idx="1">
              <a:schemeClr val="accent3"/>
            </a:lnRef>
            <a:fillRef idx="2">
              <a:schemeClr val="accent3"/>
            </a:fillRef>
            <a:effectRef idx="1">
              <a:schemeClr val="accent3"/>
            </a:effectRef>
            <a:fontRef idx="minor">
              <a:schemeClr val="dk1"/>
            </a:fontRef>
          </p:style>
        </p:cxnSp>
        <p:cxnSp>
          <p:nvCxnSpPr>
            <p:cNvPr id="38" name="直線コネクタ 37"/>
            <p:cNvCxnSpPr/>
            <p:nvPr/>
          </p:nvCxnSpPr>
          <p:spPr>
            <a:xfrm>
              <a:off x="467544" y="4892588"/>
              <a:ext cx="7848872" cy="0"/>
            </a:xfrm>
            <a:prstGeom prst="line">
              <a:avLst/>
            </a:prstGeom>
            <a:ln/>
          </p:spPr>
          <p:style>
            <a:lnRef idx="1">
              <a:schemeClr val="accent3"/>
            </a:lnRef>
            <a:fillRef idx="2">
              <a:schemeClr val="accent3"/>
            </a:fillRef>
            <a:effectRef idx="1">
              <a:schemeClr val="accent3"/>
            </a:effectRef>
            <a:fontRef idx="minor">
              <a:schemeClr val="dk1"/>
            </a:fontRef>
          </p:style>
        </p:cxnSp>
        <p:cxnSp>
          <p:nvCxnSpPr>
            <p:cNvPr id="39" name="直線コネクタ 38"/>
            <p:cNvCxnSpPr/>
            <p:nvPr/>
          </p:nvCxnSpPr>
          <p:spPr>
            <a:xfrm>
              <a:off x="467544" y="5043544"/>
              <a:ext cx="7848872" cy="0"/>
            </a:xfrm>
            <a:prstGeom prst="line">
              <a:avLst/>
            </a:prstGeom>
            <a:ln/>
          </p:spPr>
          <p:style>
            <a:lnRef idx="1">
              <a:schemeClr val="accent3"/>
            </a:lnRef>
            <a:fillRef idx="2">
              <a:schemeClr val="accent3"/>
            </a:fillRef>
            <a:effectRef idx="1">
              <a:schemeClr val="accent3"/>
            </a:effectRef>
            <a:fontRef idx="minor">
              <a:schemeClr val="dk1"/>
            </a:fontRef>
          </p:style>
        </p:cxnSp>
        <p:cxnSp>
          <p:nvCxnSpPr>
            <p:cNvPr id="40" name="直線コネクタ 39"/>
            <p:cNvCxnSpPr/>
            <p:nvPr/>
          </p:nvCxnSpPr>
          <p:spPr>
            <a:xfrm>
              <a:off x="467544" y="5194500"/>
              <a:ext cx="7848872" cy="0"/>
            </a:xfrm>
            <a:prstGeom prst="line">
              <a:avLst/>
            </a:prstGeom>
            <a:ln/>
          </p:spPr>
          <p:style>
            <a:lnRef idx="1">
              <a:schemeClr val="accent3"/>
            </a:lnRef>
            <a:fillRef idx="2">
              <a:schemeClr val="accent3"/>
            </a:fillRef>
            <a:effectRef idx="1">
              <a:schemeClr val="accent3"/>
            </a:effectRef>
            <a:fontRef idx="minor">
              <a:schemeClr val="dk1"/>
            </a:fontRef>
          </p:style>
        </p:cxnSp>
        <p:cxnSp>
          <p:nvCxnSpPr>
            <p:cNvPr id="41" name="直線コネクタ 40"/>
            <p:cNvCxnSpPr/>
            <p:nvPr/>
          </p:nvCxnSpPr>
          <p:spPr>
            <a:xfrm>
              <a:off x="467544" y="5345456"/>
              <a:ext cx="7848872" cy="0"/>
            </a:xfrm>
            <a:prstGeom prst="line">
              <a:avLst/>
            </a:prstGeom>
            <a:ln/>
          </p:spPr>
          <p:style>
            <a:lnRef idx="1">
              <a:schemeClr val="accent3"/>
            </a:lnRef>
            <a:fillRef idx="2">
              <a:schemeClr val="accent3"/>
            </a:fillRef>
            <a:effectRef idx="1">
              <a:schemeClr val="accent3"/>
            </a:effectRef>
            <a:fontRef idx="minor">
              <a:schemeClr val="dk1"/>
            </a:fontRef>
          </p:style>
        </p:cxnSp>
      </p:grpSp>
      <p:grpSp>
        <p:nvGrpSpPr>
          <p:cNvPr id="42" name="グループ化 56"/>
          <p:cNvGrpSpPr/>
          <p:nvPr/>
        </p:nvGrpSpPr>
        <p:grpSpPr>
          <a:xfrm>
            <a:off x="251520" y="1628800"/>
            <a:ext cx="3600400" cy="2448272"/>
            <a:chOff x="251520" y="1628800"/>
            <a:chExt cx="3600400" cy="2448272"/>
          </a:xfrm>
        </p:grpSpPr>
        <p:grpSp>
          <p:nvGrpSpPr>
            <p:cNvPr id="56" name="グループ化 44"/>
            <p:cNvGrpSpPr/>
            <p:nvPr/>
          </p:nvGrpSpPr>
          <p:grpSpPr>
            <a:xfrm>
              <a:off x="323528" y="1772816"/>
              <a:ext cx="3528392" cy="2304256"/>
              <a:chOff x="251520" y="3645024"/>
              <a:chExt cx="8280920" cy="1944216"/>
            </a:xfrm>
          </p:grpSpPr>
          <p:sp>
            <p:nvSpPr>
              <p:cNvPr id="43" name="正方形/長方形 42"/>
              <p:cNvSpPr/>
              <p:nvPr/>
            </p:nvSpPr>
            <p:spPr>
              <a:xfrm>
                <a:off x="251520" y="3645024"/>
                <a:ext cx="8280920" cy="1944216"/>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cxnSp>
            <p:nvCxnSpPr>
              <p:cNvPr id="44" name="直線コネクタ 43"/>
              <p:cNvCxnSpPr/>
              <p:nvPr/>
            </p:nvCxnSpPr>
            <p:spPr>
              <a:xfrm>
                <a:off x="467544" y="3835896"/>
                <a:ext cx="7848872" cy="0"/>
              </a:xfrm>
              <a:prstGeom prst="line">
                <a:avLst/>
              </a:prstGeom>
              <a:ln/>
            </p:spPr>
            <p:style>
              <a:lnRef idx="1">
                <a:schemeClr val="accent3"/>
              </a:lnRef>
              <a:fillRef idx="2">
                <a:schemeClr val="accent3"/>
              </a:fillRef>
              <a:effectRef idx="1">
                <a:schemeClr val="accent3"/>
              </a:effectRef>
              <a:fontRef idx="minor">
                <a:schemeClr val="dk1"/>
              </a:fontRef>
            </p:style>
          </p:cxnSp>
          <p:cxnSp>
            <p:nvCxnSpPr>
              <p:cNvPr id="45" name="直線コネクタ 44"/>
              <p:cNvCxnSpPr/>
              <p:nvPr/>
            </p:nvCxnSpPr>
            <p:spPr>
              <a:xfrm>
                <a:off x="467544" y="3986852"/>
                <a:ext cx="7848872" cy="0"/>
              </a:xfrm>
              <a:prstGeom prst="line">
                <a:avLst/>
              </a:prstGeom>
              <a:ln/>
            </p:spPr>
            <p:style>
              <a:lnRef idx="1">
                <a:schemeClr val="accent3"/>
              </a:lnRef>
              <a:fillRef idx="2">
                <a:schemeClr val="accent3"/>
              </a:fillRef>
              <a:effectRef idx="1">
                <a:schemeClr val="accent3"/>
              </a:effectRef>
              <a:fontRef idx="minor">
                <a:schemeClr val="dk1"/>
              </a:fontRef>
            </p:style>
          </p:cxnSp>
          <p:cxnSp>
            <p:nvCxnSpPr>
              <p:cNvPr id="46" name="直線コネクタ 45"/>
              <p:cNvCxnSpPr/>
              <p:nvPr/>
            </p:nvCxnSpPr>
            <p:spPr>
              <a:xfrm>
                <a:off x="467544" y="4137808"/>
                <a:ext cx="7848872" cy="0"/>
              </a:xfrm>
              <a:prstGeom prst="line">
                <a:avLst/>
              </a:prstGeom>
              <a:ln/>
            </p:spPr>
            <p:style>
              <a:lnRef idx="1">
                <a:schemeClr val="accent3"/>
              </a:lnRef>
              <a:fillRef idx="2">
                <a:schemeClr val="accent3"/>
              </a:fillRef>
              <a:effectRef idx="1">
                <a:schemeClr val="accent3"/>
              </a:effectRef>
              <a:fontRef idx="minor">
                <a:schemeClr val="dk1"/>
              </a:fontRef>
            </p:style>
          </p:cxnSp>
          <p:cxnSp>
            <p:nvCxnSpPr>
              <p:cNvPr id="47" name="直線コネクタ 46"/>
              <p:cNvCxnSpPr/>
              <p:nvPr/>
            </p:nvCxnSpPr>
            <p:spPr>
              <a:xfrm>
                <a:off x="467544" y="4288764"/>
                <a:ext cx="7848872" cy="0"/>
              </a:xfrm>
              <a:prstGeom prst="line">
                <a:avLst/>
              </a:prstGeom>
              <a:ln/>
            </p:spPr>
            <p:style>
              <a:lnRef idx="1">
                <a:schemeClr val="accent3"/>
              </a:lnRef>
              <a:fillRef idx="2">
                <a:schemeClr val="accent3"/>
              </a:fillRef>
              <a:effectRef idx="1">
                <a:schemeClr val="accent3"/>
              </a:effectRef>
              <a:fontRef idx="minor">
                <a:schemeClr val="dk1"/>
              </a:fontRef>
            </p:style>
          </p:cxnSp>
          <p:cxnSp>
            <p:nvCxnSpPr>
              <p:cNvPr id="48" name="直線コネクタ 47"/>
              <p:cNvCxnSpPr/>
              <p:nvPr/>
            </p:nvCxnSpPr>
            <p:spPr>
              <a:xfrm>
                <a:off x="467544" y="4439720"/>
                <a:ext cx="7848872" cy="0"/>
              </a:xfrm>
              <a:prstGeom prst="line">
                <a:avLst/>
              </a:prstGeom>
              <a:ln/>
            </p:spPr>
            <p:style>
              <a:lnRef idx="1">
                <a:schemeClr val="accent3"/>
              </a:lnRef>
              <a:fillRef idx="2">
                <a:schemeClr val="accent3"/>
              </a:fillRef>
              <a:effectRef idx="1">
                <a:schemeClr val="accent3"/>
              </a:effectRef>
              <a:fontRef idx="minor">
                <a:schemeClr val="dk1"/>
              </a:fontRef>
            </p:style>
          </p:cxnSp>
          <p:cxnSp>
            <p:nvCxnSpPr>
              <p:cNvPr id="49" name="直線コネクタ 48"/>
              <p:cNvCxnSpPr/>
              <p:nvPr/>
            </p:nvCxnSpPr>
            <p:spPr>
              <a:xfrm>
                <a:off x="467544" y="4590676"/>
                <a:ext cx="7848872" cy="0"/>
              </a:xfrm>
              <a:prstGeom prst="line">
                <a:avLst/>
              </a:prstGeom>
              <a:ln/>
            </p:spPr>
            <p:style>
              <a:lnRef idx="1">
                <a:schemeClr val="accent3"/>
              </a:lnRef>
              <a:fillRef idx="2">
                <a:schemeClr val="accent3"/>
              </a:fillRef>
              <a:effectRef idx="1">
                <a:schemeClr val="accent3"/>
              </a:effectRef>
              <a:fontRef idx="minor">
                <a:schemeClr val="dk1"/>
              </a:fontRef>
            </p:style>
          </p:cxnSp>
          <p:cxnSp>
            <p:nvCxnSpPr>
              <p:cNvPr id="50" name="直線コネクタ 49"/>
              <p:cNvCxnSpPr/>
              <p:nvPr/>
            </p:nvCxnSpPr>
            <p:spPr>
              <a:xfrm>
                <a:off x="467544" y="4741632"/>
                <a:ext cx="7848872" cy="0"/>
              </a:xfrm>
              <a:prstGeom prst="line">
                <a:avLst/>
              </a:prstGeom>
              <a:ln/>
            </p:spPr>
            <p:style>
              <a:lnRef idx="1">
                <a:schemeClr val="accent3"/>
              </a:lnRef>
              <a:fillRef idx="2">
                <a:schemeClr val="accent3"/>
              </a:fillRef>
              <a:effectRef idx="1">
                <a:schemeClr val="accent3"/>
              </a:effectRef>
              <a:fontRef idx="minor">
                <a:schemeClr val="dk1"/>
              </a:fontRef>
            </p:style>
          </p:cxnSp>
          <p:cxnSp>
            <p:nvCxnSpPr>
              <p:cNvPr id="51" name="直線コネクタ 50"/>
              <p:cNvCxnSpPr/>
              <p:nvPr/>
            </p:nvCxnSpPr>
            <p:spPr>
              <a:xfrm>
                <a:off x="467544" y="4892588"/>
                <a:ext cx="7848872" cy="0"/>
              </a:xfrm>
              <a:prstGeom prst="line">
                <a:avLst/>
              </a:prstGeom>
              <a:ln/>
            </p:spPr>
            <p:style>
              <a:lnRef idx="1">
                <a:schemeClr val="accent3"/>
              </a:lnRef>
              <a:fillRef idx="2">
                <a:schemeClr val="accent3"/>
              </a:fillRef>
              <a:effectRef idx="1">
                <a:schemeClr val="accent3"/>
              </a:effectRef>
              <a:fontRef idx="minor">
                <a:schemeClr val="dk1"/>
              </a:fontRef>
            </p:style>
          </p:cxnSp>
          <p:cxnSp>
            <p:nvCxnSpPr>
              <p:cNvPr id="52" name="直線コネクタ 51"/>
              <p:cNvCxnSpPr/>
              <p:nvPr/>
            </p:nvCxnSpPr>
            <p:spPr>
              <a:xfrm>
                <a:off x="467544" y="5043544"/>
                <a:ext cx="7848872" cy="0"/>
              </a:xfrm>
              <a:prstGeom prst="line">
                <a:avLst/>
              </a:prstGeom>
              <a:ln/>
            </p:spPr>
            <p:style>
              <a:lnRef idx="1">
                <a:schemeClr val="accent3"/>
              </a:lnRef>
              <a:fillRef idx="2">
                <a:schemeClr val="accent3"/>
              </a:fillRef>
              <a:effectRef idx="1">
                <a:schemeClr val="accent3"/>
              </a:effectRef>
              <a:fontRef idx="minor">
                <a:schemeClr val="dk1"/>
              </a:fontRef>
            </p:style>
          </p:cxnSp>
          <p:cxnSp>
            <p:nvCxnSpPr>
              <p:cNvPr id="53" name="直線コネクタ 52"/>
              <p:cNvCxnSpPr/>
              <p:nvPr/>
            </p:nvCxnSpPr>
            <p:spPr>
              <a:xfrm>
                <a:off x="467544" y="5194500"/>
                <a:ext cx="7848872" cy="0"/>
              </a:xfrm>
              <a:prstGeom prst="line">
                <a:avLst/>
              </a:prstGeom>
              <a:ln/>
            </p:spPr>
            <p:style>
              <a:lnRef idx="1">
                <a:schemeClr val="accent3"/>
              </a:lnRef>
              <a:fillRef idx="2">
                <a:schemeClr val="accent3"/>
              </a:fillRef>
              <a:effectRef idx="1">
                <a:schemeClr val="accent3"/>
              </a:effectRef>
              <a:fontRef idx="minor">
                <a:schemeClr val="dk1"/>
              </a:fontRef>
            </p:style>
          </p:cxnSp>
          <p:cxnSp>
            <p:nvCxnSpPr>
              <p:cNvPr id="54" name="直線コネクタ 53"/>
              <p:cNvCxnSpPr/>
              <p:nvPr/>
            </p:nvCxnSpPr>
            <p:spPr>
              <a:xfrm>
                <a:off x="467544" y="5345456"/>
                <a:ext cx="7848872" cy="0"/>
              </a:xfrm>
              <a:prstGeom prst="line">
                <a:avLst/>
              </a:prstGeom>
              <a:ln/>
            </p:spPr>
            <p:style>
              <a:lnRef idx="1">
                <a:schemeClr val="accent3"/>
              </a:lnRef>
              <a:fillRef idx="2">
                <a:schemeClr val="accent3"/>
              </a:fillRef>
              <a:effectRef idx="1">
                <a:schemeClr val="accent3"/>
              </a:effectRef>
              <a:fontRef idx="minor">
                <a:schemeClr val="dk1"/>
              </a:fontRef>
            </p:style>
          </p:cxnSp>
        </p:grpSp>
        <p:sp>
          <p:nvSpPr>
            <p:cNvPr id="55" name="角丸四角形 54"/>
            <p:cNvSpPr/>
            <p:nvPr/>
          </p:nvSpPr>
          <p:spPr>
            <a:xfrm>
              <a:off x="251520" y="1628800"/>
              <a:ext cx="2016224" cy="576064"/>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2400" dirty="0" smtClean="0"/>
                <a:t>Web</a:t>
              </a:r>
              <a:r>
                <a:rPr kumimoji="1" lang="ja-JP" altLang="en-US" sz="2400" dirty="0" smtClean="0"/>
                <a:t>文書</a:t>
              </a:r>
              <a:endParaRPr kumimoji="1" lang="ja-JP" altLang="en-US" sz="2400" dirty="0"/>
            </a:p>
          </p:txBody>
        </p:sp>
      </p:grpSp>
      <p:grpSp>
        <p:nvGrpSpPr>
          <p:cNvPr id="57" name="グループ化 58"/>
          <p:cNvGrpSpPr/>
          <p:nvPr/>
        </p:nvGrpSpPr>
        <p:grpSpPr>
          <a:xfrm>
            <a:off x="5292080" y="980728"/>
            <a:ext cx="3600400" cy="2448272"/>
            <a:chOff x="251520" y="1628800"/>
            <a:chExt cx="3600400" cy="2448272"/>
          </a:xfrm>
        </p:grpSpPr>
        <p:grpSp>
          <p:nvGrpSpPr>
            <p:cNvPr id="59" name="グループ化 44"/>
            <p:cNvGrpSpPr/>
            <p:nvPr/>
          </p:nvGrpSpPr>
          <p:grpSpPr>
            <a:xfrm>
              <a:off x="323528" y="1772816"/>
              <a:ext cx="3528392" cy="2304256"/>
              <a:chOff x="251520" y="3645024"/>
              <a:chExt cx="8280920" cy="1944216"/>
            </a:xfrm>
          </p:grpSpPr>
          <p:sp>
            <p:nvSpPr>
              <p:cNvPr id="62" name="正方形/長方形 61"/>
              <p:cNvSpPr/>
              <p:nvPr/>
            </p:nvSpPr>
            <p:spPr>
              <a:xfrm>
                <a:off x="251520" y="3645024"/>
                <a:ext cx="8280920" cy="1944216"/>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cxnSp>
            <p:nvCxnSpPr>
              <p:cNvPr id="63" name="直線コネクタ 62"/>
              <p:cNvCxnSpPr/>
              <p:nvPr/>
            </p:nvCxnSpPr>
            <p:spPr>
              <a:xfrm>
                <a:off x="467544" y="3835896"/>
                <a:ext cx="7848872" cy="0"/>
              </a:xfrm>
              <a:prstGeom prst="line">
                <a:avLst/>
              </a:prstGeom>
              <a:ln/>
            </p:spPr>
            <p:style>
              <a:lnRef idx="1">
                <a:schemeClr val="accent3"/>
              </a:lnRef>
              <a:fillRef idx="2">
                <a:schemeClr val="accent3"/>
              </a:fillRef>
              <a:effectRef idx="1">
                <a:schemeClr val="accent3"/>
              </a:effectRef>
              <a:fontRef idx="minor">
                <a:schemeClr val="dk1"/>
              </a:fontRef>
            </p:style>
          </p:cxnSp>
          <p:cxnSp>
            <p:nvCxnSpPr>
              <p:cNvPr id="64" name="直線コネクタ 63"/>
              <p:cNvCxnSpPr/>
              <p:nvPr/>
            </p:nvCxnSpPr>
            <p:spPr>
              <a:xfrm>
                <a:off x="467544" y="3986852"/>
                <a:ext cx="7848872" cy="0"/>
              </a:xfrm>
              <a:prstGeom prst="line">
                <a:avLst/>
              </a:prstGeom>
              <a:ln/>
            </p:spPr>
            <p:style>
              <a:lnRef idx="1">
                <a:schemeClr val="accent3"/>
              </a:lnRef>
              <a:fillRef idx="2">
                <a:schemeClr val="accent3"/>
              </a:fillRef>
              <a:effectRef idx="1">
                <a:schemeClr val="accent3"/>
              </a:effectRef>
              <a:fontRef idx="minor">
                <a:schemeClr val="dk1"/>
              </a:fontRef>
            </p:style>
          </p:cxnSp>
          <p:cxnSp>
            <p:nvCxnSpPr>
              <p:cNvPr id="65" name="直線コネクタ 64"/>
              <p:cNvCxnSpPr/>
              <p:nvPr/>
            </p:nvCxnSpPr>
            <p:spPr>
              <a:xfrm>
                <a:off x="467544" y="4137808"/>
                <a:ext cx="7848872" cy="0"/>
              </a:xfrm>
              <a:prstGeom prst="line">
                <a:avLst/>
              </a:prstGeom>
              <a:ln/>
            </p:spPr>
            <p:style>
              <a:lnRef idx="1">
                <a:schemeClr val="accent3"/>
              </a:lnRef>
              <a:fillRef idx="2">
                <a:schemeClr val="accent3"/>
              </a:fillRef>
              <a:effectRef idx="1">
                <a:schemeClr val="accent3"/>
              </a:effectRef>
              <a:fontRef idx="minor">
                <a:schemeClr val="dk1"/>
              </a:fontRef>
            </p:style>
          </p:cxnSp>
          <p:cxnSp>
            <p:nvCxnSpPr>
              <p:cNvPr id="66" name="直線コネクタ 65"/>
              <p:cNvCxnSpPr/>
              <p:nvPr/>
            </p:nvCxnSpPr>
            <p:spPr>
              <a:xfrm>
                <a:off x="467544" y="4288764"/>
                <a:ext cx="7848872" cy="0"/>
              </a:xfrm>
              <a:prstGeom prst="line">
                <a:avLst/>
              </a:prstGeom>
              <a:ln/>
            </p:spPr>
            <p:style>
              <a:lnRef idx="1">
                <a:schemeClr val="accent3"/>
              </a:lnRef>
              <a:fillRef idx="2">
                <a:schemeClr val="accent3"/>
              </a:fillRef>
              <a:effectRef idx="1">
                <a:schemeClr val="accent3"/>
              </a:effectRef>
              <a:fontRef idx="minor">
                <a:schemeClr val="dk1"/>
              </a:fontRef>
            </p:style>
          </p:cxnSp>
          <p:cxnSp>
            <p:nvCxnSpPr>
              <p:cNvPr id="67" name="直線コネクタ 66"/>
              <p:cNvCxnSpPr/>
              <p:nvPr/>
            </p:nvCxnSpPr>
            <p:spPr>
              <a:xfrm>
                <a:off x="467544" y="4439720"/>
                <a:ext cx="7848872" cy="0"/>
              </a:xfrm>
              <a:prstGeom prst="line">
                <a:avLst/>
              </a:prstGeom>
              <a:ln/>
            </p:spPr>
            <p:style>
              <a:lnRef idx="1">
                <a:schemeClr val="accent3"/>
              </a:lnRef>
              <a:fillRef idx="2">
                <a:schemeClr val="accent3"/>
              </a:fillRef>
              <a:effectRef idx="1">
                <a:schemeClr val="accent3"/>
              </a:effectRef>
              <a:fontRef idx="minor">
                <a:schemeClr val="dk1"/>
              </a:fontRef>
            </p:style>
          </p:cxnSp>
          <p:cxnSp>
            <p:nvCxnSpPr>
              <p:cNvPr id="68" name="直線コネクタ 67"/>
              <p:cNvCxnSpPr/>
              <p:nvPr/>
            </p:nvCxnSpPr>
            <p:spPr>
              <a:xfrm>
                <a:off x="467544" y="4590676"/>
                <a:ext cx="7848872" cy="0"/>
              </a:xfrm>
              <a:prstGeom prst="line">
                <a:avLst/>
              </a:prstGeom>
              <a:ln/>
            </p:spPr>
            <p:style>
              <a:lnRef idx="1">
                <a:schemeClr val="accent3"/>
              </a:lnRef>
              <a:fillRef idx="2">
                <a:schemeClr val="accent3"/>
              </a:fillRef>
              <a:effectRef idx="1">
                <a:schemeClr val="accent3"/>
              </a:effectRef>
              <a:fontRef idx="minor">
                <a:schemeClr val="dk1"/>
              </a:fontRef>
            </p:style>
          </p:cxnSp>
          <p:cxnSp>
            <p:nvCxnSpPr>
              <p:cNvPr id="69" name="直線コネクタ 68"/>
              <p:cNvCxnSpPr/>
              <p:nvPr/>
            </p:nvCxnSpPr>
            <p:spPr>
              <a:xfrm>
                <a:off x="467544" y="4741632"/>
                <a:ext cx="7848872" cy="0"/>
              </a:xfrm>
              <a:prstGeom prst="line">
                <a:avLst/>
              </a:prstGeom>
              <a:ln/>
            </p:spPr>
            <p:style>
              <a:lnRef idx="1">
                <a:schemeClr val="accent3"/>
              </a:lnRef>
              <a:fillRef idx="2">
                <a:schemeClr val="accent3"/>
              </a:fillRef>
              <a:effectRef idx="1">
                <a:schemeClr val="accent3"/>
              </a:effectRef>
              <a:fontRef idx="minor">
                <a:schemeClr val="dk1"/>
              </a:fontRef>
            </p:style>
          </p:cxnSp>
          <p:cxnSp>
            <p:nvCxnSpPr>
              <p:cNvPr id="70" name="直線コネクタ 69"/>
              <p:cNvCxnSpPr/>
              <p:nvPr/>
            </p:nvCxnSpPr>
            <p:spPr>
              <a:xfrm>
                <a:off x="467544" y="4892588"/>
                <a:ext cx="7848872" cy="0"/>
              </a:xfrm>
              <a:prstGeom prst="line">
                <a:avLst/>
              </a:prstGeom>
              <a:ln/>
            </p:spPr>
            <p:style>
              <a:lnRef idx="1">
                <a:schemeClr val="accent3"/>
              </a:lnRef>
              <a:fillRef idx="2">
                <a:schemeClr val="accent3"/>
              </a:fillRef>
              <a:effectRef idx="1">
                <a:schemeClr val="accent3"/>
              </a:effectRef>
              <a:fontRef idx="minor">
                <a:schemeClr val="dk1"/>
              </a:fontRef>
            </p:style>
          </p:cxnSp>
          <p:cxnSp>
            <p:nvCxnSpPr>
              <p:cNvPr id="71" name="直線コネクタ 70"/>
              <p:cNvCxnSpPr/>
              <p:nvPr/>
            </p:nvCxnSpPr>
            <p:spPr>
              <a:xfrm>
                <a:off x="467544" y="5043544"/>
                <a:ext cx="7848872" cy="0"/>
              </a:xfrm>
              <a:prstGeom prst="line">
                <a:avLst/>
              </a:prstGeom>
              <a:ln/>
            </p:spPr>
            <p:style>
              <a:lnRef idx="1">
                <a:schemeClr val="accent3"/>
              </a:lnRef>
              <a:fillRef idx="2">
                <a:schemeClr val="accent3"/>
              </a:fillRef>
              <a:effectRef idx="1">
                <a:schemeClr val="accent3"/>
              </a:effectRef>
              <a:fontRef idx="minor">
                <a:schemeClr val="dk1"/>
              </a:fontRef>
            </p:style>
          </p:cxnSp>
          <p:cxnSp>
            <p:nvCxnSpPr>
              <p:cNvPr id="72" name="直線コネクタ 71"/>
              <p:cNvCxnSpPr/>
              <p:nvPr/>
            </p:nvCxnSpPr>
            <p:spPr>
              <a:xfrm>
                <a:off x="467544" y="5194500"/>
                <a:ext cx="7848872" cy="0"/>
              </a:xfrm>
              <a:prstGeom prst="line">
                <a:avLst/>
              </a:prstGeom>
              <a:ln/>
            </p:spPr>
            <p:style>
              <a:lnRef idx="1">
                <a:schemeClr val="accent3"/>
              </a:lnRef>
              <a:fillRef idx="2">
                <a:schemeClr val="accent3"/>
              </a:fillRef>
              <a:effectRef idx="1">
                <a:schemeClr val="accent3"/>
              </a:effectRef>
              <a:fontRef idx="minor">
                <a:schemeClr val="dk1"/>
              </a:fontRef>
            </p:style>
          </p:cxnSp>
          <p:cxnSp>
            <p:nvCxnSpPr>
              <p:cNvPr id="73" name="直線コネクタ 72"/>
              <p:cNvCxnSpPr/>
              <p:nvPr/>
            </p:nvCxnSpPr>
            <p:spPr>
              <a:xfrm>
                <a:off x="467544" y="5345456"/>
                <a:ext cx="7848872" cy="0"/>
              </a:xfrm>
              <a:prstGeom prst="line">
                <a:avLst/>
              </a:prstGeom>
              <a:ln/>
            </p:spPr>
            <p:style>
              <a:lnRef idx="1">
                <a:schemeClr val="accent3"/>
              </a:lnRef>
              <a:fillRef idx="2">
                <a:schemeClr val="accent3"/>
              </a:fillRef>
              <a:effectRef idx="1">
                <a:schemeClr val="accent3"/>
              </a:effectRef>
              <a:fontRef idx="minor">
                <a:schemeClr val="dk1"/>
              </a:fontRef>
            </p:style>
          </p:cxnSp>
        </p:grpSp>
        <p:sp>
          <p:nvSpPr>
            <p:cNvPr id="61" name="角丸四角形 60"/>
            <p:cNvSpPr/>
            <p:nvPr/>
          </p:nvSpPr>
          <p:spPr>
            <a:xfrm>
              <a:off x="251520" y="1628800"/>
              <a:ext cx="2016224" cy="576064"/>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2400" dirty="0" smtClean="0"/>
                <a:t>Web</a:t>
              </a:r>
              <a:r>
                <a:rPr kumimoji="1" lang="ja-JP" altLang="en-US" sz="2400" dirty="0" smtClean="0"/>
                <a:t>文書</a:t>
              </a:r>
              <a:endParaRPr kumimoji="1" lang="ja-JP" altLang="en-US" sz="2400" dirty="0"/>
            </a:p>
          </p:txBody>
        </p:sp>
      </p:grpSp>
      <p:cxnSp>
        <p:nvCxnSpPr>
          <p:cNvPr id="75" name="直線矢印コネクタ 74"/>
          <p:cNvCxnSpPr/>
          <p:nvPr/>
        </p:nvCxnSpPr>
        <p:spPr>
          <a:xfrm flipV="1">
            <a:off x="3851920" y="2132856"/>
            <a:ext cx="1584176" cy="144016"/>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58" name="角丸四角形 57"/>
          <p:cNvSpPr/>
          <p:nvPr/>
        </p:nvSpPr>
        <p:spPr>
          <a:xfrm>
            <a:off x="4067944" y="1844824"/>
            <a:ext cx="1080120" cy="648072"/>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ja-JP" altLang="en-US" sz="2800" dirty="0" smtClean="0"/>
              <a:t>重み</a:t>
            </a:r>
            <a:endParaRPr kumimoji="1" lang="ja-JP" altLang="en-US" sz="2800" dirty="0"/>
          </a:p>
        </p:txBody>
      </p:sp>
      <p:grpSp>
        <p:nvGrpSpPr>
          <p:cNvPr id="60" name="グループ化 44"/>
          <p:cNvGrpSpPr/>
          <p:nvPr/>
        </p:nvGrpSpPr>
        <p:grpSpPr>
          <a:xfrm>
            <a:off x="5364088" y="3429000"/>
            <a:ext cx="3528392" cy="2304256"/>
            <a:chOff x="251520" y="3645024"/>
            <a:chExt cx="8280920" cy="1944216"/>
          </a:xfrm>
        </p:grpSpPr>
        <p:sp>
          <p:nvSpPr>
            <p:cNvPr id="78" name="正方形/長方形 77"/>
            <p:cNvSpPr/>
            <p:nvPr/>
          </p:nvSpPr>
          <p:spPr>
            <a:xfrm>
              <a:off x="251520" y="3645024"/>
              <a:ext cx="8280920" cy="1944216"/>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cxnSp>
          <p:nvCxnSpPr>
            <p:cNvPr id="79" name="直線コネクタ 78"/>
            <p:cNvCxnSpPr/>
            <p:nvPr/>
          </p:nvCxnSpPr>
          <p:spPr>
            <a:xfrm>
              <a:off x="467544" y="3835896"/>
              <a:ext cx="7848872" cy="0"/>
            </a:xfrm>
            <a:prstGeom prst="line">
              <a:avLst/>
            </a:prstGeom>
            <a:ln/>
          </p:spPr>
          <p:style>
            <a:lnRef idx="1">
              <a:schemeClr val="accent3"/>
            </a:lnRef>
            <a:fillRef idx="2">
              <a:schemeClr val="accent3"/>
            </a:fillRef>
            <a:effectRef idx="1">
              <a:schemeClr val="accent3"/>
            </a:effectRef>
            <a:fontRef idx="minor">
              <a:schemeClr val="dk1"/>
            </a:fontRef>
          </p:style>
        </p:cxnSp>
        <p:cxnSp>
          <p:nvCxnSpPr>
            <p:cNvPr id="80" name="直線コネクタ 79"/>
            <p:cNvCxnSpPr/>
            <p:nvPr/>
          </p:nvCxnSpPr>
          <p:spPr>
            <a:xfrm>
              <a:off x="467544" y="3986852"/>
              <a:ext cx="7848872" cy="0"/>
            </a:xfrm>
            <a:prstGeom prst="line">
              <a:avLst/>
            </a:prstGeom>
            <a:ln/>
          </p:spPr>
          <p:style>
            <a:lnRef idx="1">
              <a:schemeClr val="accent3"/>
            </a:lnRef>
            <a:fillRef idx="2">
              <a:schemeClr val="accent3"/>
            </a:fillRef>
            <a:effectRef idx="1">
              <a:schemeClr val="accent3"/>
            </a:effectRef>
            <a:fontRef idx="minor">
              <a:schemeClr val="dk1"/>
            </a:fontRef>
          </p:style>
        </p:cxnSp>
        <p:cxnSp>
          <p:nvCxnSpPr>
            <p:cNvPr id="81" name="直線コネクタ 80"/>
            <p:cNvCxnSpPr/>
            <p:nvPr/>
          </p:nvCxnSpPr>
          <p:spPr>
            <a:xfrm>
              <a:off x="467544" y="4137808"/>
              <a:ext cx="7848872" cy="0"/>
            </a:xfrm>
            <a:prstGeom prst="line">
              <a:avLst/>
            </a:prstGeom>
            <a:ln/>
          </p:spPr>
          <p:style>
            <a:lnRef idx="1">
              <a:schemeClr val="accent3"/>
            </a:lnRef>
            <a:fillRef idx="2">
              <a:schemeClr val="accent3"/>
            </a:fillRef>
            <a:effectRef idx="1">
              <a:schemeClr val="accent3"/>
            </a:effectRef>
            <a:fontRef idx="minor">
              <a:schemeClr val="dk1"/>
            </a:fontRef>
          </p:style>
        </p:cxnSp>
        <p:cxnSp>
          <p:nvCxnSpPr>
            <p:cNvPr id="82" name="直線コネクタ 81"/>
            <p:cNvCxnSpPr/>
            <p:nvPr/>
          </p:nvCxnSpPr>
          <p:spPr>
            <a:xfrm>
              <a:off x="467544" y="4288764"/>
              <a:ext cx="7848872" cy="0"/>
            </a:xfrm>
            <a:prstGeom prst="line">
              <a:avLst/>
            </a:prstGeom>
            <a:ln/>
          </p:spPr>
          <p:style>
            <a:lnRef idx="1">
              <a:schemeClr val="accent3"/>
            </a:lnRef>
            <a:fillRef idx="2">
              <a:schemeClr val="accent3"/>
            </a:fillRef>
            <a:effectRef idx="1">
              <a:schemeClr val="accent3"/>
            </a:effectRef>
            <a:fontRef idx="minor">
              <a:schemeClr val="dk1"/>
            </a:fontRef>
          </p:style>
        </p:cxnSp>
        <p:cxnSp>
          <p:nvCxnSpPr>
            <p:cNvPr id="83" name="直線コネクタ 82"/>
            <p:cNvCxnSpPr/>
            <p:nvPr/>
          </p:nvCxnSpPr>
          <p:spPr>
            <a:xfrm>
              <a:off x="467544" y="4439720"/>
              <a:ext cx="7848872" cy="0"/>
            </a:xfrm>
            <a:prstGeom prst="line">
              <a:avLst/>
            </a:prstGeom>
            <a:ln/>
          </p:spPr>
          <p:style>
            <a:lnRef idx="1">
              <a:schemeClr val="accent3"/>
            </a:lnRef>
            <a:fillRef idx="2">
              <a:schemeClr val="accent3"/>
            </a:fillRef>
            <a:effectRef idx="1">
              <a:schemeClr val="accent3"/>
            </a:effectRef>
            <a:fontRef idx="minor">
              <a:schemeClr val="dk1"/>
            </a:fontRef>
          </p:style>
        </p:cxnSp>
        <p:cxnSp>
          <p:nvCxnSpPr>
            <p:cNvPr id="84" name="直線コネクタ 83"/>
            <p:cNvCxnSpPr/>
            <p:nvPr/>
          </p:nvCxnSpPr>
          <p:spPr>
            <a:xfrm>
              <a:off x="467544" y="4590676"/>
              <a:ext cx="7848872" cy="0"/>
            </a:xfrm>
            <a:prstGeom prst="line">
              <a:avLst/>
            </a:prstGeom>
            <a:ln/>
          </p:spPr>
          <p:style>
            <a:lnRef idx="1">
              <a:schemeClr val="accent3"/>
            </a:lnRef>
            <a:fillRef idx="2">
              <a:schemeClr val="accent3"/>
            </a:fillRef>
            <a:effectRef idx="1">
              <a:schemeClr val="accent3"/>
            </a:effectRef>
            <a:fontRef idx="minor">
              <a:schemeClr val="dk1"/>
            </a:fontRef>
          </p:style>
        </p:cxnSp>
        <p:cxnSp>
          <p:nvCxnSpPr>
            <p:cNvPr id="85" name="直線コネクタ 84"/>
            <p:cNvCxnSpPr/>
            <p:nvPr/>
          </p:nvCxnSpPr>
          <p:spPr>
            <a:xfrm>
              <a:off x="467544" y="4741632"/>
              <a:ext cx="7848872" cy="0"/>
            </a:xfrm>
            <a:prstGeom prst="line">
              <a:avLst/>
            </a:prstGeom>
            <a:ln/>
          </p:spPr>
          <p:style>
            <a:lnRef idx="1">
              <a:schemeClr val="accent3"/>
            </a:lnRef>
            <a:fillRef idx="2">
              <a:schemeClr val="accent3"/>
            </a:fillRef>
            <a:effectRef idx="1">
              <a:schemeClr val="accent3"/>
            </a:effectRef>
            <a:fontRef idx="minor">
              <a:schemeClr val="dk1"/>
            </a:fontRef>
          </p:style>
        </p:cxnSp>
        <p:cxnSp>
          <p:nvCxnSpPr>
            <p:cNvPr id="86" name="直線コネクタ 85"/>
            <p:cNvCxnSpPr/>
            <p:nvPr/>
          </p:nvCxnSpPr>
          <p:spPr>
            <a:xfrm>
              <a:off x="467544" y="4892588"/>
              <a:ext cx="7848872" cy="0"/>
            </a:xfrm>
            <a:prstGeom prst="line">
              <a:avLst/>
            </a:prstGeom>
            <a:ln/>
          </p:spPr>
          <p:style>
            <a:lnRef idx="1">
              <a:schemeClr val="accent3"/>
            </a:lnRef>
            <a:fillRef idx="2">
              <a:schemeClr val="accent3"/>
            </a:fillRef>
            <a:effectRef idx="1">
              <a:schemeClr val="accent3"/>
            </a:effectRef>
            <a:fontRef idx="minor">
              <a:schemeClr val="dk1"/>
            </a:fontRef>
          </p:style>
        </p:cxnSp>
        <p:cxnSp>
          <p:nvCxnSpPr>
            <p:cNvPr id="87" name="直線コネクタ 86"/>
            <p:cNvCxnSpPr/>
            <p:nvPr/>
          </p:nvCxnSpPr>
          <p:spPr>
            <a:xfrm>
              <a:off x="467544" y="5043544"/>
              <a:ext cx="7848872" cy="0"/>
            </a:xfrm>
            <a:prstGeom prst="line">
              <a:avLst/>
            </a:prstGeom>
            <a:ln/>
          </p:spPr>
          <p:style>
            <a:lnRef idx="1">
              <a:schemeClr val="accent3"/>
            </a:lnRef>
            <a:fillRef idx="2">
              <a:schemeClr val="accent3"/>
            </a:fillRef>
            <a:effectRef idx="1">
              <a:schemeClr val="accent3"/>
            </a:effectRef>
            <a:fontRef idx="minor">
              <a:schemeClr val="dk1"/>
            </a:fontRef>
          </p:style>
        </p:cxnSp>
        <p:cxnSp>
          <p:nvCxnSpPr>
            <p:cNvPr id="88" name="直線コネクタ 87"/>
            <p:cNvCxnSpPr/>
            <p:nvPr/>
          </p:nvCxnSpPr>
          <p:spPr>
            <a:xfrm>
              <a:off x="467544" y="5194500"/>
              <a:ext cx="7848872" cy="0"/>
            </a:xfrm>
            <a:prstGeom prst="line">
              <a:avLst/>
            </a:prstGeom>
            <a:ln/>
          </p:spPr>
          <p:style>
            <a:lnRef idx="1">
              <a:schemeClr val="accent3"/>
            </a:lnRef>
            <a:fillRef idx="2">
              <a:schemeClr val="accent3"/>
            </a:fillRef>
            <a:effectRef idx="1">
              <a:schemeClr val="accent3"/>
            </a:effectRef>
            <a:fontRef idx="minor">
              <a:schemeClr val="dk1"/>
            </a:fontRef>
          </p:style>
        </p:cxnSp>
        <p:cxnSp>
          <p:nvCxnSpPr>
            <p:cNvPr id="89" name="直線コネクタ 88"/>
            <p:cNvCxnSpPr/>
            <p:nvPr/>
          </p:nvCxnSpPr>
          <p:spPr>
            <a:xfrm>
              <a:off x="467544" y="5345456"/>
              <a:ext cx="7848872" cy="0"/>
            </a:xfrm>
            <a:prstGeom prst="line">
              <a:avLst/>
            </a:prstGeom>
            <a:ln/>
          </p:spPr>
          <p:style>
            <a:lnRef idx="1">
              <a:schemeClr val="accent3"/>
            </a:lnRef>
            <a:fillRef idx="2">
              <a:schemeClr val="accent3"/>
            </a:fillRef>
            <a:effectRef idx="1">
              <a:schemeClr val="accent3"/>
            </a:effectRef>
            <a:fontRef idx="minor">
              <a:schemeClr val="dk1"/>
            </a:fontRef>
          </p:style>
        </p:cxnSp>
      </p:grpSp>
      <p:grpSp>
        <p:nvGrpSpPr>
          <p:cNvPr id="74" name="グループ化 44"/>
          <p:cNvGrpSpPr/>
          <p:nvPr/>
        </p:nvGrpSpPr>
        <p:grpSpPr>
          <a:xfrm>
            <a:off x="5364088" y="5733256"/>
            <a:ext cx="3528392" cy="2304256"/>
            <a:chOff x="251520" y="3645024"/>
            <a:chExt cx="8280920" cy="1944216"/>
          </a:xfrm>
        </p:grpSpPr>
        <p:sp>
          <p:nvSpPr>
            <p:cNvPr id="91" name="正方形/長方形 90"/>
            <p:cNvSpPr/>
            <p:nvPr/>
          </p:nvSpPr>
          <p:spPr>
            <a:xfrm>
              <a:off x="251520" y="3645024"/>
              <a:ext cx="8280920" cy="1944216"/>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cxnSp>
          <p:nvCxnSpPr>
            <p:cNvPr id="92" name="直線コネクタ 91"/>
            <p:cNvCxnSpPr/>
            <p:nvPr/>
          </p:nvCxnSpPr>
          <p:spPr>
            <a:xfrm>
              <a:off x="467544" y="3835896"/>
              <a:ext cx="7848872" cy="0"/>
            </a:xfrm>
            <a:prstGeom prst="line">
              <a:avLst/>
            </a:prstGeom>
            <a:ln/>
          </p:spPr>
          <p:style>
            <a:lnRef idx="1">
              <a:schemeClr val="accent3"/>
            </a:lnRef>
            <a:fillRef idx="2">
              <a:schemeClr val="accent3"/>
            </a:fillRef>
            <a:effectRef idx="1">
              <a:schemeClr val="accent3"/>
            </a:effectRef>
            <a:fontRef idx="minor">
              <a:schemeClr val="dk1"/>
            </a:fontRef>
          </p:style>
        </p:cxnSp>
        <p:cxnSp>
          <p:nvCxnSpPr>
            <p:cNvPr id="93" name="直線コネクタ 92"/>
            <p:cNvCxnSpPr/>
            <p:nvPr/>
          </p:nvCxnSpPr>
          <p:spPr>
            <a:xfrm>
              <a:off x="467544" y="3986852"/>
              <a:ext cx="7848872" cy="0"/>
            </a:xfrm>
            <a:prstGeom prst="line">
              <a:avLst/>
            </a:prstGeom>
            <a:ln/>
          </p:spPr>
          <p:style>
            <a:lnRef idx="1">
              <a:schemeClr val="accent3"/>
            </a:lnRef>
            <a:fillRef idx="2">
              <a:schemeClr val="accent3"/>
            </a:fillRef>
            <a:effectRef idx="1">
              <a:schemeClr val="accent3"/>
            </a:effectRef>
            <a:fontRef idx="minor">
              <a:schemeClr val="dk1"/>
            </a:fontRef>
          </p:style>
        </p:cxnSp>
        <p:cxnSp>
          <p:nvCxnSpPr>
            <p:cNvPr id="94" name="直線コネクタ 93"/>
            <p:cNvCxnSpPr/>
            <p:nvPr/>
          </p:nvCxnSpPr>
          <p:spPr>
            <a:xfrm>
              <a:off x="467544" y="4137808"/>
              <a:ext cx="7848872" cy="0"/>
            </a:xfrm>
            <a:prstGeom prst="line">
              <a:avLst/>
            </a:prstGeom>
            <a:ln/>
          </p:spPr>
          <p:style>
            <a:lnRef idx="1">
              <a:schemeClr val="accent3"/>
            </a:lnRef>
            <a:fillRef idx="2">
              <a:schemeClr val="accent3"/>
            </a:fillRef>
            <a:effectRef idx="1">
              <a:schemeClr val="accent3"/>
            </a:effectRef>
            <a:fontRef idx="minor">
              <a:schemeClr val="dk1"/>
            </a:fontRef>
          </p:style>
        </p:cxnSp>
        <p:cxnSp>
          <p:nvCxnSpPr>
            <p:cNvPr id="95" name="直線コネクタ 94"/>
            <p:cNvCxnSpPr/>
            <p:nvPr/>
          </p:nvCxnSpPr>
          <p:spPr>
            <a:xfrm>
              <a:off x="467544" y="4288764"/>
              <a:ext cx="7848872" cy="0"/>
            </a:xfrm>
            <a:prstGeom prst="line">
              <a:avLst/>
            </a:prstGeom>
            <a:ln/>
          </p:spPr>
          <p:style>
            <a:lnRef idx="1">
              <a:schemeClr val="accent3"/>
            </a:lnRef>
            <a:fillRef idx="2">
              <a:schemeClr val="accent3"/>
            </a:fillRef>
            <a:effectRef idx="1">
              <a:schemeClr val="accent3"/>
            </a:effectRef>
            <a:fontRef idx="minor">
              <a:schemeClr val="dk1"/>
            </a:fontRef>
          </p:style>
        </p:cxnSp>
        <p:cxnSp>
          <p:nvCxnSpPr>
            <p:cNvPr id="96" name="直線コネクタ 95"/>
            <p:cNvCxnSpPr/>
            <p:nvPr/>
          </p:nvCxnSpPr>
          <p:spPr>
            <a:xfrm>
              <a:off x="467544" y="4439720"/>
              <a:ext cx="7848872" cy="0"/>
            </a:xfrm>
            <a:prstGeom prst="line">
              <a:avLst/>
            </a:prstGeom>
            <a:ln/>
          </p:spPr>
          <p:style>
            <a:lnRef idx="1">
              <a:schemeClr val="accent3"/>
            </a:lnRef>
            <a:fillRef idx="2">
              <a:schemeClr val="accent3"/>
            </a:fillRef>
            <a:effectRef idx="1">
              <a:schemeClr val="accent3"/>
            </a:effectRef>
            <a:fontRef idx="minor">
              <a:schemeClr val="dk1"/>
            </a:fontRef>
          </p:style>
        </p:cxnSp>
        <p:cxnSp>
          <p:nvCxnSpPr>
            <p:cNvPr id="97" name="直線コネクタ 96"/>
            <p:cNvCxnSpPr/>
            <p:nvPr/>
          </p:nvCxnSpPr>
          <p:spPr>
            <a:xfrm>
              <a:off x="467544" y="4590676"/>
              <a:ext cx="7848872" cy="0"/>
            </a:xfrm>
            <a:prstGeom prst="line">
              <a:avLst/>
            </a:prstGeom>
            <a:ln/>
          </p:spPr>
          <p:style>
            <a:lnRef idx="1">
              <a:schemeClr val="accent3"/>
            </a:lnRef>
            <a:fillRef idx="2">
              <a:schemeClr val="accent3"/>
            </a:fillRef>
            <a:effectRef idx="1">
              <a:schemeClr val="accent3"/>
            </a:effectRef>
            <a:fontRef idx="minor">
              <a:schemeClr val="dk1"/>
            </a:fontRef>
          </p:style>
        </p:cxnSp>
        <p:cxnSp>
          <p:nvCxnSpPr>
            <p:cNvPr id="98" name="直線コネクタ 97"/>
            <p:cNvCxnSpPr/>
            <p:nvPr/>
          </p:nvCxnSpPr>
          <p:spPr>
            <a:xfrm>
              <a:off x="467544" y="4741632"/>
              <a:ext cx="7848872" cy="0"/>
            </a:xfrm>
            <a:prstGeom prst="line">
              <a:avLst/>
            </a:prstGeom>
            <a:ln/>
          </p:spPr>
          <p:style>
            <a:lnRef idx="1">
              <a:schemeClr val="accent3"/>
            </a:lnRef>
            <a:fillRef idx="2">
              <a:schemeClr val="accent3"/>
            </a:fillRef>
            <a:effectRef idx="1">
              <a:schemeClr val="accent3"/>
            </a:effectRef>
            <a:fontRef idx="minor">
              <a:schemeClr val="dk1"/>
            </a:fontRef>
          </p:style>
        </p:cxnSp>
        <p:cxnSp>
          <p:nvCxnSpPr>
            <p:cNvPr id="99" name="直線コネクタ 98"/>
            <p:cNvCxnSpPr/>
            <p:nvPr/>
          </p:nvCxnSpPr>
          <p:spPr>
            <a:xfrm>
              <a:off x="467544" y="4892588"/>
              <a:ext cx="7848872" cy="0"/>
            </a:xfrm>
            <a:prstGeom prst="line">
              <a:avLst/>
            </a:prstGeom>
            <a:ln/>
          </p:spPr>
          <p:style>
            <a:lnRef idx="1">
              <a:schemeClr val="accent3"/>
            </a:lnRef>
            <a:fillRef idx="2">
              <a:schemeClr val="accent3"/>
            </a:fillRef>
            <a:effectRef idx="1">
              <a:schemeClr val="accent3"/>
            </a:effectRef>
            <a:fontRef idx="minor">
              <a:schemeClr val="dk1"/>
            </a:fontRef>
          </p:style>
        </p:cxnSp>
        <p:cxnSp>
          <p:nvCxnSpPr>
            <p:cNvPr id="100" name="直線コネクタ 99"/>
            <p:cNvCxnSpPr/>
            <p:nvPr/>
          </p:nvCxnSpPr>
          <p:spPr>
            <a:xfrm>
              <a:off x="467544" y="5043544"/>
              <a:ext cx="7848872" cy="0"/>
            </a:xfrm>
            <a:prstGeom prst="line">
              <a:avLst/>
            </a:prstGeom>
            <a:ln/>
          </p:spPr>
          <p:style>
            <a:lnRef idx="1">
              <a:schemeClr val="accent3"/>
            </a:lnRef>
            <a:fillRef idx="2">
              <a:schemeClr val="accent3"/>
            </a:fillRef>
            <a:effectRef idx="1">
              <a:schemeClr val="accent3"/>
            </a:effectRef>
            <a:fontRef idx="minor">
              <a:schemeClr val="dk1"/>
            </a:fontRef>
          </p:style>
        </p:cxnSp>
        <p:cxnSp>
          <p:nvCxnSpPr>
            <p:cNvPr id="101" name="直線コネクタ 100"/>
            <p:cNvCxnSpPr/>
            <p:nvPr/>
          </p:nvCxnSpPr>
          <p:spPr>
            <a:xfrm>
              <a:off x="467544" y="5194500"/>
              <a:ext cx="7848872" cy="0"/>
            </a:xfrm>
            <a:prstGeom prst="line">
              <a:avLst/>
            </a:prstGeom>
            <a:ln/>
          </p:spPr>
          <p:style>
            <a:lnRef idx="1">
              <a:schemeClr val="accent3"/>
            </a:lnRef>
            <a:fillRef idx="2">
              <a:schemeClr val="accent3"/>
            </a:fillRef>
            <a:effectRef idx="1">
              <a:schemeClr val="accent3"/>
            </a:effectRef>
            <a:fontRef idx="minor">
              <a:schemeClr val="dk1"/>
            </a:fontRef>
          </p:style>
        </p:cxnSp>
        <p:cxnSp>
          <p:nvCxnSpPr>
            <p:cNvPr id="102" name="直線コネクタ 101"/>
            <p:cNvCxnSpPr/>
            <p:nvPr/>
          </p:nvCxnSpPr>
          <p:spPr>
            <a:xfrm>
              <a:off x="467544" y="5345456"/>
              <a:ext cx="7848872" cy="0"/>
            </a:xfrm>
            <a:prstGeom prst="line">
              <a:avLst/>
            </a:prstGeom>
            <a:ln/>
          </p:spPr>
          <p:style>
            <a:lnRef idx="1">
              <a:schemeClr val="accent3"/>
            </a:lnRef>
            <a:fillRef idx="2">
              <a:schemeClr val="accent3"/>
            </a:fillRef>
            <a:effectRef idx="1">
              <a:schemeClr val="accent3"/>
            </a:effectRef>
            <a:fontRef idx="minor">
              <a:schemeClr val="dk1"/>
            </a:fontRef>
          </p:style>
        </p:cxnSp>
      </p:grpSp>
      <p:cxnSp>
        <p:nvCxnSpPr>
          <p:cNvPr id="103" name="直線矢印コネクタ 102"/>
          <p:cNvCxnSpPr>
            <a:endCxn id="78" idx="1"/>
          </p:cNvCxnSpPr>
          <p:nvPr/>
        </p:nvCxnSpPr>
        <p:spPr>
          <a:xfrm>
            <a:off x="4211960" y="3501008"/>
            <a:ext cx="1152128" cy="108012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18" name="直線矢印コネクタ 117"/>
          <p:cNvCxnSpPr>
            <a:endCxn id="91" idx="1"/>
          </p:cNvCxnSpPr>
          <p:nvPr/>
        </p:nvCxnSpPr>
        <p:spPr>
          <a:xfrm>
            <a:off x="4572000" y="4437112"/>
            <a:ext cx="792088" cy="244827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20" name="角丸四角形 119"/>
          <p:cNvSpPr/>
          <p:nvPr/>
        </p:nvSpPr>
        <p:spPr>
          <a:xfrm>
            <a:off x="4211960" y="3645024"/>
            <a:ext cx="1080120" cy="648072"/>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ja-JP" altLang="en-US" sz="2800" dirty="0" smtClean="0"/>
              <a:t>重み</a:t>
            </a:r>
            <a:endParaRPr kumimoji="1" lang="ja-JP" altLang="en-US" sz="2800" dirty="0"/>
          </a:p>
        </p:txBody>
      </p:sp>
      <p:sp>
        <p:nvSpPr>
          <p:cNvPr id="121" name="角丸四角形 120"/>
          <p:cNvSpPr/>
          <p:nvPr/>
        </p:nvSpPr>
        <p:spPr>
          <a:xfrm>
            <a:off x="4283968" y="5229200"/>
            <a:ext cx="1080120" cy="648072"/>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ja-JP" altLang="en-US" sz="2800" dirty="0" smtClean="0"/>
              <a:t>重み</a:t>
            </a:r>
            <a:endParaRPr kumimoji="1" lang="ja-JP" altLang="en-US" sz="2800" dirty="0"/>
          </a:p>
        </p:txBody>
      </p:sp>
      <p:sp>
        <p:nvSpPr>
          <p:cNvPr id="122" name="テキスト ボックス 121"/>
          <p:cNvSpPr txBox="1"/>
          <p:nvPr/>
        </p:nvSpPr>
        <p:spPr>
          <a:xfrm>
            <a:off x="3563888" y="5868561"/>
            <a:ext cx="5256584" cy="584775"/>
          </a:xfrm>
          <a:prstGeom prst="rect">
            <a:avLst/>
          </a:prstGeom>
          <a:solidFill>
            <a:schemeClr val="tx1">
              <a:lumMod val="75000"/>
              <a:lumOff val="25000"/>
            </a:schemeClr>
          </a:solidFill>
          <a:ln w="28575">
            <a:solidFill>
              <a:srgbClr val="000000"/>
            </a:solidFill>
          </a:ln>
        </p:spPr>
        <p:txBody>
          <a:bodyPr wrap="square" rtlCol="0">
            <a:spAutoFit/>
          </a:bodyPr>
          <a:lstStyle/>
          <a:p>
            <a:r>
              <a:rPr lang="ja-JP" altLang="en-US" sz="3200" dirty="0" smtClean="0">
                <a:solidFill>
                  <a:schemeClr val="bg1">
                    <a:lumMod val="95000"/>
                  </a:schemeClr>
                </a:solidFill>
              </a:rPr>
              <a:t>各文書に重みをかけて統合</a:t>
            </a:r>
            <a:endParaRPr lang="en-US" altLang="ja-JP" sz="3200" dirty="0" smtClean="0">
              <a:solidFill>
                <a:srgbClr val="FF0000"/>
              </a:solidFill>
            </a:endParaRPr>
          </a:p>
        </p:txBody>
      </p:sp>
      <p:sp>
        <p:nvSpPr>
          <p:cNvPr id="105" name="タイトル 104"/>
          <p:cNvSpPr>
            <a:spLocks noGrp="1"/>
          </p:cNvSpPr>
          <p:nvPr>
            <p:ph type="title"/>
          </p:nvPr>
        </p:nvSpPr>
        <p:spPr/>
        <p:txBody>
          <a:bodyPr/>
          <a:lstStyle/>
          <a:p>
            <a:r>
              <a:rPr lang="ja-JP" altLang="en-US" dirty="0" smtClean="0"/>
              <a:t>重みを考慮した</a:t>
            </a:r>
            <a:r>
              <a:rPr lang="en-US" altLang="ja-JP" dirty="0" smtClean="0"/>
              <a:t>Web</a:t>
            </a:r>
            <a:r>
              <a:rPr lang="ja-JP" altLang="en-US" dirty="0" smtClean="0"/>
              <a:t>文書コレクション</a:t>
            </a:r>
            <a:endParaRPr kumimoji="1" lang="ja-JP" altLang="en-US" dirty="0"/>
          </a:p>
        </p:txBody>
      </p:sp>
      <p:grpSp>
        <p:nvGrpSpPr>
          <p:cNvPr id="107" name="グループ化 106"/>
          <p:cNvGrpSpPr/>
          <p:nvPr/>
        </p:nvGrpSpPr>
        <p:grpSpPr>
          <a:xfrm>
            <a:off x="35496" y="4365104"/>
            <a:ext cx="4242360" cy="1296144"/>
            <a:chOff x="2405648" y="3717032"/>
            <a:chExt cx="3960440" cy="1487752"/>
          </a:xfrm>
        </p:grpSpPr>
        <p:sp>
          <p:nvSpPr>
            <p:cNvPr id="108" name="正方形/長方形 107"/>
            <p:cNvSpPr/>
            <p:nvPr/>
          </p:nvSpPr>
          <p:spPr>
            <a:xfrm>
              <a:off x="2405648" y="3717032"/>
              <a:ext cx="3960440" cy="14877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graphicFrame>
          <p:nvGraphicFramePr>
            <p:cNvPr id="109" name="Object 6"/>
            <p:cNvGraphicFramePr>
              <a:graphicFrameLocks noChangeAspect="1"/>
            </p:cNvGraphicFramePr>
            <p:nvPr/>
          </p:nvGraphicFramePr>
          <p:xfrm>
            <a:off x="2621672" y="3766876"/>
            <a:ext cx="3384376" cy="1388062"/>
          </p:xfrm>
          <a:graphic>
            <a:graphicData uri="http://schemas.openxmlformats.org/presentationml/2006/ole">
              <p:oleObj spid="_x0000_s82946" name="数式" r:id="rId3" imgW="2057400" imgH="850900" progId="Equation.3">
                <p:embed/>
              </p:oleObj>
            </a:graphicData>
          </a:graphic>
        </p:graphicFrame>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角丸四角形 37"/>
          <p:cNvSpPr/>
          <p:nvPr/>
        </p:nvSpPr>
        <p:spPr>
          <a:xfrm>
            <a:off x="251520" y="2348880"/>
            <a:ext cx="8712968" cy="3024336"/>
          </a:xfrm>
          <a:prstGeom prst="roundRect">
            <a:avLst>
              <a:gd name="adj" fmla="val 9863"/>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en-US" altLang="ja-JP" dirty="0" smtClean="0"/>
              <a:t>MAP</a:t>
            </a:r>
            <a:r>
              <a:rPr lang="ja-JP" altLang="en-US" dirty="0" smtClean="0"/>
              <a:t> </a:t>
            </a:r>
            <a:r>
              <a:rPr lang="en-US" altLang="ja-JP" dirty="0" smtClean="0"/>
              <a:t>: Mean Average Precision</a:t>
            </a:r>
            <a:endParaRPr kumimoji="1" lang="ja-JP" altLang="en-US" dirty="0"/>
          </a:p>
        </p:txBody>
      </p:sp>
      <p:sp>
        <p:nvSpPr>
          <p:cNvPr id="3" name="スライド番号プレースホルダ 2"/>
          <p:cNvSpPr>
            <a:spLocks noGrp="1"/>
          </p:cNvSpPr>
          <p:nvPr>
            <p:ph type="sldNum" sz="quarter" idx="12"/>
          </p:nvPr>
        </p:nvSpPr>
        <p:spPr/>
        <p:txBody>
          <a:bodyPr/>
          <a:lstStyle/>
          <a:p>
            <a:fld id="{DF133D5F-3DBB-4F38-990F-35A691A5C1B1}" type="slidenum">
              <a:rPr lang="ja-JP" altLang="en-US" smtClean="0"/>
              <a:pPr/>
              <a:t>29</a:t>
            </a:fld>
            <a:endParaRPr lang="ja-JP" altLang="en-US" dirty="0"/>
          </a:p>
        </p:txBody>
      </p:sp>
      <p:sp>
        <p:nvSpPr>
          <p:cNvPr id="942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ja-JP" altLang="en-US"/>
          </a:p>
        </p:txBody>
      </p:sp>
      <p:grpSp>
        <p:nvGrpSpPr>
          <p:cNvPr id="14" name="グループ化 13"/>
          <p:cNvGrpSpPr/>
          <p:nvPr/>
        </p:nvGrpSpPr>
        <p:grpSpPr>
          <a:xfrm>
            <a:off x="833696" y="1196752"/>
            <a:ext cx="3810312" cy="1080120"/>
            <a:chOff x="1259632" y="1628800"/>
            <a:chExt cx="3810312" cy="1080120"/>
          </a:xfrm>
        </p:grpSpPr>
        <p:sp>
          <p:nvSpPr>
            <p:cNvPr id="5" name="正方形/長方形 4"/>
            <p:cNvSpPr/>
            <p:nvPr/>
          </p:nvSpPr>
          <p:spPr>
            <a:xfrm>
              <a:off x="1259632" y="1628800"/>
              <a:ext cx="3810312" cy="108012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graphicFrame>
          <p:nvGraphicFramePr>
            <p:cNvPr id="94211" name="Object 3"/>
            <p:cNvGraphicFramePr>
              <a:graphicFrameLocks noChangeAspect="1"/>
            </p:cNvGraphicFramePr>
            <p:nvPr/>
          </p:nvGraphicFramePr>
          <p:xfrm>
            <a:off x="1397536" y="1772816"/>
            <a:ext cx="3553305" cy="825450"/>
          </p:xfrm>
          <a:graphic>
            <a:graphicData uri="http://schemas.openxmlformats.org/presentationml/2006/ole">
              <p:oleObj spid="_x0000_s94211" name="数式" r:id="rId3" imgW="2501640" imgH="736560" progId="Equation.3">
                <p:embed/>
              </p:oleObj>
            </a:graphicData>
          </a:graphic>
        </p:graphicFrame>
      </p:grpSp>
      <p:sp>
        <p:nvSpPr>
          <p:cNvPr id="9421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ja-JP" altLang="en-US"/>
          </a:p>
        </p:txBody>
      </p:sp>
      <p:grpSp>
        <p:nvGrpSpPr>
          <p:cNvPr id="13" name="グループ化 12"/>
          <p:cNvGrpSpPr/>
          <p:nvPr/>
        </p:nvGrpSpPr>
        <p:grpSpPr>
          <a:xfrm>
            <a:off x="1043608" y="5517232"/>
            <a:ext cx="3810312" cy="1080120"/>
            <a:chOff x="1121728" y="3284984"/>
            <a:chExt cx="3810312" cy="1080120"/>
          </a:xfrm>
        </p:grpSpPr>
        <p:sp>
          <p:nvSpPr>
            <p:cNvPr id="9" name="正方形/長方形 8"/>
            <p:cNvSpPr/>
            <p:nvPr/>
          </p:nvSpPr>
          <p:spPr>
            <a:xfrm>
              <a:off x="1121728" y="3284984"/>
              <a:ext cx="3810312" cy="108012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graphicFrame>
          <p:nvGraphicFramePr>
            <p:cNvPr id="94214" name="Object 6"/>
            <p:cNvGraphicFramePr>
              <a:graphicFrameLocks noChangeAspect="1"/>
            </p:cNvGraphicFramePr>
            <p:nvPr/>
          </p:nvGraphicFramePr>
          <p:xfrm>
            <a:off x="1403648" y="3336708"/>
            <a:ext cx="3312368" cy="956388"/>
          </p:xfrm>
          <a:graphic>
            <a:graphicData uri="http://schemas.openxmlformats.org/presentationml/2006/ole">
              <p:oleObj spid="_x0000_s94214" name="数式" r:id="rId4" imgW="1295400" imgH="469900" progId="Equation.3">
                <p:embed/>
              </p:oleObj>
            </a:graphicData>
          </a:graphic>
        </p:graphicFrame>
      </p:grpSp>
      <p:grpSp>
        <p:nvGrpSpPr>
          <p:cNvPr id="37" name="グループ化 36"/>
          <p:cNvGrpSpPr/>
          <p:nvPr/>
        </p:nvGrpSpPr>
        <p:grpSpPr>
          <a:xfrm>
            <a:off x="395536" y="2492896"/>
            <a:ext cx="8496944" cy="1512168"/>
            <a:chOff x="323528" y="2204864"/>
            <a:chExt cx="8496944" cy="1512168"/>
          </a:xfrm>
        </p:grpSpPr>
        <p:sp>
          <p:nvSpPr>
            <p:cNvPr id="22" name="正方形/長方形 21"/>
            <p:cNvSpPr/>
            <p:nvPr/>
          </p:nvSpPr>
          <p:spPr>
            <a:xfrm>
              <a:off x="323528" y="2420888"/>
              <a:ext cx="8352928" cy="129614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23" name="角丸四角形 22"/>
            <p:cNvSpPr/>
            <p:nvPr/>
          </p:nvSpPr>
          <p:spPr>
            <a:xfrm>
              <a:off x="8172400" y="2204864"/>
              <a:ext cx="648072" cy="504056"/>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ja-JP" sz="2400" i="1" dirty="0" smtClean="0"/>
                <a:t>D</a:t>
              </a:r>
              <a:endParaRPr kumimoji="1" lang="ja-JP" altLang="en-US" sz="2400" i="1" dirty="0"/>
            </a:p>
          </p:txBody>
        </p:sp>
        <p:grpSp>
          <p:nvGrpSpPr>
            <p:cNvPr id="33" name="グループ化 32"/>
            <p:cNvGrpSpPr/>
            <p:nvPr/>
          </p:nvGrpSpPr>
          <p:grpSpPr>
            <a:xfrm>
              <a:off x="755576" y="2564904"/>
              <a:ext cx="7272808" cy="1008112"/>
              <a:chOff x="755576" y="2564904"/>
              <a:chExt cx="7272808" cy="1008112"/>
            </a:xfrm>
          </p:grpSpPr>
          <p:sp>
            <p:nvSpPr>
              <p:cNvPr id="16" name="メモ 15"/>
              <p:cNvSpPr/>
              <p:nvPr/>
            </p:nvSpPr>
            <p:spPr>
              <a:xfrm>
                <a:off x="2022917" y="2564904"/>
                <a:ext cx="936104" cy="1008112"/>
              </a:xfrm>
              <a:prstGeom prst="foldedCorne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8" name="メモ 17"/>
              <p:cNvSpPr/>
              <p:nvPr/>
            </p:nvSpPr>
            <p:spPr>
              <a:xfrm>
                <a:off x="4557599" y="2564904"/>
                <a:ext cx="936104" cy="1008112"/>
              </a:xfrm>
              <a:prstGeom prst="foldedCorne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9" name="メモ 18"/>
              <p:cNvSpPr/>
              <p:nvPr/>
            </p:nvSpPr>
            <p:spPr>
              <a:xfrm>
                <a:off x="5824940" y="2564904"/>
                <a:ext cx="936104" cy="1008112"/>
              </a:xfrm>
              <a:prstGeom prst="foldedCorne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nvGrpSpPr>
              <p:cNvPr id="26" name="グループ化 25"/>
              <p:cNvGrpSpPr/>
              <p:nvPr/>
            </p:nvGrpSpPr>
            <p:grpSpPr>
              <a:xfrm>
                <a:off x="755576" y="2564904"/>
                <a:ext cx="936104" cy="1008112"/>
                <a:chOff x="755576" y="2564904"/>
                <a:chExt cx="936104" cy="1008112"/>
              </a:xfrm>
            </p:grpSpPr>
            <p:sp>
              <p:nvSpPr>
                <p:cNvPr id="15" name="メモ 14"/>
                <p:cNvSpPr/>
                <p:nvPr/>
              </p:nvSpPr>
              <p:spPr>
                <a:xfrm>
                  <a:off x="755576" y="2564904"/>
                  <a:ext cx="936104" cy="1008112"/>
                </a:xfrm>
                <a:prstGeom prst="foldedCorner">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p:sp>
              <p:nvSpPr>
                <p:cNvPr id="25" name="円/楕円 24"/>
                <p:cNvSpPr/>
                <p:nvPr/>
              </p:nvSpPr>
              <p:spPr>
                <a:xfrm>
                  <a:off x="935596" y="2780928"/>
                  <a:ext cx="576064" cy="576064"/>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grpSp>
          <p:grpSp>
            <p:nvGrpSpPr>
              <p:cNvPr id="27" name="グループ化 26"/>
              <p:cNvGrpSpPr/>
              <p:nvPr/>
            </p:nvGrpSpPr>
            <p:grpSpPr>
              <a:xfrm>
                <a:off x="3290258" y="2564904"/>
                <a:ext cx="936104" cy="1008112"/>
                <a:chOff x="755576" y="2564904"/>
                <a:chExt cx="936104" cy="1008112"/>
              </a:xfrm>
            </p:grpSpPr>
            <p:sp>
              <p:nvSpPr>
                <p:cNvPr id="28" name="メモ 27"/>
                <p:cNvSpPr/>
                <p:nvPr/>
              </p:nvSpPr>
              <p:spPr>
                <a:xfrm>
                  <a:off x="755576" y="2564904"/>
                  <a:ext cx="936104" cy="1008112"/>
                </a:xfrm>
                <a:prstGeom prst="foldedCorner">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p:sp>
              <p:nvSpPr>
                <p:cNvPr id="29" name="円/楕円 28"/>
                <p:cNvSpPr/>
                <p:nvPr/>
              </p:nvSpPr>
              <p:spPr>
                <a:xfrm>
                  <a:off x="935596" y="2780928"/>
                  <a:ext cx="576064" cy="576064"/>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grpSp>
          <p:grpSp>
            <p:nvGrpSpPr>
              <p:cNvPr id="30" name="グループ化 29"/>
              <p:cNvGrpSpPr/>
              <p:nvPr/>
            </p:nvGrpSpPr>
            <p:grpSpPr>
              <a:xfrm>
                <a:off x="7092280" y="2564904"/>
                <a:ext cx="936104" cy="1008112"/>
                <a:chOff x="755576" y="2564904"/>
                <a:chExt cx="936104" cy="1008112"/>
              </a:xfrm>
            </p:grpSpPr>
            <p:sp>
              <p:nvSpPr>
                <p:cNvPr id="31" name="メモ 30"/>
                <p:cNvSpPr/>
                <p:nvPr/>
              </p:nvSpPr>
              <p:spPr>
                <a:xfrm>
                  <a:off x="755576" y="2564904"/>
                  <a:ext cx="936104" cy="1008112"/>
                </a:xfrm>
                <a:prstGeom prst="foldedCorner">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p:sp>
              <p:nvSpPr>
                <p:cNvPr id="32" name="円/楕円 31"/>
                <p:cNvSpPr/>
                <p:nvPr/>
              </p:nvSpPr>
              <p:spPr>
                <a:xfrm>
                  <a:off x="935596" y="2780928"/>
                  <a:ext cx="576064" cy="576064"/>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grpSp>
        </p:grpSp>
      </p:grpSp>
      <p:grpSp>
        <p:nvGrpSpPr>
          <p:cNvPr id="34" name="グループ化 33"/>
          <p:cNvGrpSpPr/>
          <p:nvPr/>
        </p:nvGrpSpPr>
        <p:grpSpPr>
          <a:xfrm>
            <a:off x="6267896" y="1052735"/>
            <a:ext cx="2768600" cy="1224135"/>
            <a:chOff x="8322877" y="4515813"/>
            <a:chExt cx="2247392" cy="1557990"/>
          </a:xfrm>
        </p:grpSpPr>
        <p:sp>
          <p:nvSpPr>
            <p:cNvPr id="35" name="正方形/長方形 34"/>
            <p:cNvSpPr/>
            <p:nvPr/>
          </p:nvSpPr>
          <p:spPr>
            <a:xfrm>
              <a:off x="8322877" y="4515813"/>
              <a:ext cx="1636656" cy="1557990"/>
            </a:xfrm>
            <a:prstGeom prst="rect">
              <a:avLst/>
            </a:prstGeom>
            <a:ln w="57150">
              <a:solidFill>
                <a:schemeClr val="bg1">
                  <a:lumMod val="9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graphicFrame>
          <p:nvGraphicFramePr>
            <p:cNvPr id="36" name="Object 1"/>
            <p:cNvGraphicFramePr>
              <a:graphicFrameLocks noChangeAspect="1"/>
            </p:cNvGraphicFramePr>
            <p:nvPr/>
          </p:nvGraphicFramePr>
          <p:xfrm>
            <a:off x="8322877" y="4607458"/>
            <a:ext cx="2247392" cy="1303193"/>
          </p:xfrm>
          <a:graphic>
            <a:graphicData uri="http://schemas.openxmlformats.org/presentationml/2006/ole">
              <p:oleObj spid="_x0000_s94216" name="数式" r:id="rId5" imgW="1104840" imgH="609480" progId="Equation.3">
                <p:embed/>
              </p:oleObj>
            </a:graphicData>
          </a:graphic>
        </p:graphicFrame>
      </p:grpSp>
      <p:grpSp>
        <p:nvGrpSpPr>
          <p:cNvPr id="39" name="グループ化 38"/>
          <p:cNvGrpSpPr/>
          <p:nvPr/>
        </p:nvGrpSpPr>
        <p:grpSpPr>
          <a:xfrm>
            <a:off x="2411760" y="4221088"/>
            <a:ext cx="4392488" cy="864096"/>
            <a:chOff x="677456" y="1700808"/>
            <a:chExt cx="4392488" cy="864096"/>
          </a:xfrm>
        </p:grpSpPr>
        <p:sp>
          <p:nvSpPr>
            <p:cNvPr id="40" name="正方形/長方形 39"/>
            <p:cNvSpPr/>
            <p:nvPr/>
          </p:nvSpPr>
          <p:spPr>
            <a:xfrm>
              <a:off x="677456" y="1700808"/>
              <a:ext cx="4392488" cy="86409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graphicFrame>
          <p:nvGraphicFramePr>
            <p:cNvPr id="41" name="Object 3"/>
            <p:cNvGraphicFramePr>
              <a:graphicFrameLocks noChangeAspect="1"/>
            </p:cNvGraphicFramePr>
            <p:nvPr/>
          </p:nvGraphicFramePr>
          <p:xfrm>
            <a:off x="776030" y="1715617"/>
            <a:ext cx="4267200" cy="790575"/>
          </p:xfrm>
          <a:graphic>
            <a:graphicData uri="http://schemas.openxmlformats.org/presentationml/2006/ole">
              <p:oleObj spid="_x0000_s94217" name="数式" r:id="rId6" imgW="1676160" imgH="393480" progId="Equation.3">
                <p:embed/>
              </p:oleObj>
            </a:graphicData>
          </a:graphic>
        </p:graphicFrame>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395536" y="2348880"/>
            <a:ext cx="3780420" cy="3744416"/>
          </a:xfrm>
          <a:prstGeom prst="rect">
            <a:avLst/>
          </a:prstGeom>
          <a:ln w="38100">
            <a:solidFill>
              <a:srgbClr val="C0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23" name="角丸四角形 22"/>
          <p:cNvSpPr/>
          <p:nvPr/>
        </p:nvSpPr>
        <p:spPr>
          <a:xfrm>
            <a:off x="5256584" y="4221088"/>
            <a:ext cx="3635896" cy="1440160"/>
          </a:xfrm>
          <a:prstGeom prst="roundRect">
            <a:avLst/>
          </a:prstGeom>
          <a:solidFill>
            <a:schemeClr val="tx1">
              <a:lumMod val="75000"/>
              <a:lumOff val="25000"/>
            </a:schemeClr>
          </a:solidFill>
          <a:ln/>
        </p:spPr>
        <p:style>
          <a:lnRef idx="3">
            <a:schemeClr val="lt1"/>
          </a:lnRef>
          <a:fillRef idx="1">
            <a:schemeClr val="dk1"/>
          </a:fillRef>
          <a:effectRef idx="1">
            <a:schemeClr val="dk1"/>
          </a:effectRef>
          <a:fontRef idx="minor">
            <a:schemeClr val="lt1"/>
          </a:fontRef>
        </p:style>
        <p:txBody>
          <a:bodyPr rtlCol="0" anchor="ctr"/>
          <a:lstStyle/>
          <a:p>
            <a:pPr algn="ctr"/>
            <a:endParaRPr kumimoji="1" lang="ja-JP" altLang="en-US"/>
          </a:p>
        </p:txBody>
      </p:sp>
      <p:sp>
        <p:nvSpPr>
          <p:cNvPr id="22" name="右カーブ矢印 21"/>
          <p:cNvSpPr/>
          <p:nvPr/>
        </p:nvSpPr>
        <p:spPr>
          <a:xfrm rot="20213406">
            <a:off x="4129778" y="3490437"/>
            <a:ext cx="1037720" cy="1674299"/>
          </a:xfrm>
          <a:prstGeom prst="curvedRightArrow">
            <a:avLst>
              <a:gd name="adj1" fmla="val 12579"/>
              <a:gd name="adj2" fmla="val 50000"/>
              <a:gd name="adj3" fmla="val 4451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solidFill>
                <a:schemeClr val="tx1"/>
              </a:solidFill>
            </a:endParaRPr>
          </a:p>
        </p:txBody>
      </p:sp>
      <p:sp>
        <p:nvSpPr>
          <p:cNvPr id="4" name="タイトル 3"/>
          <p:cNvSpPr>
            <a:spLocks noGrp="1"/>
          </p:cNvSpPr>
          <p:nvPr>
            <p:ph type="title"/>
          </p:nvPr>
        </p:nvSpPr>
        <p:spPr/>
        <p:txBody>
          <a:bodyPr/>
          <a:lstStyle/>
          <a:p>
            <a:r>
              <a:rPr kumimoji="1" lang="ja-JP" altLang="en-US" dirty="0" smtClean="0"/>
              <a:t>背景</a:t>
            </a:r>
            <a:endParaRPr kumimoji="1" lang="ja-JP" altLang="en-US" dirty="0"/>
          </a:p>
        </p:txBody>
      </p:sp>
      <p:sp>
        <p:nvSpPr>
          <p:cNvPr id="5" name="テキスト ボックス 4"/>
          <p:cNvSpPr txBox="1"/>
          <p:nvPr/>
        </p:nvSpPr>
        <p:spPr>
          <a:xfrm>
            <a:off x="395536" y="980728"/>
            <a:ext cx="8604448" cy="523220"/>
          </a:xfrm>
          <a:prstGeom prst="rect">
            <a:avLst/>
          </a:prstGeom>
          <a:noFill/>
        </p:spPr>
        <p:txBody>
          <a:bodyPr wrap="square" rtlCol="0">
            <a:spAutoFit/>
          </a:bodyPr>
          <a:lstStyle/>
          <a:p>
            <a:r>
              <a:rPr lang="ja-JP" altLang="en-US" sz="2800" dirty="0" smtClean="0">
                <a:solidFill>
                  <a:schemeClr val="bg1"/>
                </a:solidFill>
              </a:rPr>
              <a:t>音声文書を使用する場面は増えてきた．</a:t>
            </a:r>
            <a:r>
              <a:rPr lang="ja-JP" altLang="en-US" sz="2800" dirty="0">
                <a:solidFill>
                  <a:schemeClr val="bg1"/>
                </a:solidFill>
              </a:rPr>
              <a:t>　</a:t>
            </a:r>
            <a:endParaRPr lang="en-US" altLang="ja-JP" sz="2800" dirty="0" smtClean="0">
              <a:solidFill>
                <a:schemeClr val="bg1"/>
              </a:solidFill>
            </a:endParaRPr>
          </a:p>
        </p:txBody>
      </p:sp>
      <p:sp>
        <p:nvSpPr>
          <p:cNvPr id="9" name="下矢印 8"/>
          <p:cNvSpPr/>
          <p:nvPr/>
        </p:nvSpPr>
        <p:spPr>
          <a:xfrm>
            <a:off x="1943708" y="4653136"/>
            <a:ext cx="648072" cy="576064"/>
          </a:xfrm>
          <a:prstGeom prst="downArrow">
            <a:avLst>
              <a:gd name="adj1" fmla="val 39662"/>
              <a:gd name="adj2" fmla="val 50000"/>
            </a:avLst>
          </a:prstGeom>
          <a:solidFill>
            <a:schemeClr val="tx1">
              <a:lumMod val="50000"/>
              <a:lumOff val="50000"/>
            </a:schemeClr>
          </a:solidFill>
          <a:ln>
            <a:solidFill>
              <a:schemeClr val="tx1">
                <a:lumMod val="85000"/>
                <a:lumOff val="1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323528" y="5190291"/>
            <a:ext cx="3888432" cy="830997"/>
          </a:xfrm>
          <a:prstGeom prst="rect">
            <a:avLst/>
          </a:prstGeom>
          <a:noFill/>
        </p:spPr>
        <p:txBody>
          <a:bodyPr wrap="square" rtlCol="0">
            <a:spAutoFit/>
          </a:bodyPr>
          <a:lstStyle/>
          <a:p>
            <a:pPr algn="ctr"/>
            <a:r>
              <a:rPr lang="ja-JP" altLang="en-US" sz="2400" dirty="0" smtClean="0">
                <a:solidFill>
                  <a:schemeClr val="tx1">
                    <a:lumMod val="85000"/>
                    <a:lumOff val="15000"/>
                  </a:schemeClr>
                </a:solidFill>
              </a:rPr>
              <a:t>議事録を</a:t>
            </a:r>
            <a:endParaRPr lang="en-US" altLang="ja-JP" sz="2400" dirty="0" smtClean="0">
              <a:solidFill>
                <a:schemeClr val="tx1">
                  <a:lumMod val="85000"/>
                  <a:lumOff val="15000"/>
                </a:schemeClr>
              </a:solidFill>
            </a:endParaRPr>
          </a:p>
          <a:p>
            <a:pPr algn="ctr"/>
            <a:r>
              <a:rPr lang="ja-JP" altLang="en-US" sz="2400" dirty="0" smtClean="0">
                <a:solidFill>
                  <a:srgbClr val="FF0000"/>
                </a:solidFill>
              </a:rPr>
              <a:t>音声文書</a:t>
            </a:r>
            <a:r>
              <a:rPr lang="ja-JP" altLang="en-US" sz="2400" dirty="0" smtClean="0">
                <a:solidFill>
                  <a:schemeClr val="tx1">
                    <a:lumMod val="85000"/>
                    <a:lumOff val="15000"/>
                  </a:schemeClr>
                </a:solidFill>
              </a:rPr>
              <a:t>にて保存</a:t>
            </a:r>
            <a:endParaRPr lang="en-US" altLang="ja-JP" sz="2400" dirty="0" smtClean="0">
              <a:solidFill>
                <a:schemeClr val="tx1">
                  <a:lumMod val="85000"/>
                  <a:lumOff val="15000"/>
                </a:schemeClr>
              </a:solidFill>
            </a:endParaRPr>
          </a:p>
        </p:txBody>
      </p:sp>
      <p:sp>
        <p:nvSpPr>
          <p:cNvPr id="11" name="角丸四角形 10"/>
          <p:cNvSpPr/>
          <p:nvPr/>
        </p:nvSpPr>
        <p:spPr>
          <a:xfrm>
            <a:off x="683568" y="2492896"/>
            <a:ext cx="3168352" cy="2088232"/>
          </a:xfrm>
          <a:prstGeom prst="roundRect">
            <a:avLst/>
          </a:prstGeom>
          <a:solidFill>
            <a:schemeClr val="bg1"/>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スライド番号プレースホルダ 11"/>
          <p:cNvSpPr>
            <a:spLocks noGrp="1"/>
          </p:cNvSpPr>
          <p:nvPr>
            <p:ph type="sldNum" sz="quarter" idx="12"/>
          </p:nvPr>
        </p:nvSpPr>
        <p:spPr/>
        <p:txBody>
          <a:bodyPr/>
          <a:lstStyle/>
          <a:p>
            <a:fld id="{DF133D5F-3DBB-4F38-990F-35A691A5C1B1}" type="slidenum">
              <a:rPr kumimoji="1" lang="ja-JP" altLang="en-US" smtClean="0"/>
              <a:pPr/>
              <a:t>3</a:t>
            </a:fld>
            <a:endParaRPr kumimoji="1" lang="ja-JP" altLang="en-US" dirty="0"/>
          </a:p>
        </p:txBody>
      </p:sp>
      <p:sp>
        <p:nvSpPr>
          <p:cNvPr id="13" name="フッター プレースホルダ 12"/>
          <p:cNvSpPr>
            <a:spLocks noGrp="1"/>
          </p:cNvSpPr>
          <p:nvPr>
            <p:ph type="ftr" sz="quarter" idx="11"/>
          </p:nvPr>
        </p:nvSpPr>
        <p:spPr>
          <a:xfrm>
            <a:off x="1115616" y="6309320"/>
            <a:ext cx="6912768" cy="365125"/>
          </a:xfrm>
        </p:spPr>
        <p:txBody>
          <a:bodyPr/>
          <a:lstStyle/>
          <a:p>
            <a:r>
              <a:rPr lang="en-US" altLang="ja-JP" dirty="0" smtClean="0"/>
              <a:t>†"Overview of the IR for Spoken Documents Task in NTCIR-9 Workshop” </a:t>
            </a:r>
          </a:p>
          <a:p>
            <a:r>
              <a:rPr lang="en-US" altLang="ja-JP" dirty="0" smtClean="0"/>
              <a:t>Tomoyoshi </a:t>
            </a:r>
            <a:r>
              <a:rPr lang="en-US" altLang="ja-JP" dirty="0" err="1" smtClean="0"/>
              <a:t>Akiba</a:t>
            </a:r>
            <a:r>
              <a:rPr lang="en-US" altLang="ja-JP" dirty="0" smtClean="0"/>
              <a:t>. et al. </a:t>
            </a:r>
            <a:endParaRPr lang="ja-JP" altLang="ja-JP" dirty="0" smtClean="0"/>
          </a:p>
        </p:txBody>
      </p:sp>
      <p:pic>
        <p:nvPicPr>
          <p:cNvPr id="6" name="図 5" descr="会議イラスト1.JPG"/>
          <p:cNvPicPr>
            <a:picLocks noChangeAspect="1"/>
          </p:cNvPicPr>
          <p:nvPr/>
        </p:nvPicPr>
        <p:blipFill>
          <a:blip r:embed="rId3" cstate="print"/>
          <a:stretch>
            <a:fillRect/>
          </a:stretch>
        </p:blipFill>
        <p:spPr>
          <a:xfrm>
            <a:off x="1000045" y="2967335"/>
            <a:ext cx="2535399" cy="1253753"/>
          </a:xfrm>
          <a:prstGeom prst="rect">
            <a:avLst/>
          </a:prstGeom>
        </p:spPr>
      </p:pic>
      <p:sp>
        <p:nvSpPr>
          <p:cNvPr id="8" name="テキスト ボックス 7"/>
          <p:cNvSpPr txBox="1"/>
          <p:nvPr/>
        </p:nvSpPr>
        <p:spPr>
          <a:xfrm>
            <a:off x="323528" y="2535287"/>
            <a:ext cx="3888432" cy="400110"/>
          </a:xfrm>
          <a:prstGeom prst="rect">
            <a:avLst/>
          </a:prstGeom>
          <a:noFill/>
        </p:spPr>
        <p:txBody>
          <a:bodyPr wrap="square" rtlCol="0">
            <a:spAutoFit/>
          </a:bodyPr>
          <a:lstStyle/>
          <a:p>
            <a:pPr algn="ctr"/>
            <a:r>
              <a:rPr lang="ja-JP" altLang="en-US" sz="2000" dirty="0" smtClean="0">
                <a:ln>
                  <a:solidFill>
                    <a:schemeClr val="tx1">
                      <a:lumMod val="95000"/>
                      <a:lumOff val="5000"/>
                    </a:schemeClr>
                  </a:solidFill>
                </a:ln>
                <a:solidFill>
                  <a:schemeClr val="tx1">
                    <a:lumMod val="95000"/>
                    <a:lumOff val="5000"/>
                  </a:schemeClr>
                </a:solidFill>
              </a:rPr>
              <a:t>会議など</a:t>
            </a:r>
            <a:endParaRPr lang="en-US" altLang="ja-JP" sz="2000" dirty="0" smtClean="0">
              <a:ln>
                <a:solidFill>
                  <a:schemeClr val="tx1">
                    <a:lumMod val="95000"/>
                    <a:lumOff val="5000"/>
                  </a:schemeClr>
                </a:solidFill>
              </a:ln>
              <a:solidFill>
                <a:schemeClr val="tx1">
                  <a:lumMod val="95000"/>
                  <a:lumOff val="5000"/>
                </a:schemeClr>
              </a:solidFill>
            </a:endParaRPr>
          </a:p>
        </p:txBody>
      </p:sp>
      <p:sp>
        <p:nvSpPr>
          <p:cNvPr id="15" name="角丸四角形 14"/>
          <p:cNvSpPr/>
          <p:nvPr/>
        </p:nvSpPr>
        <p:spPr>
          <a:xfrm>
            <a:off x="4320480" y="2708920"/>
            <a:ext cx="4644008" cy="1152128"/>
          </a:xfrm>
          <a:prstGeom prst="roundRect">
            <a:avLst/>
          </a:prstGeom>
          <a:solidFill>
            <a:schemeClr val="tx1">
              <a:lumMod val="75000"/>
              <a:lumOff val="25000"/>
            </a:schemeClr>
          </a:solidFill>
          <a:ln/>
        </p:spPr>
        <p:style>
          <a:lnRef idx="3">
            <a:schemeClr val="lt1"/>
          </a:lnRef>
          <a:fillRef idx="1">
            <a:schemeClr val="dk1"/>
          </a:fillRef>
          <a:effectRef idx="1">
            <a:schemeClr val="dk1"/>
          </a:effectRef>
          <a:fontRef idx="minor">
            <a:schemeClr val="lt1"/>
          </a:fontRef>
        </p:style>
        <p:txBody>
          <a:bodyPr rtlCol="0" anchor="ctr"/>
          <a:lstStyle/>
          <a:p>
            <a:pPr algn="ctr"/>
            <a:endParaRPr kumimoji="1" lang="ja-JP" altLang="en-US"/>
          </a:p>
        </p:txBody>
      </p:sp>
      <p:sp>
        <p:nvSpPr>
          <p:cNvPr id="16" name="角丸四角形 15"/>
          <p:cNvSpPr/>
          <p:nvPr/>
        </p:nvSpPr>
        <p:spPr>
          <a:xfrm>
            <a:off x="4464496" y="2492896"/>
            <a:ext cx="1728192" cy="432048"/>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ja-JP" altLang="en-US" dirty="0" smtClean="0"/>
              <a:t>国内において</a:t>
            </a:r>
            <a:endParaRPr kumimoji="1" lang="ja-JP" altLang="en-US" dirty="0"/>
          </a:p>
        </p:txBody>
      </p:sp>
      <p:sp>
        <p:nvSpPr>
          <p:cNvPr id="16387"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cs typeface="ＭＳ Ｐゴシック" pitchFamily="50" charset="-128"/>
              </a:rPr>
              <a:t/>
            </a:r>
            <a:br>
              <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cs typeface="ＭＳ Ｐゴシック" pitchFamily="50" charset="-128"/>
              </a:rPr>
            </a:b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14" name="テキスト ボックス 13"/>
          <p:cNvSpPr txBox="1"/>
          <p:nvPr/>
        </p:nvSpPr>
        <p:spPr>
          <a:xfrm>
            <a:off x="4392488" y="3009146"/>
            <a:ext cx="4499992" cy="707886"/>
          </a:xfrm>
          <a:prstGeom prst="rect">
            <a:avLst/>
          </a:prstGeom>
          <a:noFill/>
        </p:spPr>
        <p:txBody>
          <a:bodyPr wrap="square" rtlCol="0">
            <a:spAutoFit/>
          </a:bodyPr>
          <a:lstStyle/>
          <a:p>
            <a:r>
              <a:rPr lang="ja-JP" altLang="en-US" sz="2000" dirty="0">
                <a:solidFill>
                  <a:schemeClr val="bg1"/>
                </a:solidFill>
              </a:rPr>
              <a:t>音声</a:t>
            </a:r>
            <a:r>
              <a:rPr lang="ja-JP" altLang="en-US" sz="2000" dirty="0" smtClean="0">
                <a:solidFill>
                  <a:schemeClr val="bg1"/>
                </a:solidFill>
              </a:rPr>
              <a:t>認識の研究は盛んであるが</a:t>
            </a:r>
            <a:endParaRPr lang="en-US" altLang="ja-JP" sz="2000" dirty="0" smtClean="0">
              <a:solidFill>
                <a:schemeClr val="bg1"/>
              </a:solidFill>
            </a:endParaRPr>
          </a:p>
          <a:p>
            <a:r>
              <a:rPr lang="ja-JP" altLang="en-US" sz="2000" dirty="0">
                <a:solidFill>
                  <a:schemeClr val="bg1"/>
                </a:solidFill>
              </a:rPr>
              <a:t>音声文書</a:t>
            </a:r>
            <a:r>
              <a:rPr lang="ja-JP" altLang="en-US" sz="2000" dirty="0" smtClean="0">
                <a:solidFill>
                  <a:schemeClr val="bg1"/>
                </a:solidFill>
              </a:rPr>
              <a:t>の検索の研究は盛んではない</a:t>
            </a:r>
            <a:endParaRPr lang="en-US" altLang="ja-JP" sz="2000" dirty="0" smtClean="0">
              <a:solidFill>
                <a:schemeClr val="bg1"/>
              </a:solidFill>
            </a:endParaRPr>
          </a:p>
        </p:txBody>
      </p:sp>
      <p:sp>
        <p:nvSpPr>
          <p:cNvPr id="21" name="テキスト ボックス 20"/>
          <p:cNvSpPr txBox="1"/>
          <p:nvPr/>
        </p:nvSpPr>
        <p:spPr>
          <a:xfrm>
            <a:off x="5741876" y="4419109"/>
            <a:ext cx="2736304" cy="954107"/>
          </a:xfrm>
          <a:prstGeom prst="rect">
            <a:avLst/>
          </a:prstGeom>
          <a:noFill/>
        </p:spPr>
        <p:txBody>
          <a:bodyPr wrap="square" rtlCol="0">
            <a:spAutoFit/>
          </a:bodyPr>
          <a:lstStyle/>
          <a:p>
            <a:pPr algn="ctr"/>
            <a:r>
              <a:rPr lang="en-US" altLang="ja-JP" sz="2800" dirty="0" smtClean="0">
                <a:ln w="18415" cmpd="sng">
                  <a:noFill/>
                  <a:prstDash val="solid"/>
                </a:ln>
                <a:solidFill>
                  <a:schemeClr val="bg1"/>
                </a:solidFill>
                <a:effectLst>
                  <a:outerShdw blurRad="63500" dir="3600000" algn="tl" rotWithShape="0">
                    <a:srgbClr val="000000">
                      <a:alpha val="70000"/>
                    </a:srgbClr>
                  </a:outerShdw>
                </a:effectLst>
              </a:rPr>
              <a:t>NTCIR-9</a:t>
            </a:r>
          </a:p>
          <a:p>
            <a:pPr algn="ctr"/>
            <a:r>
              <a:rPr lang="en-US" altLang="ja-JP" sz="2800" dirty="0" err="1" smtClean="0">
                <a:ln w="18415" cmpd="sng">
                  <a:noFill/>
                  <a:prstDash val="solid"/>
                </a:ln>
                <a:solidFill>
                  <a:schemeClr val="bg1"/>
                </a:solidFill>
                <a:effectLst>
                  <a:outerShdw blurRad="63500" dir="3600000" algn="tl" rotWithShape="0">
                    <a:srgbClr val="000000">
                      <a:alpha val="70000"/>
                    </a:srgbClr>
                  </a:outerShdw>
                </a:effectLst>
              </a:rPr>
              <a:t>SpokenDoc</a:t>
            </a:r>
            <a:r>
              <a:rPr lang="en-US" altLang="ja-JP" sz="2800" dirty="0">
                <a:ln w="18415" cmpd="sng">
                  <a:noFill/>
                  <a:prstDash val="solid"/>
                </a:ln>
                <a:solidFill>
                  <a:schemeClr val="bg1"/>
                </a:solidFill>
                <a:effectLst>
                  <a:outerShdw blurRad="63500" dir="3600000" algn="tl" rotWithShape="0">
                    <a:srgbClr val="000000">
                      <a:alpha val="70000"/>
                    </a:srgbClr>
                  </a:outerShdw>
                </a:effectLst>
              </a:rPr>
              <a:t>†</a:t>
            </a:r>
            <a:endParaRPr lang="en-US" altLang="ja-JP" sz="2800" dirty="0" smtClean="0">
              <a:ln w="18415" cmpd="sng">
                <a:noFill/>
                <a:prstDash val="solid"/>
              </a:ln>
              <a:solidFill>
                <a:schemeClr val="bg1"/>
              </a:solidFill>
              <a:effectLst>
                <a:outerShdw blurRad="63500" dir="3600000" algn="tl" rotWithShape="0">
                  <a:srgbClr val="000000">
                    <a:alpha val="70000"/>
                  </a:srgbClr>
                </a:outerShdw>
              </a:effectLst>
            </a:endParaRPr>
          </a:p>
        </p:txBody>
      </p:sp>
      <p:grpSp>
        <p:nvGrpSpPr>
          <p:cNvPr id="27" name="グループ化 26"/>
          <p:cNvGrpSpPr/>
          <p:nvPr/>
        </p:nvGrpSpPr>
        <p:grpSpPr>
          <a:xfrm>
            <a:off x="4369668" y="4996780"/>
            <a:ext cx="1714500" cy="952500"/>
            <a:chOff x="7884368" y="4941168"/>
            <a:chExt cx="1714500" cy="952500"/>
          </a:xfrm>
        </p:grpSpPr>
        <p:sp>
          <p:nvSpPr>
            <p:cNvPr id="26" name="角丸四角形 25"/>
            <p:cNvSpPr/>
            <p:nvPr/>
          </p:nvSpPr>
          <p:spPr>
            <a:xfrm>
              <a:off x="7956376" y="5013176"/>
              <a:ext cx="1584176" cy="86409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pic>
          <p:nvPicPr>
            <p:cNvPr id="16385" name="Picture 1" descr="NTCIR HOMEへ"/>
            <p:cNvPicPr>
              <a:picLocks noChangeAspect="1" noChangeArrowheads="1"/>
            </p:cNvPicPr>
            <p:nvPr/>
          </p:nvPicPr>
          <p:blipFill>
            <a:blip r:embed="rId4" cstate="print"/>
            <a:srcRect/>
            <a:stretch>
              <a:fillRect/>
            </a:stretch>
          </p:blipFill>
          <p:spPr bwMode="auto">
            <a:xfrm>
              <a:off x="7884368" y="4941168"/>
              <a:ext cx="1714500" cy="952500"/>
            </a:xfrm>
            <a:prstGeom prst="rect">
              <a:avLst/>
            </a:prstGeom>
            <a:noFill/>
          </p:spPr>
        </p:pic>
      </p:grpSp>
      <p:grpSp>
        <p:nvGrpSpPr>
          <p:cNvPr id="30" name="グループ化 29"/>
          <p:cNvGrpSpPr/>
          <p:nvPr/>
        </p:nvGrpSpPr>
        <p:grpSpPr>
          <a:xfrm>
            <a:off x="683568" y="1609636"/>
            <a:ext cx="8208912" cy="523220"/>
            <a:chOff x="683568" y="1553974"/>
            <a:chExt cx="7992888" cy="523220"/>
          </a:xfrm>
        </p:grpSpPr>
        <p:sp>
          <p:nvSpPr>
            <p:cNvPr id="25" name="テキスト ボックス 24"/>
            <p:cNvSpPr txBox="1"/>
            <p:nvPr/>
          </p:nvSpPr>
          <p:spPr>
            <a:xfrm>
              <a:off x="683568" y="1553974"/>
              <a:ext cx="7992888" cy="523220"/>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ja-JP"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ja-JP"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音声文書の検索は重要な問題である</a:t>
              </a:r>
              <a:endParaRPr lang="en-US" altLang="ja-JP"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9" name="円/楕円 28"/>
            <p:cNvSpPr/>
            <p:nvPr/>
          </p:nvSpPr>
          <p:spPr>
            <a:xfrm>
              <a:off x="827584" y="1671568"/>
              <a:ext cx="288032" cy="288032"/>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grpSp>
      <p:sp>
        <p:nvSpPr>
          <p:cNvPr id="32" name="円形吹き出し 31"/>
          <p:cNvSpPr/>
          <p:nvPr/>
        </p:nvSpPr>
        <p:spPr>
          <a:xfrm flipV="1">
            <a:off x="3059832" y="4077072"/>
            <a:ext cx="864096" cy="504056"/>
          </a:xfrm>
          <a:prstGeom prst="wedgeEllipseCallout">
            <a:avLst>
              <a:gd name="adj1" fmla="val -47367"/>
              <a:gd name="adj2" fmla="val 111236"/>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33" name="円形吹き出し 32"/>
          <p:cNvSpPr/>
          <p:nvPr/>
        </p:nvSpPr>
        <p:spPr>
          <a:xfrm flipH="1">
            <a:off x="467544" y="2420888"/>
            <a:ext cx="1080120" cy="576064"/>
          </a:xfrm>
          <a:prstGeom prst="wedgeEllipseCallout">
            <a:avLst>
              <a:gd name="adj1" fmla="val -45472"/>
              <a:gd name="adj2" fmla="val 81453"/>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スライド番号プレースホルダ 2"/>
          <p:cNvSpPr>
            <a:spLocks noGrp="1"/>
          </p:cNvSpPr>
          <p:nvPr>
            <p:ph type="sldNum" sz="quarter" idx="12"/>
          </p:nvPr>
        </p:nvSpPr>
        <p:spPr/>
        <p:txBody>
          <a:bodyPr/>
          <a:lstStyle/>
          <a:p>
            <a:fld id="{DF133D5F-3DBB-4F38-990F-35A691A5C1B1}" type="slidenum">
              <a:rPr lang="ja-JP" altLang="en-US" smtClean="0"/>
              <a:pPr/>
              <a:t>30</a:t>
            </a:fld>
            <a:endParaRPr lang="ja-JP" altLang="en-US" dirty="0"/>
          </a:p>
        </p:txBody>
      </p:sp>
      <p:graphicFrame>
        <p:nvGraphicFramePr>
          <p:cNvPr id="4" name="グラフ 3"/>
          <p:cNvGraphicFramePr/>
          <p:nvPr/>
        </p:nvGraphicFramePr>
        <p:xfrm>
          <a:off x="1331640" y="1124744"/>
          <a:ext cx="7344815" cy="4896544"/>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 name="正方形/長方形 1033"/>
          <p:cNvSpPr/>
          <p:nvPr/>
        </p:nvSpPr>
        <p:spPr>
          <a:xfrm>
            <a:off x="323528" y="2456892"/>
            <a:ext cx="8568952" cy="2484276"/>
          </a:xfrm>
          <a:prstGeom prst="rect">
            <a:avLst/>
          </a:prstGeom>
          <a:noFill/>
          <a:ln w="38100">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目的</a:t>
            </a:r>
            <a:endParaRPr kumimoji="1" lang="ja-JP" altLang="en-US" dirty="0"/>
          </a:p>
        </p:txBody>
      </p:sp>
      <p:sp>
        <p:nvSpPr>
          <p:cNvPr id="3" name="スライド番号プレースホルダ 2"/>
          <p:cNvSpPr>
            <a:spLocks noGrp="1"/>
          </p:cNvSpPr>
          <p:nvPr>
            <p:ph type="sldNum" sz="quarter" idx="12"/>
          </p:nvPr>
        </p:nvSpPr>
        <p:spPr/>
        <p:txBody>
          <a:bodyPr/>
          <a:lstStyle/>
          <a:p>
            <a:fld id="{DF133D5F-3DBB-4F38-990F-35A691A5C1B1}" type="slidenum">
              <a:rPr kumimoji="1" lang="ja-JP" altLang="en-US" smtClean="0"/>
              <a:pPr/>
              <a:t>4</a:t>
            </a:fld>
            <a:endParaRPr kumimoji="1" lang="ja-JP" altLang="en-US" dirty="0"/>
          </a:p>
        </p:txBody>
      </p:sp>
      <p:sp>
        <p:nvSpPr>
          <p:cNvPr id="5" name="テキスト ボックス 4"/>
          <p:cNvSpPr txBox="1"/>
          <p:nvPr/>
        </p:nvSpPr>
        <p:spPr>
          <a:xfrm>
            <a:off x="827584" y="5013176"/>
            <a:ext cx="7416824" cy="523220"/>
          </a:xfrm>
          <a:prstGeom prst="rect">
            <a:avLst/>
          </a:prstGeom>
          <a:noFill/>
        </p:spPr>
        <p:txBody>
          <a:bodyPr wrap="square" rtlCol="0">
            <a:spAutoFit/>
          </a:bodyPr>
          <a:lstStyle/>
          <a:p>
            <a:r>
              <a:rPr lang="ja-JP" altLang="en-US" sz="2800" dirty="0" smtClean="0">
                <a:solidFill>
                  <a:schemeClr val="bg1"/>
                </a:solidFill>
              </a:rPr>
              <a:t>文書検索の一般的な手法として</a:t>
            </a:r>
            <a:r>
              <a:rPr lang="en-US" altLang="ja-JP" sz="2800" dirty="0" smtClean="0">
                <a:solidFill>
                  <a:schemeClr val="bg1"/>
                </a:solidFill>
              </a:rPr>
              <a:t>TF-IDF</a:t>
            </a:r>
            <a:r>
              <a:rPr lang="ja-JP" altLang="en-US" sz="2800" dirty="0" smtClean="0">
                <a:solidFill>
                  <a:schemeClr val="bg1"/>
                </a:solidFill>
              </a:rPr>
              <a:t>がある</a:t>
            </a:r>
            <a:endParaRPr lang="en-US" altLang="ja-JP" sz="2800" dirty="0" smtClean="0">
              <a:solidFill>
                <a:schemeClr val="bg1"/>
              </a:solidFill>
            </a:endParaRPr>
          </a:p>
        </p:txBody>
      </p:sp>
      <p:sp>
        <p:nvSpPr>
          <p:cNvPr id="6" name="テキスト ボックス 5"/>
          <p:cNvSpPr txBox="1"/>
          <p:nvPr/>
        </p:nvSpPr>
        <p:spPr>
          <a:xfrm>
            <a:off x="395536" y="980728"/>
            <a:ext cx="8604448" cy="523220"/>
          </a:xfrm>
          <a:prstGeom prst="rect">
            <a:avLst/>
          </a:prstGeom>
          <a:noFill/>
        </p:spPr>
        <p:txBody>
          <a:bodyPr wrap="square" rtlCol="0">
            <a:spAutoFit/>
          </a:bodyPr>
          <a:lstStyle/>
          <a:p>
            <a:r>
              <a:rPr lang="ja-JP" altLang="en-US" sz="2800" dirty="0" smtClean="0">
                <a:solidFill>
                  <a:schemeClr val="bg1"/>
                </a:solidFill>
              </a:rPr>
              <a:t>質問クエリの内容に相当する音声文書を検索</a:t>
            </a:r>
            <a:endParaRPr lang="en-US" altLang="ja-JP" sz="2800" dirty="0" smtClean="0">
              <a:solidFill>
                <a:schemeClr val="bg1"/>
              </a:solidFill>
            </a:endParaRPr>
          </a:p>
        </p:txBody>
      </p:sp>
      <p:sp>
        <p:nvSpPr>
          <p:cNvPr id="106" name="正方形/長方形 105"/>
          <p:cNvSpPr/>
          <p:nvPr/>
        </p:nvSpPr>
        <p:spPr>
          <a:xfrm>
            <a:off x="602687" y="1772816"/>
            <a:ext cx="5184576" cy="5760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kumimoji="1" lang="ja-JP" altLang="en-US" sz="2000" dirty="0" smtClean="0"/>
              <a:t>中国語の特徴について知りたい．</a:t>
            </a:r>
            <a:endParaRPr kumimoji="1" lang="ja-JP" altLang="en-US" sz="2000" dirty="0"/>
          </a:p>
        </p:txBody>
      </p:sp>
      <p:sp>
        <p:nvSpPr>
          <p:cNvPr id="105" name="正方形/長方形 104"/>
          <p:cNvSpPr/>
          <p:nvPr/>
        </p:nvSpPr>
        <p:spPr>
          <a:xfrm>
            <a:off x="535116" y="1646802"/>
            <a:ext cx="5184576" cy="5760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kumimoji="1" lang="ja-JP" altLang="en-US" sz="2000" dirty="0" smtClean="0"/>
              <a:t>ディズニーランドへ行った話．</a:t>
            </a:r>
            <a:endParaRPr kumimoji="1" lang="ja-JP" altLang="en-US" sz="2000" dirty="0"/>
          </a:p>
        </p:txBody>
      </p:sp>
      <p:sp>
        <p:nvSpPr>
          <p:cNvPr id="265" name="正方形/長方形 264"/>
          <p:cNvSpPr/>
          <p:nvPr/>
        </p:nvSpPr>
        <p:spPr>
          <a:xfrm>
            <a:off x="5571239" y="3284984"/>
            <a:ext cx="3024336" cy="1584176"/>
          </a:xfrm>
          <a:prstGeom prst="rect">
            <a:avLst/>
          </a:prstGeom>
          <a:ln>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sz="1050" dirty="0" err="1" smtClean="0"/>
              <a:t>えーえーえーえー</a:t>
            </a:r>
            <a:r>
              <a:rPr lang="ja-JP" altLang="en-US" sz="1050" dirty="0" smtClean="0"/>
              <a:t>生きて知覚にはよろしく掛けて きてなく振動子ピーク位置を</a:t>
            </a:r>
            <a:r>
              <a:rPr lang="ja-JP" altLang="en-US" sz="1050" dirty="0" err="1" smtClean="0"/>
              <a:t>ゆ</a:t>
            </a:r>
            <a:r>
              <a:rPr lang="ja-JP" altLang="en-US" sz="1050" dirty="0" smtClean="0"/>
              <a:t> 仮に由来する場所情報とそれから初心 人の私規制に依頼してる時間ではこの二つの情報を</a:t>
            </a:r>
            <a:r>
              <a:rPr lang="ja-JP" altLang="en-US" sz="1050" dirty="0" err="1" smtClean="0"/>
              <a:t>た</a:t>
            </a:r>
            <a:r>
              <a:rPr lang="ja-JP" altLang="en-US" sz="1050" dirty="0" smtClean="0"/>
              <a:t>利用されてることが分かっています私共の質問全体の八四年ですけれども兄弟の会話でした</a:t>
            </a:r>
            <a:r>
              <a:rPr lang="ja-JP" altLang="en-US" sz="1050" dirty="0" err="1" smtClean="0"/>
              <a:t>んー</a:t>
            </a:r>
            <a:r>
              <a:rPr lang="ja-JP" altLang="en-US" sz="1050" dirty="0" smtClean="0"/>
              <a:t>んー</a:t>
            </a:r>
            <a:r>
              <a:rPr lang="ja-JP" altLang="en-US" sz="1050" dirty="0" err="1" smtClean="0"/>
              <a:t>んえっ</a:t>
            </a:r>
            <a:r>
              <a:rPr lang="ja-JP" altLang="en-US" sz="1050" dirty="0" smtClean="0"/>
              <a:t>とー音の高さは音楽的な音面でいやってることができる一体私</a:t>
            </a:r>
            <a:r>
              <a:rPr lang="ja-JP" altLang="en-US" sz="1050" dirty="0" err="1" smtClean="0"/>
              <a:t>ちゃって</a:t>
            </a:r>
            <a:r>
              <a:rPr lang="ja-JP" altLang="en-US" sz="1050" dirty="0" smtClean="0"/>
              <a:t>いいのはえっと西洋音楽に訳なん学的四個を同定する際に一日一社よりも時間長怖い</a:t>
            </a:r>
            <a:r>
              <a:rPr lang="ja-JP" altLang="en-US" sz="1050" dirty="0" err="1" smtClean="0"/>
              <a:t>ゆ</a:t>
            </a:r>
            <a:r>
              <a:rPr lang="ja-JP" altLang="en-US" sz="1050" dirty="0" smtClean="0"/>
              <a:t> 有効に利</a:t>
            </a:r>
            <a:endParaRPr kumimoji="1" lang="ja-JP" altLang="en-US" sz="1050" dirty="0"/>
          </a:p>
        </p:txBody>
      </p:sp>
      <p:sp>
        <p:nvSpPr>
          <p:cNvPr id="252" name="正方形/長方形 251"/>
          <p:cNvSpPr/>
          <p:nvPr/>
        </p:nvSpPr>
        <p:spPr>
          <a:xfrm>
            <a:off x="4871731" y="3171826"/>
            <a:ext cx="3024336" cy="1584176"/>
          </a:xfrm>
          <a:prstGeom prst="rect">
            <a:avLst/>
          </a:prstGeom>
          <a:ln>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sz="1050" dirty="0" err="1" smtClean="0"/>
              <a:t>えーえー</a:t>
            </a:r>
            <a:r>
              <a:rPr lang="ja-JP" altLang="en-US" sz="1050" dirty="0" smtClean="0"/>
              <a:t>え前回の発表で私達は絶対音感保持者に犠牲的聴覚の力について検討九年いました</a:t>
            </a:r>
            <a:r>
              <a:rPr lang="ja-JP" altLang="en-US" sz="1050" dirty="0" err="1" smtClean="0"/>
              <a:t>え</a:t>
            </a:r>
            <a:r>
              <a:rPr lang="ja-JP" altLang="en-US" sz="1050" dirty="0" smtClean="0"/>
              <a:t>その結果</a:t>
            </a:r>
            <a:r>
              <a:rPr lang="ja-JP" altLang="en-US" sz="1050" dirty="0" err="1" smtClean="0"/>
              <a:t>え</a:t>
            </a:r>
            <a:r>
              <a:rPr lang="ja-JP" altLang="en-US" sz="1050" dirty="0" smtClean="0"/>
              <a:t>逆転して</a:t>
            </a:r>
            <a:r>
              <a:rPr lang="ja-JP" altLang="en-US" sz="1050" dirty="0" err="1" smtClean="0"/>
              <a:t>い</a:t>
            </a:r>
            <a:r>
              <a:rPr lang="ja-JP" altLang="en-US" sz="1050" dirty="0" smtClean="0"/>
              <a:t>禁止はしゃい綿密に金後舌</a:t>
            </a:r>
            <a:r>
              <a:rPr lang="ja-JP" altLang="en-US" sz="1050" dirty="0" err="1" smtClean="0"/>
              <a:t>ん</a:t>
            </a:r>
            <a:r>
              <a:rPr lang="ja-JP" altLang="en-US" sz="1050" dirty="0" smtClean="0"/>
              <a:t>しない順に起因していきこれらの三項目について決定家の間に有意差は見られに いうことが分かりましたえテーマ</a:t>
            </a:r>
            <a:r>
              <a:rPr lang="ja-JP" altLang="en-US" sz="1050" dirty="0" err="1" smtClean="0"/>
              <a:t>え</a:t>
            </a:r>
            <a:r>
              <a:rPr lang="ja-JP" altLang="en-US" sz="1050" dirty="0" smtClean="0"/>
              <a:t>一つ違いはどこにあるのかっていうことで</a:t>
            </a:r>
            <a:r>
              <a:rPr lang="ja-JP" altLang="en-US" sz="1050" dirty="0" err="1" smtClean="0"/>
              <a:t>や</a:t>
            </a:r>
            <a:r>
              <a:rPr lang="ja-JP" altLang="en-US" sz="1050" dirty="0" smtClean="0"/>
              <a:t>音楽的 二つの枠組みに入って的に近い形なんではないか ということにえ今回は一比較特性について検討を</a:t>
            </a:r>
            <a:r>
              <a:rPr lang="ja-JP" altLang="en-US" sz="1050" dirty="0" err="1" smtClean="0"/>
              <a:t>行ないました起きて</a:t>
            </a:r>
            <a:r>
              <a:rPr lang="ja-JP" altLang="en-US" sz="1050" dirty="0" smtClean="0"/>
              <a:t>近くには生き</a:t>
            </a:r>
            <a:endParaRPr kumimoji="1" lang="ja-JP" altLang="en-US" sz="1050" dirty="0"/>
          </a:p>
        </p:txBody>
      </p:sp>
      <p:sp>
        <p:nvSpPr>
          <p:cNvPr id="239" name="正方形/長方形 238"/>
          <p:cNvSpPr/>
          <p:nvPr/>
        </p:nvSpPr>
        <p:spPr>
          <a:xfrm>
            <a:off x="4172225" y="3058671"/>
            <a:ext cx="3024336" cy="1584176"/>
          </a:xfrm>
          <a:prstGeom prst="rect">
            <a:avLst/>
          </a:prstGeom>
          <a:ln w="38100"/>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1050" dirty="0" err="1" smtClean="0"/>
              <a:t>えーえーえーえー</a:t>
            </a:r>
            <a:r>
              <a:rPr lang="ja-JP" altLang="en-US" sz="1050" dirty="0" smtClean="0"/>
              <a:t>話者認識におきまして スペクトル情報に合わせてピッチ情報を持っていることの有効性が幾つかの先行研究によって示されておりますがそのようなえー ピッチとかスペクトルとピッチのモデル間の方法といたしましてはスペクトルとピッチのモデルを 個別に作成しえー一組み合わせる手法や有声部分では スペクトルとピッチ</a:t>
            </a:r>
            <a:r>
              <a:rPr lang="ja-JP" altLang="en-US" sz="1050" dirty="0" err="1" smtClean="0"/>
              <a:t>え</a:t>
            </a:r>
            <a:r>
              <a:rPr lang="ja-JP" altLang="en-US" sz="1050" dirty="0" smtClean="0"/>
              <a:t>無声部分ではえーピッチは存在しませんのでスペクトルのみのモデルを作成し 組み合わせるとあるいはそして</a:t>
            </a:r>
            <a:endParaRPr lang="en-US" altLang="ja-JP" sz="1050" dirty="0" smtClean="0"/>
          </a:p>
        </p:txBody>
      </p:sp>
      <p:sp>
        <p:nvSpPr>
          <p:cNvPr id="226" name="正方形/長方形 225"/>
          <p:cNvSpPr/>
          <p:nvPr/>
        </p:nvSpPr>
        <p:spPr>
          <a:xfrm>
            <a:off x="3472719" y="2945516"/>
            <a:ext cx="3024336" cy="1584176"/>
          </a:xfrm>
          <a:prstGeom prst="rect">
            <a:avLst/>
          </a:prstGeom>
          <a:ln>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sz="1050" dirty="0" smtClean="0"/>
              <a:t>えー発表しますえー私共は明治が音楽</a:t>
            </a:r>
            <a:r>
              <a:rPr lang="ja-JP" altLang="en-US" sz="1050" dirty="0" err="1" smtClean="0"/>
              <a:t>だ</a:t>
            </a:r>
            <a:r>
              <a:rPr lang="ja-JP" altLang="en-US" sz="1050" dirty="0" smtClean="0"/>
              <a:t>前に聞いているかまた上司に発達〇差が見られるか を 検討しております本研究で千率の町 つまり長調 で下が誕生 の変化の式は件月八点に着目して実験を通してえー付き合いましたので報告したいと思います一致は長短長の違いはえ成人の場合は比較的要因に あの普段から聞き分けていられるとい言われていますまだ海外の えー研究では四五歳一 幼児はえー両者の電鉄が可能であるという報告も</a:t>
            </a:r>
            <a:r>
              <a:rPr lang="ja-JP" altLang="en-US" sz="1050" dirty="0" err="1" smtClean="0"/>
              <a:t>あ</a:t>
            </a:r>
            <a:endParaRPr kumimoji="1" lang="ja-JP" altLang="en-US" sz="1050" dirty="0"/>
          </a:p>
        </p:txBody>
      </p:sp>
      <p:sp>
        <p:nvSpPr>
          <p:cNvPr id="213" name="正方形/長方形 212"/>
          <p:cNvSpPr/>
          <p:nvPr/>
        </p:nvSpPr>
        <p:spPr>
          <a:xfrm>
            <a:off x="2773213" y="2832361"/>
            <a:ext cx="3024336" cy="1584176"/>
          </a:xfrm>
          <a:prstGeom prst="rect">
            <a:avLst/>
          </a:prstGeom>
          <a:ln>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r"/>
            <a:r>
              <a:rPr lang="ja-JP" altLang="en-US" sz="1050" dirty="0" smtClean="0"/>
              <a:t>えーえっとー私達は日常</a:t>
            </a:r>
            <a:r>
              <a:rPr lang="ja-JP" altLang="en-US" sz="1050" dirty="0" err="1" smtClean="0"/>
              <a:t>あっま</a:t>
            </a:r>
            <a:r>
              <a:rPr lang="ja-JP" altLang="en-US" sz="1050" dirty="0" smtClean="0"/>
              <a:t>コミュニケーションする時にさまざまな距離を取っている訳ですけれどもえーそれについてえー文化人類学実ではどうホールと 後はあのコミュニケーションの目的は社会的な状況に応じてどういう四つの距離の使い分けが行なわれているということをえー六十年代にいましたで えっとー</a:t>
            </a:r>
            <a:r>
              <a:rPr lang="ja-JP" altLang="en-US" sz="1050" dirty="0" err="1" smtClean="0"/>
              <a:t>え</a:t>
            </a:r>
            <a:r>
              <a:rPr lang="ja-JP" altLang="en-US" sz="1050" dirty="0" smtClean="0"/>
              <a:t>その四つの距離というのがこの五音とでしたスパースなリストあーそう四割でしたスターびっくりしたん</a:t>
            </a:r>
            <a:r>
              <a:rPr lang="ja-JP" altLang="en-US" sz="1050" dirty="0" err="1" smtClean="0"/>
              <a:t>し</a:t>
            </a:r>
            <a:r>
              <a:rPr lang="ja-JP" altLang="en-US" sz="1050" dirty="0" smtClean="0"/>
              <a:t>たん</a:t>
            </a:r>
            <a:endParaRPr kumimoji="1" lang="ja-JP" altLang="en-US" sz="1050" dirty="0"/>
          </a:p>
        </p:txBody>
      </p:sp>
      <p:sp>
        <p:nvSpPr>
          <p:cNvPr id="200" name="正方形/長方形 199"/>
          <p:cNvSpPr/>
          <p:nvPr/>
        </p:nvSpPr>
        <p:spPr>
          <a:xfrm>
            <a:off x="2073707" y="2719206"/>
            <a:ext cx="3024336" cy="1584176"/>
          </a:xfrm>
          <a:prstGeom prst="rect">
            <a:avLst/>
          </a:prstGeom>
          <a:ln>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sz="1050" dirty="0" smtClean="0"/>
              <a:t>えこの第二から私が何をやりたいかっていうのがちょっと分かりづらいと思うんですけれどもえーこの研究を通して私がやりたかったことというのは</a:t>
            </a:r>
            <a:r>
              <a:rPr lang="ja-JP" altLang="en-US" sz="1050" dirty="0" err="1" smtClean="0"/>
              <a:t>えで</a:t>
            </a:r>
            <a:r>
              <a:rPr lang="ja-JP" altLang="en-US" sz="1050" dirty="0" smtClean="0"/>
              <a:t>音声共Ｇと発話運動の との関係は明らかにすることですであたくしたのが音声を聞き発話するまたは文字を読んで発話するっていうことは私共が人間が日常的に行っていることでありますしま人間の言語生活へ 言語の活動の中の基本的なものをなしてると思われますえしかしながら音声共時の発話</a:t>
            </a:r>
            <a:endParaRPr kumimoji="1" lang="ja-JP" altLang="en-US" sz="1050" dirty="0"/>
          </a:p>
        </p:txBody>
      </p:sp>
      <p:sp>
        <p:nvSpPr>
          <p:cNvPr id="187" name="正方形/長方形 186"/>
          <p:cNvSpPr/>
          <p:nvPr/>
        </p:nvSpPr>
        <p:spPr>
          <a:xfrm>
            <a:off x="1374201" y="2606051"/>
            <a:ext cx="3024336" cy="1584176"/>
          </a:xfrm>
          <a:prstGeom prst="rect">
            <a:avLst/>
          </a:prstGeom>
          <a:ln w="38100"/>
        </p:spPr>
        <p:style>
          <a:lnRef idx="1">
            <a:schemeClr val="accent3"/>
          </a:lnRef>
          <a:fillRef idx="2">
            <a:schemeClr val="accent3"/>
          </a:fillRef>
          <a:effectRef idx="1">
            <a:schemeClr val="accent3"/>
          </a:effectRef>
          <a:fontRef idx="minor">
            <a:schemeClr val="dk1"/>
          </a:fontRef>
        </p:style>
        <p:txBody>
          <a:bodyPr rtlCol="0" anchor="ctr"/>
          <a:lstStyle/>
          <a:p>
            <a:pPr lvl="0" algn="ctr"/>
            <a:r>
              <a:rPr lang="ja-JP" altLang="en-US" sz="1050" dirty="0" smtClean="0">
                <a:solidFill>
                  <a:prstClr val="black"/>
                </a:solidFill>
              </a:rPr>
              <a:t>え私達はこれまでえー二次を連発システムに基づく メルケプストラム推定法を特徴的に用いました話者認識システムにおきましてんーＭＣＧＰＤの拡張である識別でき特徴抽出法ＩＤＦ家に基づいて翌朝一月の周波数は日の関数とえー 分類器の</a:t>
            </a:r>
            <a:r>
              <a:rPr lang="ja-JP" altLang="en-US" sz="1050" dirty="0" err="1" smtClean="0">
                <a:solidFill>
                  <a:prstClr val="black"/>
                </a:solidFill>
              </a:rPr>
              <a:t>え</a:t>
            </a:r>
            <a:r>
              <a:rPr lang="ja-JP" altLang="en-US" sz="1050" dirty="0" smtClean="0">
                <a:solidFill>
                  <a:prstClr val="black"/>
                </a:solidFill>
              </a:rPr>
              <a:t> 話者モデルの同時最適化を行なうことによって 従来音声認識などでよく用いられます リニアや メルスケールとは異なる一発話品が得られ同時に認識性能の改善されるということを示しましたえしかしえー</a:t>
            </a:r>
            <a:r>
              <a:rPr lang="ja-JP" altLang="en-US" sz="1050" dirty="0" err="1" smtClean="0">
                <a:solidFill>
                  <a:prstClr val="black"/>
                </a:solidFill>
              </a:rPr>
              <a:t>す</a:t>
            </a:r>
            <a:r>
              <a:rPr lang="ja-JP" altLang="en-US" sz="1050" dirty="0" smtClean="0">
                <a:solidFill>
                  <a:prstClr val="black"/>
                </a:solidFill>
              </a:rPr>
              <a:t>家</a:t>
            </a:r>
            <a:endParaRPr lang="en-US" altLang="ja-JP" sz="1050" dirty="0" smtClean="0">
              <a:solidFill>
                <a:prstClr val="black"/>
              </a:solidFill>
            </a:endParaRPr>
          </a:p>
        </p:txBody>
      </p:sp>
      <p:sp>
        <p:nvSpPr>
          <p:cNvPr id="121" name="正方形/長方形 120"/>
          <p:cNvSpPr/>
          <p:nvPr/>
        </p:nvSpPr>
        <p:spPr>
          <a:xfrm>
            <a:off x="674695" y="2492896"/>
            <a:ext cx="3024336" cy="1584176"/>
          </a:xfrm>
          <a:prstGeom prst="rect">
            <a:avLst/>
          </a:prstGeom>
          <a:ln>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sz="1050" dirty="0" smtClean="0"/>
              <a:t>まずえー発表は最初に簡単にこうロケーション機能について説明いたしますその後これまで行ってきましたこうマイナスえー四状態における エコーロケーション三度に説明しその後に 今回の目的がある飛行中のエコーロケーションさんのについてパルス町で感覚から点としてきたいと思います 最後に今後の実験計画について述べたいと思いますまず結構固定し関係のというのは簡単に言いますとこのようにコウモリが 長音化パルスを放射し そのパルスが</a:t>
            </a:r>
            <a:endParaRPr lang="en-US" altLang="ja-JP" sz="1050" dirty="0" smtClean="0"/>
          </a:p>
        </p:txBody>
      </p:sp>
      <p:sp>
        <p:nvSpPr>
          <p:cNvPr id="117" name="角丸四角形 116"/>
          <p:cNvSpPr/>
          <p:nvPr/>
        </p:nvSpPr>
        <p:spPr>
          <a:xfrm>
            <a:off x="5940152" y="2194669"/>
            <a:ext cx="2664296" cy="370235"/>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2400" dirty="0" smtClean="0"/>
              <a:t>音声文書集合　</a:t>
            </a:r>
            <a:r>
              <a:rPr lang="en-US" altLang="ja-JP" sz="2400" dirty="0" smtClean="0"/>
              <a:t>D</a:t>
            </a:r>
            <a:endParaRPr kumimoji="1" lang="ja-JP" altLang="en-US" sz="2400" dirty="0"/>
          </a:p>
        </p:txBody>
      </p:sp>
      <p:cxnSp>
        <p:nvCxnSpPr>
          <p:cNvPr id="1029" name="直線矢印コネクタ 1028"/>
          <p:cNvCxnSpPr/>
          <p:nvPr/>
        </p:nvCxnSpPr>
        <p:spPr>
          <a:xfrm>
            <a:off x="3059833" y="2132856"/>
            <a:ext cx="3591526" cy="1018307"/>
          </a:xfrm>
          <a:prstGeom prst="straightConnector1">
            <a:avLst/>
          </a:prstGeom>
          <a:ln w="57150">
            <a:tailEnd type="arrow"/>
          </a:ln>
        </p:spPr>
        <p:style>
          <a:lnRef idx="3">
            <a:schemeClr val="accent3"/>
          </a:lnRef>
          <a:fillRef idx="0">
            <a:schemeClr val="accent3"/>
          </a:fillRef>
          <a:effectRef idx="2">
            <a:schemeClr val="accent3"/>
          </a:effectRef>
          <a:fontRef idx="minor">
            <a:schemeClr val="tx1"/>
          </a:fontRef>
        </p:style>
      </p:cxnSp>
      <p:cxnSp>
        <p:nvCxnSpPr>
          <p:cNvPr id="1028" name="直線矢印コネクタ 1027"/>
          <p:cNvCxnSpPr/>
          <p:nvPr/>
        </p:nvCxnSpPr>
        <p:spPr>
          <a:xfrm>
            <a:off x="3059833" y="2132856"/>
            <a:ext cx="927230" cy="622263"/>
          </a:xfrm>
          <a:prstGeom prst="straightConnector1">
            <a:avLst/>
          </a:prstGeom>
          <a:ln w="57150">
            <a:tailEnd type="arrow"/>
          </a:ln>
        </p:spPr>
        <p:style>
          <a:lnRef idx="3">
            <a:schemeClr val="accent3"/>
          </a:lnRef>
          <a:fillRef idx="0">
            <a:schemeClr val="accent3"/>
          </a:fillRef>
          <a:effectRef idx="2">
            <a:schemeClr val="accent3"/>
          </a:effectRef>
          <a:fontRef idx="minor">
            <a:schemeClr val="tx1"/>
          </a:fontRef>
        </p:style>
      </p:cxnSp>
      <p:grpSp>
        <p:nvGrpSpPr>
          <p:cNvPr id="134" name="グループ化 133"/>
          <p:cNvGrpSpPr/>
          <p:nvPr/>
        </p:nvGrpSpPr>
        <p:grpSpPr>
          <a:xfrm>
            <a:off x="683568" y="5661248"/>
            <a:ext cx="8208912" cy="523220"/>
            <a:chOff x="683568" y="1553974"/>
            <a:chExt cx="7992888" cy="523220"/>
          </a:xfrm>
        </p:grpSpPr>
        <p:sp>
          <p:nvSpPr>
            <p:cNvPr id="135" name="テキスト ボックス 134"/>
            <p:cNvSpPr txBox="1"/>
            <p:nvPr/>
          </p:nvSpPr>
          <p:spPr>
            <a:xfrm>
              <a:off x="683568" y="1553974"/>
              <a:ext cx="7992888" cy="523220"/>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ja-JP"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ja-JP"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数理的に説明可能な枠組みを考える</a:t>
              </a:r>
              <a:endParaRPr lang="en-US" altLang="ja-JP"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6" name="右矢印 135"/>
            <p:cNvSpPr/>
            <p:nvPr/>
          </p:nvSpPr>
          <p:spPr>
            <a:xfrm>
              <a:off x="827584" y="1671568"/>
              <a:ext cx="288032" cy="288032"/>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grpSp>
      <p:sp>
        <p:nvSpPr>
          <p:cNvPr id="104" name="正方形/長方形 103"/>
          <p:cNvSpPr/>
          <p:nvPr/>
        </p:nvSpPr>
        <p:spPr>
          <a:xfrm>
            <a:off x="467544" y="1520788"/>
            <a:ext cx="5184577" cy="576064"/>
          </a:xfrm>
          <a:prstGeom prst="rect">
            <a:avLst/>
          </a:prstGeom>
          <a:ln w="38100"/>
        </p:spPr>
        <p:style>
          <a:lnRef idx="1">
            <a:schemeClr val="accent3"/>
          </a:lnRef>
          <a:fillRef idx="2">
            <a:schemeClr val="accent3"/>
          </a:fillRef>
          <a:effectRef idx="1">
            <a:schemeClr val="accent3"/>
          </a:effectRef>
          <a:fontRef idx="minor">
            <a:schemeClr val="dk1"/>
          </a:fontRef>
        </p:style>
        <p:txBody>
          <a:bodyPr rtlCol="0" anchor="ctr"/>
          <a:lstStyle/>
          <a:p>
            <a:r>
              <a:rPr kumimoji="1" lang="ja-JP" altLang="en-US" sz="2000" dirty="0" smtClean="0"/>
              <a:t>話者認識の学習データのサイズが知りたい．</a:t>
            </a:r>
            <a:endParaRPr kumimoji="1" lang="ja-JP" altLang="en-US"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クエリゆう度モデル</a:t>
            </a:r>
            <a:endParaRPr kumimoji="1" lang="ja-JP" altLang="en-US" dirty="0"/>
          </a:p>
        </p:txBody>
      </p:sp>
      <p:sp>
        <p:nvSpPr>
          <p:cNvPr id="3" name="スライド番号プレースホルダ 2"/>
          <p:cNvSpPr>
            <a:spLocks noGrp="1"/>
          </p:cNvSpPr>
          <p:nvPr>
            <p:ph type="sldNum" sz="quarter" idx="12"/>
          </p:nvPr>
        </p:nvSpPr>
        <p:spPr/>
        <p:txBody>
          <a:bodyPr/>
          <a:lstStyle/>
          <a:p>
            <a:fld id="{DF133D5F-3DBB-4F38-990F-35A691A5C1B1}" type="slidenum">
              <a:rPr kumimoji="1" lang="ja-JP" altLang="en-US" smtClean="0"/>
              <a:pPr/>
              <a:t>5</a:t>
            </a:fld>
            <a:endParaRPr kumimoji="1" lang="ja-JP" altLang="en-US" dirty="0"/>
          </a:p>
        </p:txBody>
      </p:sp>
      <p:sp>
        <p:nvSpPr>
          <p:cNvPr id="97" name="テキスト ボックス 96"/>
          <p:cNvSpPr txBox="1"/>
          <p:nvPr/>
        </p:nvSpPr>
        <p:spPr>
          <a:xfrm>
            <a:off x="539552" y="4020160"/>
            <a:ext cx="8003232" cy="830997"/>
          </a:xfrm>
          <a:prstGeom prst="rect">
            <a:avLst/>
          </a:prstGeom>
          <a:noFill/>
        </p:spPr>
        <p:txBody>
          <a:bodyPr wrap="square" rtlCol="0">
            <a:spAutoFit/>
          </a:bodyPr>
          <a:lstStyle/>
          <a:p>
            <a:r>
              <a:rPr lang="ja-JP" altLang="en-US" sz="2400" dirty="0" smtClean="0">
                <a:solidFill>
                  <a:schemeClr val="bg1"/>
                </a:solidFill>
              </a:rPr>
              <a:t>しかし文書検索において</a:t>
            </a:r>
            <a:endParaRPr lang="en-US" altLang="ja-JP" sz="2400" dirty="0" smtClean="0">
              <a:solidFill>
                <a:schemeClr val="bg1"/>
              </a:solidFill>
            </a:endParaRPr>
          </a:p>
          <a:p>
            <a:r>
              <a:rPr lang="ja-JP" altLang="en-US" sz="2400" dirty="0" smtClean="0">
                <a:solidFill>
                  <a:schemeClr val="bg1"/>
                </a:solidFill>
              </a:rPr>
              <a:t>どのような内容の質問であるかは考慮されない</a:t>
            </a:r>
            <a:endParaRPr lang="en-US" altLang="ja-JP" sz="2400" dirty="0" smtClean="0">
              <a:solidFill>
                <a:schemeClr val="bg1"/>
              </a:solidFill>
            </a:endParaRPr>
          </a:p>
        </p:txBody>
      </p:sp>
      <p:sp>
        <p:nvSpPr>
          <p:cNvPr id="101" name="テキスト ボックス 100"/>
          <p:cNvSpPr txBox="1"/>
          <p:nvPr/>
        </p:nvSpPr>
        <p:spPr>
          <a:xfrm>
            <a:off x="539552" y="2507992"/>
            <a:ext cx="4824536" cy="461665"/>
          </a:xfrm>
          <a:prstGeom prst="rect">
            <a:avLst/>
          </a:prstGeom>
          <a:noFill/>
        </p:spPr>
        <p:txBody>
          <a:bodyPr wrap="square" rtlCol="0">
            <a:spAutoFit/>
          </a:bodyPr>
          <a:lstStyle/>
          <a:p>
            <a:r>
              <a:rPr lang="ja-JP" altLang="en-US" sz="2400" dirty="0" smtClean="0">
                <a:solidFill>
                  <a:schemeClr val="bg1"/>
                </a:solidFill>
              </a:rPr>
              <a:t>ベイズの定理より</a:t>
            </a:r>
            <a:endParaRPr lang="en-US" altLang="ja-JP" sz="2400" dirty="0" smtClean="0">
              <a:solidFill>
                <a:schemeClr val="bg1"/>
              </a:solidFill>
            </a:endParaRPr>
          </a:p>
        </p:txBody>
      </p:sp>
      <p:sp>
        <p:nvSpPr>
          <p:cNvPr id="102" name="テキスト ボックス 101"/>
          <p:cNvSpPr txBox="1"/>
          <p:nvPr/>
        </p:nvSpPr>
        <p:spPr>
          <a:xfrm>
            <a:off x="4211960" y="5550331"/>
            <a:ext cx="4248472" cy="830997"/>
          </a:xfrm>
          <a:prstGeom prst="rect">
            <a:avLst/>
          </a:prstGeom>
          <a:noFill/>
        </p:spPr>
        <p:txBody>
          <a:bodyPr wrap="square" rtlCol="0">
            <a:spAutoFit/>
          </a:bodyPr>
          <a:lstStyle/>
          <a:p>
            <a:r>
              <a:rPr lang="ja-JP" altLang="en-US" sz="2400" dirty="0" smtClean="0">
                <a:solidFill>
                  <a:schemeClr val="bg1"/>
                </a:solidFill>
              </a:rPr>
              <a:t>よって，</a:t>
            </a:r>
            <a:r>
              <a:rPr lang="en-US" altLang="ja-JP" sz="2400" i="1" dirty="0" smtClean="0">
                <a:solidFill>
                  <a:schemeClr val="bg1"/>
                </a:solidFill>
              </a:rPr>
              <a:t>P</a:t>
            </a:r>
            <a:r>
              <a:rPr lang="en-US" altLang="ja-JP" sz="2400" dirty="0" smtClean="0">
                <a:solidFill>
                  <a:schemeClr val="bg1"/>
                </a:solidFill>
              </a:rPr>
              <a:t>(</a:t>
            </a:r>
            <a:r>
              <a:rPr lang="en-US" altLang="ja-JP" sz="2400" i="1" dirty="0" err="1">
                <a:solidFill>
                  <a:schemeClr val="bg1"/>
                </a:solidFill>
              </a:rPr>
              <a:t>q</a:t>
            </a:r>
            <a:r>
              <a:rPr lang="en-US" altLang="ja-JP" sz="2400" dirty="0" err="1" smtClean="0">
                <a:solidFill>
                  <a:schemeClr val="bg1"/>
                </a:solidFill>
              </a:rPr>
              <a:t>|</a:t>
            </a:r>
            <a:r>
              <a:rPr lang="en-US" altLang="ja-JP" sz="2400" i="1" dirty="0" err="1" smtClean="0">
                <a:solidFill>
                  <a:schemeClr val="bg1"/>
                </a:solidFill>
              </a:rPr>
              <a:t>d</a:t>
            </a:r>
            <a:r>
              <a:rPr lang="en-US" altLang="ja-JP" sz="2400" dirty="0" smtClean="0">
                <a:solidFill>
                  <a:schemeClr val="bg1"/>
                </a:solidFill>
              </a:rPr>
              <a:t>)</a:t>
            </a:r>
            <a:r>
              <a:rPr lang="ja-JP" altLang="en-US" sz="2400" dirty="0" smtClean="0">
                <a:solidFill>
                  <a:schemeClr val="bg1"/>
                </a:solidFill>
              </a:rPr>
              <a:t>を推定する問題と</a:t>
            </a:r>
            <a:endParaRPr lang="en-US" altLang="ja-JP" sz="2400" dirty="0" smtClean="0">
              <a:solidFill>
                <a:schemeClr val="bg1"/>
              </a:solidFill>
            </a:endParaRPr>
          </a:p>
          <a:p>
            <a:r>
              <a:rPr lang="ja-JP" altLang="en-US" sz="2400" dirty="0" smtClean="0">
                <a:solidFill>
                  <a:schemeClr val="bg1"/>
                </a:solidFill>
              </a:rPr>
              <a:t>置き換えることができる</a:t>
            </a:r>
            <a:endParaRPr lang="en-US" altLang="ja-JP" sz="2400" dirty="0" smtClean="0">
              <a:solidFill>
                <a:schemeClr val="bg1"/>
              </a:solidFill>
            </a:endParaRPr>
          </a:p>
        </p:txBody>
      </p:sp>
      <p:grpSp>
        <p:nvGrpSpPr>
          <p:cNvPr id="15" name="グループ化 14"/>
          <p:cNvGrpSpPr/>
          <p:nvPr/>
        </p:nvGrpSpPr>
        <p:grpSpPr>
          <a:xfrm>
            <a:off x="2195736" y="4884256"/>
            <a:ext cx="4320480" cy="648072"/>
            <a:chOff x="7721702" y="4123666"/>
            <a:chExt cx="3292391" cy="648072"/>
          </a:xfrm>
        </p:grpSpPr>
        <p:sp>
          <p:nvSpPr>
            <p:cNvPr id="16" name="正方形/長方形 15"/>
            <p:cNvSpPr/>
            <p:nvPr/>
          </p:nvSpPr>
          <p:spPr>
            <a:xfrm>
              <a:off x="7721702" y="4123666"/>
              <a:ext cx="3292391" cy="64807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graphicFrame>
          <p:nvGraphicFramePr>
            <p:cNvPr id="17" name="Object 1"/>
            <p:cNvGraphicFramePr>
              <a:graphicFrameLocks noChangeAspect="1"/>
            </p:cNvGraphicFramePr>
            <p:nvPr/>
          </p:nvGraphicFramePr>
          <p:xfrm>
            <a:off x="7968499" y="4210339"/>
            <a:ext cx="2798797" cy="476641"/>
          </p:xfrm>
          <a:graphic>
            <a:graphicData uri="http://schemas.openxmlformats.org/presentationml/2006/ole">
              <p:oleObj spid="_x0000_s13321" name="数式" r:id="rId3" imgW="1879560" imgH="304560" progId="Equation.3">
                <p:embed/>
              </p:oleObj>
            </a:graphicData>
          </a:graphic>
        </p:graphicFrame>
      </p:grpSp>
      <p:grpSp>
        <p:nvGrpSpPr>
          <p:cNvPr id="18" name="グループ化 17"/>
          <p:cNvGrpSpPr/>
          <p:nvPr/>
        </p:nvGrpSpPr>
        <p:grpSpPr>
          <a:xfrm>
            <a:off x="1475656" y="3084056"/>
            <a:ext cx="5616624" cy="864096"/>
            <a:chOff x="7721703" y="4051658"/>
            <a:chExt cx="4280109" cy="864096"/>
          </a:xfrm>
        </p:grpSpPr>
        <p:sp>
          <p:nvSpPr>
            <p:cNvPr id="19" name="正方形/長方形 18"/>
            <p:cNvSpPr/>
            <p:nvPr/>
          </p:nvSpPr>
          <p:spPr>
            <a:xfrm>
              <a:off x="7721703" y="4051658"/>
              <a:ext cx="4280109" cy="86409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graphicFrame>
          <p:nvGraphicFramePr>
            <p:cNvPr id="20" name="Object 1"/>
            <p:cNvGraphicFramePr>
              <a:graphicFrameLocks noChangeAspect="1"/>
            </p:cNvGraphicFramePr>
            <p:nvPr/>
          </p:nvGraphicFramePr>
          <p:xfrm>
            <a:off x="7831449" y="4123666"/>
            <a:ext cx="4091862" cy="716802"/>
          </p:xfrm>
          <a:graphic>
            <a:graphicData uri="http://schemas.openxmlformats.org/presentationml/2006/ole">
              <p:oleObj spid="_x0000_s13322" name="数式" r:id="rId4" imgW="3962160" imgH="660240" progId="Equation.3">
                <p:embed/>
              </p:oleObj>
            </a:graphicData>
          </a:graphic>
        </p:graphicFrame>
      </p:grpSp>
      <p:grpSp>
        <p:nvGrpSpPr>
          <p:cNvPr id="22" name="グループ化 21"/>
          <p:cNvGrpSpPr/>
          <p:nvPr/>
        </p:nvGrpSpPr>
        <p:grpSpPr>
          <a:xfrm>
            <a:off x="683568" y="1609636"/>
            <a:ext cx="8208912" cy="523220"/>
            <a:chOff x="683568" y="1553974"/>
            <a:chExt cx="7992888" cy="523220"/>
          </a:xfrm>
        </p:grpSpPr>
        <p:sp>
          <p:nvSpPr>
            <p:cNvPr id="23" name="テキスト ボックス 22"/>
            <p:cNvSpPr txBox="1"/>
            <p:nvPr/>
          </p:nvSpPr>
          <p:spPr>
            <a:xfrm>
              <a:off x="683568" y="1553974"/>
              <a:ext cx="7992888" cy="523220"/>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ja-JP"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ja-JP"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クエリゆう度モデル</a:t>
              </a:r>
              <a:endParaRPr lang="en-US" altLang="ja-JP"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4" name="円/楕円 23"/>
            <p:cNvSpPr/>
            <p:nvPr/>
          </p:nvSpPr>
          <p:spPr>
            <a:xfrm>
              <a:off x="827584" y="1671568"/>
              <a:ext cx="288032" cy="288032"/>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grpSp>
      <p:sp>
        <p:nvSpPr>
          <p:cNvPr id="25" name="テキスト ボックス 24"/>
          <p:cNvSpPr txBox="1"/>
          <p:nvPr/>
        </p:nvSpPr>
        <p:spPr>
          <a:xfrm>
            <a:off x="395536" y="980728"/>
            <a:ext cx="8604448" cy="523220"/>
          </a:xfrm>
          <a:prstGeom prst="rect">
            <a:avLst/>
          </a:prstGeom>
          <a:noFill/>
        </p:spPr>
        <p:txBody>
          <a:bodyPr wrap="square" rtlCol="0">
            <a:spAutoFit/>
          </a:bodyPr>
          <a:lstStyle/>
          <a:p>
            <a:r>
              <a:rPr lang="ja-JP" altLang="en-US" sz="2800" dirty="0" smtClean="0">
                <a:solidFill>
                  <a:schemeClr val="bg1"/>
                </a:solidFill>
              </a:rPr>
              <a:t>ベイズの定理に基づいた確率的言語モデル</a:t>
            </a:r>
            <a:endParaRPr lang="en-US" altLang="ja-JP" sz="2800" dirty="0" smtClean="0">
              <a:solidFill>
                <a:schemeClr val="bg1"/>
              </a:solidFill>
            </a:endParaRPr>
          </a:p>
        </p:txBody>
      </p:sp>
      <p:grpSp>
        <p:nvGrpSpPr>
          <p:cNvPr id="26" name="グループ化 25"/>
          <p:cNvGrpSpPr/>
          <p:nvPr/>
        </p:nvGrpSpPr>
        <p:grpSpPr>
          <a:xfrm>
            <a:off x="6804247" y="2348880"/>
            <a:ext cx="2234459" cy="720080"/>
            <a:chOff x="8474413" y="4522174"/>
            <a:chExt cx="1813807" cy="916467"/>
          </a:xfrm>
        </p:grpSpPr>
        <p:sp>
          <p:nvSpPr>
            <p:cNvPr id="27" name="正方形/長方形 26"/>
            <p:cNvSpPr/>
            <p:nvPr/>
          </p:nvSpPr>
          <p:spPr>
            <a:xfrm>
              <a:off x="8474413" y="4522174"/>
              <a:ext cx="1813807" cy="916467"/>
            </a:xfrm>
            <a:prstGeom prst="rect">
              <a:avLst/>
            </a:prstGeom>
            <a:ln w="57150">
              <a:solidFill>
                <a:schemeClr val="bg1">
                  <a:lumMod val="9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graphicFrame>
          <p:nvGraphicFramePr>
            <p:cNvPr id="28" name="Object 1"/>
            <p:cNvGraphicFramePr>
              <a:graphicFrameLocks noChangeAspect="1"/>
            </p:cNvGraphicFramePr>
            <p:nvPr/>
          </p:nvGraphicFramePr>
          <p:xfrm>
            <a:off x="8649486" y="4527001"/>
            <a:ext cx="1576010" cy="870818"/>
          </p:xfrm>
          <a:graphic>
            <a:graphicData uri="http://schemas.openxmlformats.org/presentationml/2006/ole">
              <p:oleObj spid="_x0000_s13323" name="数式" r:id="rId5" imgW="774360" imgH="406080" progId="Equation.3">
                <p:embed/>
              </p:oleObj>
            </a:graphicData>
          </a:graphic>
        </p:graphicFrame>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角丸四角形 117"/>
          <p:cNvSpPr/>
          <p:nvPr/>
        </p:nvSpPr>
        <p:spPr>
          <a:xfrm>
            <a:off x="467544" y="3645024"/>
            <a:ext cx="8280920" cy="2304256"/>
          </a:xfrm>
          <a:prstGeom prst="roundRect">
            <a:avLst>
              <a:gd name="adj" fmla="val 9863"/>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ja-JP" altLang="en-US" dirty="0" smtClean="0"/>
              <a:t>多項</a:t>
            </a:r>
            <a:r>
              <a:rPr kumimoji="1" lang="ja-JP" altLang="en-US" dirty="0" smtClean="0"/>
              <a:t>分布に基づくクエリゆう度モデル</a:t>
            </a:r>
            <a:endParaRPr kumimoji="1" lang="ja-JP" altLang="en-US" dirty="0"/>
          </a:p>
        </p:txBody>
      </p:sp>
      <p:sp>
        <p:nvSpPr>
          <p:cNvPr id="3" name="スライド番号プレースホルダ 2"/>
          <p:cNvSpPr>
            <a:spLocks noGrp="1"/>
          </p:cNvSpPr>
          <p:nvPr>
            <p:ph type="sldNum" sz="quarter" idx="12"/>
          </p:nvPr>
        </p:nvSpPr>
        <p:spPr/>
        <p:txBody>
          <a:bodyPr/>
          <a:lstStyle/>
          <a:p>
            <a:fld id="{DF133D5F-3DBB-4F38-990F-35A691A5C1B1}" type="slidenum">
              <a:rPr kumimoji="1" lang="ja-JP" altLang="en-US" smtClean="0"/>
              <a:pPr/>
              <a:t>6</a:t>
            </a:fld>
            <a:endParaRPr kumimoji="1" lang="ja-JP" altLang="en-US" dirty="0"/>
          </a:p>
        </p:txBody>
      </p:sp>
      <p:sp>
        <p:nvSpPr>
          <p:cNvPr id="112" name="角丸四角形 111"/>
          <p:cNvSpPr/>
          <p:nvPr/>
        </p:nvSpPr>
        <p:spPr>
          <a:xfrm>
            <a:off x="323528" y="980728"/>
            <a:ext cx="8280920" cy="2232248"/>
          </a:xfrm>
          <a:prstGeom prst="roundRect">
            <a:avLst>
              <a:gd name="adj" fmla="val 9863"/>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92" name="グループ化 91"/>
          <p:cNvGrpSpPr/>
          <p:nvPr/>
        </p:nvGrpSpPr>
        <p:grpSpPr>
          <a:xfrm>
            <a:off x="2339752" y="1988840"/>
            <a:ext cx="4409479" cy="864096"/>
            <a:chOff x="7721695" y="4051658"/>
            <a:chExt cx="3360212" cy="864096"/>
          </a:xfrm>
        </p:grpSpPr>
        <p:sp>
          <p:nvSpPr>
            <p:cNvPr id="93" name="正方形/長方形 92"/>
            <p:cNvSpPr/>
            <p:nvPr/>
          </p:nvSpPr>
          <p:spPr>
            <a:xfrm>
              <a:off x="7721700" y="4051658"/>
              <a:ext cx="3292391" cy="86409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graphicFrame>
          <p:nvGraphicFramePr>
            <p:cNvPr id="94" name="Object 1"/>
            <p:cNvGraphicFramePr>
              <a:graphicFrameLocks noChangeAspect="1"/>
            </p:cNvGraphicFramePr>
            <p:nvPr/>
          </p:nvGraphicFramePr>
          <p:xfrm>
            <a:off x="7721695" y="4123840"/>
            <a:ext cx="3360212" cy="787400"/>
          </p:xfrm>
          <a:graphic>
            <a:graphicData uri="http://schemas.openxmlformats.org/presentationml/2006/ole">
              <p:oleObj spid="_x0000_s12294" name="数式" r:id="rId3" imgW="1650960" imgH="368280" progId="Equation.3">
                <p:embed/>
              </p:oleObj>
            </a:graphicData>
          </a:graphic>
        </p:graphicFrame>
      </p:grpSp>
      <p:sp>
        <p:nvSpPr>
          <p:cNvPr id="97" name="テキスト ボックス 96"/>
          <p:cNvSpPr txBox="1"/>
          <p:nvPr/>
        </p:nvSpPr>
        <p:spPr>
          <a:xfrm>
            <a:off x="395536" y="1052736"/>
            <a:ext cx="8604448" cy="830997"/>
          </a:xfrm>
          <a:prstGeom prst="rect">
            <a:avLst/>
          </a:prstGeom>
          <a:noFill/>
        </p:spPr>
        <p:txBody>
          <a:bodyPr wrap="square" rtlCol="0">
            <a:spAutoFit/>
          </a:bodyPr>
          <a:lstStyle/>
          <a:p>
            <a:r>
              <a:rPr lang="ja-JP" altLang="en-US" sz="2400" dirty="0">
                <a:solidFill>
                  <a:schemeClr val="bg1"/>
                </a:solidFill>
              </a:rPr>
              <a:t>語</a:t>
            </a:r>
            <a:r>
              <a:rPr lang="ja-JP" altLang="en-US" sz="2400" dirty="0" smtClean="0">
                <a:solidFill>
                  <a:schemeClr val="bg1"/>
                </a:solidFill>
              </a:rPr>
              <a:t>が</a:t>
            </a:r>
            <a:r>
              <a:rPr lang="ja-JP" altLang="en-US" sz="2400" dirty="0">
                <a:solidFill>
                  <a:schemeClr val="bg1"/>
                </a:solidFill>
              </a:rPr>
              <a:t>独立</a:t>
            </a:r>
            <a:r>
              <a:rPr lang="ja-JP" altLang="en-US" sz="2400" dirty="0" smtClean="0">
                <a:solidFill>
                  <a:schemeClr val="bg1"/>
                </a:solidFill>
              </a:rPr>
              <a:t>に生起すると仮定した場合，</a:t>
            </a:r>
            <a:endParaRPr lang="en-US" altLang="ja-JP" sz="2400" dirty="0" smtClean="0">
              <a:solidFill>
                <a:schemeClr val="bg1"/>
              </a:solidFill>
            </a:endParaRPr>
          </a:p>
          <a:p>
            <a:r>
              <a:rPr lang="ja-JP" altLang="en-US" sz="2400" dirty="0">
                <a:solidFill>
                  <a:schemeClr val="bg1"/>
                </a:solidFill>
              </a:rPr>
              <a:t>　</a:t>
            </a:r>
            <a:r>
              <a:rPr lang="ja-JP" altLang="en-US" sz="2400" dirty="0" smtClean="0">
                <a:solidFill>
                  <a:schemeClr val="bg1"/>
                </a:solidFill>
              </a:rPr>
              <a:t>クエリゆう度は次式のように表せる</a:t>
            </a:r>
            <a:endParaRPr lang="en-US" altLang="ja-JP" sz="2400" dirty="0" smtClean="0">
              <a:solidFill>
                <a:schemeClr val="bg1"/>
              </a:solidFill>
            </a:endParaRPr>
          </a:p>
        </p:txBody>
      </p:sp>
      <p:grpSp>
        <p:nvGrpSpPr>
          <p:cNvPr id="107" name="グループ化 11"/>
          <p:cNvGrpSpPr/>
          <p:nvPr/>
        </p:nvGrpSpPr>
        <p:grpSpPr>
          <a:xfrm>
            <a:off x="2915816" y="4653136"/>
            <a:ext cx="3168352" cy="1008112"/>
            <a:chOff x="1433892" y="2492895"/>
            <a:chExt cx="3611921" cy="1205189"/>
          </a:xfrm>
        </p:grpSpPr>
        <p:sp>
          <p:nvSpPr>
            <p:cNvPr id="108" name="正方形/長方形 107"/>
            <p:cNvSpPr/>
            <p:nvPr/>
          </p:nvSpPr>
          <p:spPr>
            <a:xfrm>
              <a:off x="1433892" y="2492895"/>
              <a:ext cx="3611921" cy="120518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graphicFrame>
          <p:nvGraphicFramePr>
            <p:cNvPr id="109" name="Object 3"/>
            <p:cNvGraphicFramePr>
              <a:graphicFrameLocks noChangeAspect="1"/>
            </p:cNvGraphicFramePr>
            <p:nvPr/>
          </p:nvGraphicFramePr>
          <p:xfrm>
            <a:off x="1647103" y="2574443"/>
            <a:ext cx="3181540" cy="1040018"/>
          </p:xfrm>
          <a:graphic>
            <a:graphicData uri="http://schemas.openxmlformats.org/presentationml/2006/ole">
              <p:oleObj spid="_x0000_s12297" name="数式" r:id="rId4" imgW="1206360" imgH="393480" progId="Equation.3">
                <p:embed/>
              </p:oleObj>
            </a:graphicData>
          </a:graphic>
        </p:graphicFrame>
      </p:grpSp>
      <p:grpSp>
        <p:nvGrpSpPr>
          <p:cNvPr id="125" name="グループ化 124"/>
          <p:cNvGrpSpPr/>
          <p:nvPr/>
        </p:nvGrpSpPr>
        <p:grpSpPr>
          <a:xfrm>
            <a:off x="827584" y="3789034"/>
            <a:ext cx="5688631" cy="504062"/>
            <a:chOff x="899593" y="3573010"/>
            <a:chExt cx="5688631" cy="504062"/>
          </a:xfrm>
        </p:grpSpPr>
        <p:grpSp>
          <p:nvGrpSpPr>
            <p:cNvPr id="114" name="グループ化 113"/>
            <p:cNvGrpSpPr/>
            <p:nvPr/>
          </p:nvGrpSpPr>
          <p:grpSpPr>
            <a:xfrm>
              <a:off x="899593" y="3573010"/>
              <a:ext cx="1224135" cy="504062"/>
              <a:chOff x="2423765" y="4020425"/>
              <a:chExt cx="1211388" cy="374902"/>
            </a:xfrm>
          </p:grpSpPr>
          <p:sp>
            <p:nvSpPr>
              <p:cNvPr id="110" name="正方形/長方形 109"/>
              <p:cNvSpPr/>
              <p:nvPr/>
            </p:nvSpPr>
            <p:spPr>
              <a:xfrm>
                <a:off x="2423765" y="4020425"/>
                <a:ext cx="1211388" cy="36462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graphicFrame>
            <p:nvGraphicFramePr>
              <p:cNvPr id="111" name="Object 6"/>
              <p:cNvGraphicFramePr>
                <a:graphicFrameLocks noChangeAspect="1"/>
              </p:cNvGraphicFramePr>
              <p:nvPr/>
            </p:nvGraphicFramePr>
            <p:xfrm>
              <a:off x="2445246" y="4040916"/>
              <a:ext cx="1189907" cy="354411"/>
            </p:xfrm>
            <a:graphic>
              <a:graphicData uri="http://schemas.openxmlformats.org/presentationml/2006/ole">
                <p:oleObj spid="_x0000_s12298" name="数式" r:id="rId5" imgW="558720" imgH="190440" progId="Equation.3">
                  <p:embed/>
                </p:oleObj>
              </a:graphicData>
            </a:graphic>
          </p:graphicFrame>
        </p:grpSp>
        <p:sp>
          <p:nvSpPr>
            <p:cNvPr id="115" name="テキスト ボックス 114"/>
            <p:cNvSpPr txBox="1"/>
            <p:nvPr/>
          </p:nvSpPr>
          <p:spPr>
            <a:xfrm>
              <a:off x="2123728" y="3594209"/>
              <a:ext cx="4464496" cy="461665"/>
            </a:xfrm>
            <a:prstGeom prst="rect">
              <a:avLst/>
            </a:prstGeom>
            <a:noFill/>
          </p:spPr>
          <p:txBody>
            <a:bodyPr wrap="square" rtlCol="0">
              <a:spAutoFit/>
            </a:bodyPr>
            <a:lstStyle/>
            <a:p>
              <a:r>
                <a:rPr lang="ja-JP" altLang="en-US" sz="2400" dirty="0" smtClean="0">
                  <a:solidFill>
                    <a:schemeClr val="bg1"/>
                  </a:solidFill>
                </a:rPr>
                <a:t>は相対頻度より求められる．</a:t>
              </a:r>
              <a:endParaRPr lang="en-US" altLang="ja-JP" sz="2400" dirty="0" smtClean="0">
                <a:solidFill>
                  <a:schemeClr val="bg1"/>
                </a:solidFill>
              </a:endParaRPr>
            </a:p>
          </p:txBody>
        </p:sp>
      </p:grpSp>
      <p:sp>
        <p:nvSpPr>
          <p:cNvPr id="123" name="テキスト ボックス 122"/>
          <p:cNvSpPr txBox="1"/>
          <p:nvPr/>
        </p:nvSpPr>
        <p:spPr>
          <a:xfrm>
            <a:off x="3131840" y="2905780"/>
            <a:ext cx="5654617" cy="461665"/>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ja-JP" altLang="en-US" sz="2400" dirty="0" smtClean="0">
                <a:ln w="18415" cmpd="sng">
                  <a:noFill/>
                  <a:prstDash val="solid"/>
                </a:ln>
                <a:solidFill>
                  <a:schemeClr val="bg1"/>
                </a:solidFill>
              </a:rPr>
              <a:t>多項分布の式とみなすことができる</a:t>
            </a:r>
            <a:endParaRPr lang="en-US" altLang="ja-JP" sz="2400" dirty="0" smtClean="0">
              <a:ln w="18415" cmpd="sng">
                <a:noFill/>
                <a:prstDash val="solid"/>
              </a:ln>
              <a:solidFill>
                <a:schemeClr val="bg1"/>
              </a:solidFill>
            </a:endParaRPr>
          </a:p>
        </p:txBody>
      </p:sp>
      <p:grpSp>
        <p:nvGrpSpPr>
          <p:cNvPr id="19" name="グループ化 18"/>
          <p:cNvGrpSpPr/>
          <p:nvPr/>
        </p:nvGrpSpPr>
        <p:grpSpPr>
          <a:xfrm>
            <a:off x="6012161" y="1118743"/>
            <a:ext cx="3888431" cy="726080"/>
            <a:chOff x="7831441" y="4514535"/>
            <a:chExt cx="3156407" cy="924103"/>
          </a:xfrm>
        </p:grpSpPr>
        <p:sp>
          <p:nvSpPr>
            <p:cNvPr id="20" name="正方形/長方形 19"/>
            <p:cNvSpPr/>
            <p:nvPr/>
          </p:nvSpPr>
          <p:spPr>
            <a:xfrm>
              <a:off x="7831441" y="4522173"/>
              <a:ext cx="2456778" cy="916465"/>
            </a:xfrm>
            <a:prstGeom prst="rect">
              <a:avLst/>
            </a:prstGeom>
            <a:ln w="57150">
              <a:solidFill>
                <a:schemeClr val="bg1">
                  <a:lumMod val="9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graphicFrame>
          <p:nvGraphicFramePr>
            <p:cNvPr id="21" name="Object 1"/>
            <p:cNvGraphicFramePr>
              <a:graphicFrameLocks noChangeAspect="1"/>
            </p:cNvGraphicFramePr>
            <p:nvPr/>
          </p:nvGraphicFramePr>
          <p:xfrm>
            <a:off x="7887276" y="4514535"/>
            <a:ext cx="3100572" cy="896937"/>
          </p:xfrm>
          <a:graphic>
            <a:graphicData uri="http://schemas.openxmlformats.org/presentationml/2006/ole">
              <p:oleObj spid="_x0000_s12299" name="数式" r:id="rId6" imgW="1523880" imgH="419040" progId="Equation.3">
                <p:embed/>
              </p:oleObj>
            </a:graphicData>
          </a:graphic>
        </p:graphicFrame>
      </p:grpSp>
      <p:grpSp>
        <p:nvGrpSpPr>
          <p:cNvPr id="22" name="グループ化 21"/>
          <p:cNvGrpSpPr/>
          <p:nvPr/>
        </p:nvGrpSpPr>
        <p:grpSpPr>
          <a:xfrm>
            <a:off x="5868145" y="3645024"/>
            <a:ext cx="3960439" cy="720079"/>
            <a:chOff x="7714538" y="4514535"/>
            <a:chExt cx="3214859" cy="916465"/>
          </a:xfrm>
        </p:grpSpPr>
        <p:sp>
          <p:nvSpPr>
            <p:cNvPr id="23" name="正方形/長方形 22"/>
            <p:cNvSpPr/>
            <p:nvPr/>
          </p:nvSpPr>
          <p:spPr>
            <a:xfrm>
              <a:off x="7714538" y="4514535"/>
              <a:ext cx="2600702" cy="916465"/>
            </a:xfrm>
            <a:prstGeom prst="rect">
              <a:avLst/>
            </a:prstGeom>
            <a:ln w="57150">
              <a:solidFill>
                <a:schemeClr val="bg1">
                  <a:lumMod val="9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graphicFrame>
          <p:nvGraphicFramePr>
            <p:cNvPr id="24" name="Object 1"/>
            <p:cNvGraphicFramePr>
              <a:graphicFrameLocks noChangeAspect="1"/>
            </p:cNvGraphicFramePr>
            <p:nvPr/>
          </p:nvGraphicFramePr>
          <p:xfrm>
            <a:off x="7810582" y="4526342"/>
            <a:ext cx="3118815" cy="870819"/>
          </p:xfrm>
          <a:graphic>
            <a:graphicData uri="http://schemas.openxmlformats.org/presentationml/2006/ole">
              <p:oleObj spid="_x0000_s12300" name="数式" r:id="rId7" imgW="1600200" imgH="406080" progId="Equation.3">
                <p:embed/>
              </p:oleObj>
            </a:graphicData>
          </a:graphic>
        </p:graphicFrame>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正方形/長方形 29"/>
          <p:cNvSpPr/>
          <p:nvPr/>
        </p:nvSpPr>
        <p:spPr>
          <a:xfrm>
            <a:off x="4919079" y="3681027"/>
            <a:ext cx="2893281" cy="1692189"/>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lvl="0" algn="ctr"/>
            <a:endParaRPr lang="en-US" altLang="ja-JP" sz="1050" dirty="0" smtClean="0">
              <a:solidFill>
                <a:prstClr val="black"/>
              </a:solidFill>
            </a:endParaRPr>
          </a:p>
          <a:p>
            <a:pPr lvl="0" algn="ctr"/>
            <a:r>
              <a:rPr lang="ja-JP" altLang="en-US" sz="1050" dirty="0" smtClean="0">
                <a:solidFill>
                  <a:prstClr val="black"/>
                </a:solidFill>
              </a:rPr>
              <a:t>え私達はこれまでえー二次を連発システムに基づく メルケプストラム推定法を特徴的に用いました話者認識システムにおきましてんーＭＣＧＰＤの拡張である識別でき特徴抽出法ＩＤＦ家に基づいて翌朝一月の周波数は日の関数とえー 分類器の</a:t>
            </a:r>
            <a:r>
              <a:rPr lang="ja-JP" altLang="en-US" sz="1050" dirty="0" err="1" smtClean="0">
                <a:solidFill>
                  <a:prstClr val="black"/>
                </a:solidFill>
              </a:rPr>
              <a:t>え</a:t>
            </a:r>
            <a:r>
              <a:rPr lang="ja-JP" altLang="en-US" sz="1050" dirty="0" smtClean="0">
                <a:solidFill>
                  <a:prstClr val="black"/>
                </a:solidFill>
              </a:rPr>
              <a:t> 話者モデルの同時最適化を行なうことによって 従来音声認識などでよく用いられます リニアや メルスケールとは異なる一発話品が得られ同時に認識性能の改善されるということを</a:t>
            </a:r>
            <a:endParaRPr kumimoji="1" lang="ja-JP" altLang="en-US" dirty="0"/>
          </a:p>
        </p:txBody>
      </p:sp>
      <p:grpSp>
        <p:nvGrpSpPr>
          <p:cNvPr id="31" name="グループ化 30"/>
          <p:cNvGrpSpPr/>
          <p:nvPr/>
        </p:nvGrpSpPr>
        <p:grpSpPr>
          <a:xfrm>
            <a:off x="755576" y="3428998"/>
            <a:ext cx="2952328" cy="1944218"/>
            <a:chOff x="611560" y="2262469"/>
            <a:chExt cx="3600400" cy="2333062"/>
          </a:xfrm>
        </p:grpSpPr>
        <p:sp>
          <p:nvSpPr>
            <p:cNvPr id="32" name="正方形/長方形 31"/>
            <p:cNvSpPr/>
            <p:nvPr/>
          </p:nvSpPr>
          <p:spPr>
            <a:xfrm>
              <a:off x="683569" y="2564904"/>
              <a:ext cx="3528391" cy="2030627"/>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lvl="0" algn="ctr"/>
              <a:endParaRPr lang="en-US" altLang="ja-JP" sz="1050" dirty="0" smtClean="0">
                <a:solidFill>
                  <a:prstClr val="black"/>
                </a:solidFill>
              </a:endParaRPr>
            </a:p>
            <a:p>
              <a:pPr lvl="0" algn="ctr"/>
              <a:r>
                <a:rPr lang="ja-JP" altLang="en-US" sz="1050" dirty="0" smtClean="0">
                  <a:solidFill>
                    <a:prstClr val="black"/>
                  </a:solidFill>
                </a:rPr>
                <a:t>　まずえー発表は最初に簡単にこうロケーション機能について説明いたしますその後これまで行ってきましたこうマイナスえー四状態における エコーロケーション三度に説明しその後に 今回の目的がある飛行中のエコーロケーションさんのについてパルス町で感覚から点としてきたいと思います 最後に今後の実験計画について述べたいと思いますまず結構固定し関係のというのは簡単に言いますとこのようにコウモリが 長音</a:t>
              </a:r>
              <a:endParaRPr kumimoji="1" lang="ja-JP" altLang="en-US" dirty="0"/>
            </a:p>
          </p:txBody>
        </p:sp>
        <p:sp>
          <p:nvSpPr>
            <p:cNvPr id="33" name="角丸四角形 32"/>
            <p:cNvSpPr/>
            <p:nvPr/>
          </p:nvSpPr>
          <p:spPr>
            <a:xfrm>
              <a:off x="611560" y="2262469"/>
              <a:ext cx="1800200" cy="446449"/>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kumimoji="1" lang="ja-JP" altLang="en-US" sz="2400" dirty="0" smtClean="0"/>
                <a:t>文書</a:t>
              </a:r>
              <a:r>
                <a:rPr kumimoji="1" lang="en-US" altLang="ja-JP" sz="2400" dirty="0" smtClean="0"/>
                <a:t>A</a:t>
              </a:r>
              <a:endParaRPr kumimoji="1" lang="ja-JP" altLang="en-US" sz="2400" dirty="0"/>
            </a:p>
          </p:txBody>
        </p:sp>
      </p:grpSp>
      <p:sp>
        <p:nvSpPr>
          <p:cNvPr id="34" name="左右矢印 33"/>
          <p:cNvSpPr/>
          <p:nvPr/>
        </p:nvSpPr>
        <p:spPr>
          <a:xfrm>
            <a:off x="3635896" y="4293096"/>
            <a:ext cx="1296144" cy="720080"/>
          </a:xfrm>
          <a:prstGeom prst="lef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2000" dirty="0" smtClean="0"/>
              <a:t>比較</a:t>
            </a:r>
            <a:endParaRPr kumimoji="1" lang="ja-JP" altLang="en-US" sz="2000" dirty="0"/>
          </a:p>
        </p:txBody>
      </p:sp>
      <p:sp>
        <p:nvSpPr>
          <p:cNvPr id="35" name="角丸四角形 34"/>
          <p:cNvSpPr/>
          <p:nvPr/>
        </p:nvSpPr>
        <p:spPr>
          <a:xfrm>
            <a:off x="4788024" y="3429000"/>
            <a:ext cx="1476164" cy="36004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kumimoji="1" lang="ja-JP" altLang="en-US" sz="2400" dirty="0" smtClean="0"/>
              <a:t>文書</a:t>
            </a:r>
            <a:r>
              <a:rPr kumimoji="1" lang="en-US" altLang="ja-JP" sz="2400" dirty="0" smtClean="0"/>
              <a:t>B</a:t>
            </a:r>
            <a:endParaRPr kumimoji="1" lang="ja-JP" altLang="en-US" sz="2400" dirty="0"/>
          </a:p>
        </p:txBody>
      </p:sp>
      <p:sp>
        <p:nvSpPr>
          <p:cNvPr id="71" name="角丸四角形 70"/>
          <p:cNvSpPr/>
          <p:nvPr/>
        </p:nvSpPr>
        <p:spPr>
          <a:xfrm>
            <a:off x="431540" y="980728"/>
            <a:ext cx="8244916" cy="1440160"/>
          </a:xfrm>
          <a:prstGeom prst="roundRect">
            <a:avLst>
              <a:gd name="adj" fmla="val 9863"/>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2" name="タイトル 1"/>
          <p:cNvSpPr>
            <a:spLocks noGrp="1"/>
          </p:cNvSpPr>
          <p:nvPr>
            <p:ph type="title"/>
          </p:nvPr>
        </p:nvSpPr>
        <p:spPr/>
        <p:txBody>
          <a:bodyPr/>
          <a:lstStyle/>
          <a:p>
            <a:r>
              <a:rPr lang="ja-JP" altLang="en-US" dirty="0" smtClean="0"/>
              <a:t>スムージング</a:t>
            </a:r>
            <a:endParaRPr kumimoji="1" lang="ja-JP" altLang="en-US" dirty="0"/>
          </a:p>
        </p:txBody>
      </p:sp>
      <p:sp>
        <p:nvSpPr>
          <p:cNvPr id="3" name="スライド番号プレースホルダ 2"/>
          <p:cNvSpPr>
            <a:spLocks noGrp="1"/>
          </p:cNvSpPr>
          <p:nvPr>
            <p:ph type="sldNum" sz="quarter" idx="12"/>
          </p:nvPr>
        </p:nvSpPr>
        <p:spPr/>
        <p:txBody>
          <a:bodyPr/>
          <a:lstStyle/>
          <a:p>
            <a:fld id="{DF133D5F-3DBB-4F38-990F-35A691A5C1B1}" type="slidenum">
              <a:rPr kumimoji="1" lang="ja-JP" altLang="en-US" smtClean="0"/>
              <a:pPr/>
              <a:t>7</a:t>
            </a:fld>
            <a:endParaRPr kumimoji="1" lang="ja-JP" altLang="en-US" dirty="0"/>
          </a:p>
        </p:txBody>
      </p:sp>
      <p:grpSp>
        <p:nvGrpSpPr>
          <p:cNvPr id="7" name="グループ化 6"/>
          <p:cNvGrpSpPr/>
          <p:nvPr/>
        </p:nvGrpSpPr>
        <p:grpSpPr>
          <a:xfrm>
            <a:off x="683568" y="5642084"/>
            <a:ext cx="8208912" cy="523220"/>
            <a:chOff x="683568" y="1553974"/>
            <a:chExt cx="7992888" cy="523220"/>
          </a:xfrm>
        </p:grpSpPr>
        <p:sp>
          <p:nvSpPr>
            <p:cNvPr id="8" name="テキスト ボックス 7"/>
            <p:cNvSpPr txBox="1"/>
            <p:nvPr/>
          </p:nvSpPr>
          <p:spPr>
            <a:xfrm>
              <a:off x="683568" y="1553974"/>
              <a:ext cx="7992888" cy="523220"/>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ja-JP"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ja-JP"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スムージングが適用される．</a:t>
              </a:r>
              <a:endParaRPr lang="en-US" altLang="ja-JP"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9" name="右矢印 8"/>
            <p:cNvSpPr/>
            <p:nvPr/>
          </p:nvSpPr>
          <p:spPr>
            <a:xfrm>
              <a:off x="827584" y="1671568"/>
              <a:ext cx="288032" cy="288032"/>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grpSp>
      <p:sp>
        <p:nvSpPr>
          <p:cNvPr id="29" name="テキスト ボックス 28"/>
          <p:cNvSpPr txBox="1"/>
          <p:nvPr/>
        </p:nvSpPr>
        <p:spPr>
          <a:xfrm>
            <a:off x="395536" y="980728"/>
            <a:ext cx="8604448" cy="523220"/>
          </a:xfrm>
          <a:prstGeom prst="rect">
            <a:avLst/>
          </a:prstGeom>
          <a:noFill/>
        </p:spPr>
        <p:txBody>
          <a:bodyPr wrap="square" rtlCol="0">
            <a:spAutoFit/>
          </a:bodyPr>
          <a:lstStyle/>
          <a:p>
            <a:r>
              <a:rPr lang="ja-JP" altLang="en-US" sz="2800" dirty="0" smtClean="0">
                <a:solidFill>
                  <a:schemeClr val="bg1"/>
                </a:solidFill>
              </a:rPr>
              <a:t>相対頻度を多項分布モデルに適用</a:t>
            </a:r>
            <a:endParaRPr lang="en-US" altLang="ja-JP" sz="2800" dirty="0" smtClean="0">
              <a:solidFill>
                <a:schemeClr val="bg1"/>
              </a:solidFill>
            </a:endParaRPr>
          </a:p>
        </p:txBody>
      </p:sp>
      <p:grpSp>
        <p:nvGrpSpPr>
          <p:cNvPr id="42" name="グループ化 41"/>
          <p:cNvGrpSpPr/>
          <p:nvPr/>
        </p:nvGrpSpPr>
        <p:grpSpPr>
          <a:xfrm>
            <a:off x="6228184" y="4221088"/>
            <a:ext cx="2448272" cy="562348"/>
            <a:chOff x="6228184" y="3789040"/>
            <a:chExt cx="2448272" cy="562348"/>
          </a:xfrm>
        </p:grpSpPr>
        <p:sp>
          <p:nvSpPr>
            <p:cNvPr id="47" name="正方形/長方形 46"/>
            <p:cNvSpPr/>
            <p:nvPr/>
          </p:nvSpPr>
          <p:spPr>
            <a:xfrm>
              <a:off x="6228184" y="3789040"/>
              <a:ext cx="2448272" cy="56234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aphicFrame>
          <p:nvGraphicFramePr>
            <p:cNvPr id="40" name="オブジェクト 39"/>
            <p:cNvGraphicFramePr>
              <a:graphicFrameLocks noChangeAspect="1"/>
            </p:cNvGraphicFramePr>
            <p:nvPr/>
          </p:nvGraphicFramePr>
          <p:xfrm>
            <a:off x="6246738" y="3843834"/>
            <a:ext cx="2409825" cy="449262"/>
          </p:xfrm>
          <a:graphic>
            <a:graphicData uri="http://schemas.openxmlformats.org/presentationml/2006/ole">
              <p:oleObj spid="_x0000_s11271" name="数式" r:id="rId3" imgW="1841400" imgH="342720" progId="Equation.3">
                <p:embed/>
              </p:oleObj>
            </a:graphicData>
          </a:graphic>
        </p:graphicFrame>
      </p:grpSp>
      <p:grpSp>
        <p:nvGrpSpPr>
          <p:cNvPr id="43" name="グループ化 42"/>
          <p:cNvGrpSpPr/>
          <p:nvPr/>
        </p:nvGrpSpPr>
        <p:grpSpPr>
          <a:xfrm>
            <a:off x="6516216" y="4941168"/>
            <a:ext cx="2304256" cy="562348"/>
            <a:chOff x="6300192" y="3789040"/>
            <a:chExt cx="2304256" cy="562348"/>
          </a:xfrm>
        </p:grpSpPr>
        <p:sp>
          <p:nvSpPr>
            <p:cNvPr id="44" name="正方形/長方形 43"/>
            <p:cNvSpPr/>
            <p:nvPr/>
          </p:nvSpPr>
          <p:spPr>
            <a:xfrm>
              <a:off x="6300192" y="3789040"/>
              <a:ext cx="2304256" cy="56234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graphicFrame>
          <p:nvGraphicFramePr>
            <p:cNvPr id="45" name="オブジェクト 44"/>
            <p:cNvGraphicFramePr>
              <a:graphicFrameLocks noChangeAspect="1"/>
            </p:cNvGraphicFramePr>
            <p:nvPr/>
          </p:nvGraphicFramePr>
          <p:xfrm>
            <a:off x="6605464" y="3854525"/>
            <a:ext cx="1693862" cy="431800"/>
          </p:xfrm>
          <a:graphic>
            <a:graphicData uri="http://schemas.openxmlformats.org/presentationml/2006/ole">
              <p:oleObj spid="_x0000_s11272" name="数式" r:id="rId4" imgW="1295280" imgH="330120" progId="Equation.3">
                <p:embed/>
              </p:oleObj>
            </a:graphicData>
          </a:graphic>
        </p:graphicFrame>
      </p:grpSp>
      <p:grpSp>
        <p:nvGrpSpPr>
          <p:cNvPr id="74" name="グループ化 73"/>
          <p:cNvGrpSpPr/>
          <p:nvPr/>
        </p:nvGrpSpPr>
        <p:grpSpPr>
          <a:xfrm rot="21151872">
            <a:off x="7241365" y="2609690"/>
            <a:ext cx="1872208" cy="1152128"/>
            <a:chOff x="3995936" y="4365104"/>
            <a:chExt cx="1872208" cy="1152128"/>
          </a:xfrm>
        </p:grpSpPr>
        <p:sp>
          <p:nvSpPr>
            <p:cNvPr id="72" name="爆発 1 71"/>
            <p:cNvSpPr/>
            <p:nvPr/>
          </p:nvSpPr>
          <p:spPr>
            <a:xfrm>
              <a:off x="3995936" y="4365104"/>
              <a:ext cx="1800200" cy="1152128"/>
            </a:xfrm>
            <a:prstGeom prst="irregularSeal1">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3" name="テキスト ボックス 72"/>
            <p:cNvSpPr txBox="1"/>
            <p:nvPr/>
          </p:nvSpPr>
          <p:spPr>
            <a:xfrm>
              <a:off x="4211960" y="4725144"/>
              <a:ext cx="1656184" cy="369332"/>
            </a:xfrm>
            <a:prstGeom prst="rect">
              <a:avLst/>
            </a:prstGeom>
            <a:noFill/>
          </p:spPr>
          <p:txBody>
            <a:bodyPr wrap="square" rtlCol="0">
              <a:spAutoFit/>
            </a:bodyPr>
            <a:lstStyle/>
            <a:p>
              <a:r>
                <a:rPr kumimoji="1" lang="ja-JP"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零確率問題</a:t>
              </a:r>
              <a:endParaRPr kumimoji="1" lang="ja-JP"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grpSp>
        <p:nvGrpSpPr>
          <p:cNvPr id="75" name="グループ化 74"/>
          <p:cNvGrpSpPr/>
          <p:nvPr/>
        </p:nvGrpSpPr>
        <p:grpSpPr>
          <a:xfrm>
            <a:off x="2267744" y="1484784"/>
            <a:ext cx="4409479" cy="864096"/>
            <a:chOff x="7721695" y="4051658"/>
            <a:chExt cx="3360212" cy="864096"/>
          </a:xfrm>
        </p:grpSpPr>
        <p:sp>
          <p:nvSpPr>
            <p:cNvPr id="76" name="正方形/長方形 75"/>
            <p:cNvSpPr/>
            <p:nvPr/>
          </p:nvSpPr>
          <p:spPr>
            <a:xfrm>
              <a:off x="7721700" y="4051658"/>
              <a:ext cx="3292391" cy="86409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graphicFrame>
          <p:nvGraphicFramePr>
            <p:cNvPr id="77" name="Object 1"/>
            <p:cNvGraphicFramePr>
              <a:graphicFrameLocks noChangeAspect="1"/>
            </p:cNvGraphicFramePr>
            <p:nvPr/>
          </p:nvGraphicFramePr>
          <p:xfrm>
            <a:off x="7721695" y="4123840"/>
            <a:ext cx="3360212" cy="787400"/>
          </p:xfrm>
          <a:graphic>
            <a:graphicData uri="http://schemas.openxmlformats.org/presentationml/2006/ole">
              <p:oleObj spid="_x0000_s11273" name="数式" r:id="rId5" imgW="1650960" imgH="368280" progId="Equation.3">
                <p:embed/>
              </p:oleObj>
            </a:graphicData>
          </a:graphic>
        </p:graphicFrame>
      </p:grpSp>
      <p:sp>
        <p:nvSpPr>
          <p:cNvPr id="78" name="正方形/長方形 77"/>
          <p:cNvSpPr/>
          <p:nvPr/>
        </p:nvSpPr>
        <p:spPr>
          <a:xfrm>
            <a:off x="1187624" y="2636912"/>
            <a:ext cx="5184577" cy="576064"/>
          </a:xfrm>
          <a:prstGeom prst="rect">
            <a:avLst/>
          </a:prstGeom>
          <a:ln w="38100"/>
        </p:spPr>
        <p:style>
          <a:lnRef idx="1">
            <a:schemeClr val="accent3"/>
          </a:lnRef>
          <a:fillRef idx="2">
            <a:schemeClr val="accent3"/>
          </a:fillRef>
          <a:effectRef idx="1">
            <a:schemeClr val="accent3"/>
          </a:effectRef>
          <a:fontRef idx="minor">
            <a:schemeClr val="dk1"/>
          </a:fontRef>
        </p:style>
        <p:txBody>
          <a:bodyPr rtlCol="0" anchor="ctr"/>
          <a:lstStyle/>
          <a:p>
            <a:r>
              <a:rPr lang="en-US" altLang="ja-JP" sz="2000" i="1" dirty="0" smtClean="0"/>
              <a:t>q:</a:t>
            </a:r>
            <a:r>
              <a:rPr kumimoji="1" lang="ja-JP" altLang="en-US" sz="2000" dirty="0" smtClean="0"/>
              <a:t>話者認識の学習データのサイズが知りたい．</a:t>
            </a:r>
            <a:endParaRPr kumimoji="1" lang="ja-JP" alt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角丸四角形 41"/>
          <p:cNvSpPr/>
          <p:nvPr/>
        </p:nvSpPr>
        <p:spPr>
          <a:xfrm>
            <a:off x="431540" y="980728"/>
            <a:ext cx="8280920" cy="2160240"/>
          </a:xfrm>
          <a:prstGeom prst="roundRect">
            <a:avLst>
              <a:gd name="adj" fmla="val 9863"/>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線形補間法</a:t>
            </a:r>
            <a:endParaRPr kumimoji="1" lang="ja-JP" altLang="en-US" dirty="0"/>
          </a:p>
        </p:txBody>
      </p:sp>
      <p:sp>
        <p:nvSpPr>
          <p:cNvPr id="3" name="スライド番号プレースホルダ 2"/>
          <p:cNvSpPr>
            <a:spLocks noGrp="1"/>
          </p:cNvSpPr>
          <p:nvPr>
            <p:ph type="sldNum" sz="quarter" idx="12"/>
          </p:nvPr>
        </p:nvSpPr>
        <p:spPr/>
        <p:txBody>
          <a:bodyPr/>
          <a:lstStyle/>
          <a:p>
            <a:fld id="{DF133D5F-3DBB-4F38-990F-35A691A5C1B1}" type="slidenum">
              <a:rPr kumimoji="1" lang="ja-JP" altLang="en-US" smtClean="0"/>
              <a:pPr/>
              <a:t>8</a:t>
            </a:fld>
            <a:endParaRPr kumimoji="1" lang="ja-JP" altLang="en-US" dirty="0"/>
          </a:p>
        </p:txBody>
      </p:sp>
      <p:sp>
        <p:nvSpPr>
          <p:cNvPr id="4" name="正方形/長方形 3"/>
          <p:cNvSpPr/>
          <p:nvPr/>
        </p:nvSpPr>
        <p:spPr>
          <a:xfrm>
            <a:off x="1547664" y="1761172"/>
            <a:ext cx="5760640" cy="101975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graphicFrame>
        <p:nvGraphicFramePr>
          <p:cNvPr id="5" name="Object 1"/>
          <p:cNvGraphicFramePr>
            <a:graphicFrameLocks noChangeAspect="1"/>
          </p:cNvGraphicFramePr>
          <p:nvPr/>
        </p:nvGraphicFramePr>
        <p:xfrm>
          <a:off x="1730375" y="1818868"/>
          <a:ext cx="5400675" cy="890587"/>
        </p:xfrm>
        <a:graphic>
          <a:graphicData uri="http://schemas.openxmlformats.org/presentationml/2006/ole">
            <p:oleObj spid="_x0000_s72705" name="数式" r:id="rId3" imgW="2286000" imgH="393480" progId="Equation.3">
              <p:embed/>
            </p:oleObj>
          </a:graphicData>
        </a:graphic>
      </p:graphicFrame>
      <p:sp>
        <p:nvSpPr>
          <p:cNvPr id="6" name="テキスト ボックス 5"/>
          <p:cNvSpPr txBox="1"/>
          <p:nvPr/>
        </p:nvSpPr>
        <p:spPr>
          <a:xfrm>
            <a:off x="395536" y="980728"/>
            <a:ext cx="8604448" cy="523220"/>
          </a:xfrm>
          <a:prstGeom prst="rect">
            <a:avLst/>
          </a:prstGeom>
          <a:noFill/>
        </p:spPr>
        <p:txBody>
          <a:bodyPr wrap="square" rtlCol="0">
            <a:spAutoFit/>
          </a:bodyPr>
          <a:lstStyle/>
          <a:p>
            <a:r>
              <a:rPr lang="ja-JP" altLang="en-US" sz="2800" dirty="0" smtClean="0">
                <a:solidFill>
                  <a:schemeClr val="bg1"/>
                </a:solidFill>
              </a:rPr>
              <a:t>固定パラメータを用いたスムージング</a:t>
            </a:r>
            <a:endParaRPr lang="en-US" altLang="ja-JP" sz="2800" dirty="0" smtClean="0">
              <a:solidFill>
                <a:schemeClr val="bg1"/>
              </a:solidFill>
            </a:endParaRPr>
          </a:p>
        </p:txBody>
      </p:sp>
      <p:sp>
        <p:nvSpPr>
          <p:cNvPr id="40" name="正方形/長方形 39"/>
          <p:cNvSpPr/>
          <p:nvPr/>
        </p:nvSpPr>
        <p:spPr>
          <a:xfrm>
            <a:off x="4919079" y="3681027"/>
            <a:ext cx="2893281" cy="1692189"/>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lvl="0" algn="ctr"/>
            <a:endParaRPr lang="en-US" altLang="ja-JP" sz="1050" dirty="0" smtClean="0">
              <a:solidFill>
                <a:prstClr val="black"/>
              </a:solidFill>
            </a:endParaRPr>
          </a:p>
          <a:p>
            <a:pPr lvl="0" algn="ctr"/>
            <a:r>
              <a:rPr lang="ja-JP" altLang="en-US" sz="1050" dirty="0" smtClean="0">
                <a:solidFill>
                  <a:prstClr val="black"/>
                </a:solidFill>
              </a:rPr>
              <a:t>え私達はこれまでえー二次を連発システムに基づく メルケプストラム推定法を特徴的に用いました話者認識システムにおきましてんーＭＣＧＰＤの拡張である識別でき特徴抽出法ＩＤＦ家に基づいて翌朝一月の周波数は日の関数とえー 分類器の</a:t>
            </a:r>
            <a:r>
              <a:rPr lang="ja-JP" altLang="en-US" sz="1050" dirty="0" err="1" smtClean="0">
                <a:solidFill>
                  <a:prstClr val="black"/>
                </a:solidFill>
              </a:rPr>
              <a:t>え</a:t>
            </a:r>
            <a:r>
              <a:rPr lang="ja-JP" altLang="en-US" sz="1050" dirty="0" smtClean="0">
                <a:solidFill>
                  <a:prstClr val="black"/>
                </a:solidFill>
              </a:rPr>
              <a:t> 話者モデルの同時最適化を行なうことによって 従来音声認識などでよく用いられます リニアや メルスケールとは異なる一発話品が得られ同時に認識性能の改善されるということを</a:t>
            </a:r>
            <a:endParaRPr kumimoji="1" lang="ja-JP" altLang="en-US" dirty="0"/>
          </a:p>
        </p:txBody>
      </p:sp>
      <p:grpSp>
        <p:nvGrpSpPr>
          <p:cNvPr id="41" name="グループ化 40"/>
          <p:cNvGrpSpPr/>
          <p:nvPr/>
        </p:nvGrpSpPr>
        <p:grpSpPr>
          <a:xfrm>
            <a:off x="755576" y="3428998"/>
            <a:ext cx="2952328" cy="3168354"/>
            <a:chOff x="611560" y="2262469"/>
            <a:chExt cx="3600400" cy="3802025"/>
          </a:xfrm>
        </p:grpSpPr>
        <p:sp>
          <p:nvSpPr>
            <p:cNvPr id="43" name="正方形/長方形 42"/>
            <p:cNvSpPr/>
            <p:nvPr/>
          </p:nvSpPr>
          <p:spPr>
            <a:xfrm>
              <a:off x="683569" y="2564904"/>
              <a:ext cx="3528391" cy="349959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lvl="0" algn="ctr"/>
              <a:endParaRPr lang="en-US" altLang="ja-JP" sz="1050" dirty="0" smtClean="0">
                <a:solidFill>
                  <a:prstClr val="black"/>
                </a:solidFill>
              </a:endParaRPr>
            </a:p>
            <a:p>
              <a:pPr lvl="0" algn="ctr"/>
              <a:r>
                <a:rPr lang="ja-JP" altLang="en-US" sz="1050" dirty="0" smtClean="0">
                  <a:solidFill>
                    <a:prstClr val="black"/>
                  </a:solidFill>
                </a:rPr>
                <a:t>　まずえー発表は最初に簡単にこうロケーション機能について説明いたしますその後これまで行ってきましたこうマイナスえー四状態における エコーロケーション三度に説明しその後に 今回の目的がある飛行中のエコーロケーションさんのについてパルス町で感覚から点としてきたいと思います 最後に今後の実験計画について述べたいと思いますまず結構固定し関係のというのは簡単に言いますとこのようにコウモリが 長音化パルスを放射し そのパルスが木や物に発表って朝された語を聞きその後 えーその以降によってしょうが太さについあるいは</a:t>
              </a:r>
              <a:r>
                <a:rPr lang="ja-JP" altLang="en-US" sz="1050" dirty="0" err="1" smtClean="0">
                  <a:solidFill>
                    <a:prstClr val="black"/>
                  </a:solidFill>
                </a:rPr>
                <a:t>え</a:t>
              </a:r>
              <a:r>
                <a:rPr lang="ja-JP" altLang="en-US" sz="1050" dirty="0" smtClean="0">
                  <a:solidFill>
                    <a:prstClr val="black"/>
                  </a:solidFill>
                </a:rPr>
                <a:t>ものを発見する困難なこと 昨日のことエコーロケーション木の他にます</a:t>
              </a:r>
              <a:r>
                <a:rPr lang="ja-JP" altLang="en-US" sz="1050" dirty="0" err="1" smtClean="0">
                  <a:solidFill>
                    <a:prstClr val="black"/>
                  </a:solidFill>
                </a:rPr>
                <a:t>で</a:t>
              </a:r>
              <a:r>
                <a:rPr lang="ja-JP" altLang="en-US" sz="1050" dirty="0" smtClean="0">
                  <a:solidFill>
                    <a:prstClr val="black"/>
                  </a:solidFill>
                </a:rPr>
                <a:t>このようなエコーロケーション機能は例えば金や潜水艦あるいは自動ドアーといったところに色んなとこで用いられておりますしかしえー口蓋の味噌というのは人の声</a:t>
              </a:r>
              <a:r>
                <a:rPr lang="ja-JP" altLang="en-US" sz="1050" dirty="0" err="1" smtClean="0">
                  <a:solidFill>
                    <a:prstClr val="black"/>
                  </a:solidFill>
                </a:rPr>
                <a:t>でって</a:t>
              </a:r>
              <a:r>
                <a:rPr lang="ja-JP" altLang="en-US" sz="1050" dirty="0" smtClean="0">
                  <a:solidFill>
                    <a:prstClr val="black"/>
                  </a:solidFill>
                </a:rPr>
                <a:t>字の大きさ</a:t>
              </a:r>
              <a:endParaRPr kumimoji="1" lang="ja-JP" altLang="en-US" dirty="0"/>
            </a:p>
          </p:txBody>
        </p:sp>
        <p:sp>
          <p:nvSpPr>
            <p:cNvPr id="44" name="角丸四角形 43"/>
            <p:cNvSpPr/>
            <p:nvPr/>
          </p:nvSpPr>
          <p:spPr>
            <a:xfrm>
              <a:off x="611560" y="2262469"/>
              <a:ext cx="1800200" cy="446449"/>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kumimoji="1" lang="ja-JP" altLang="en-US" sz="2400" dirty="0" smtClean="0"/>
                <a:t>文書</a:t>
              </a:r>
              <a:r>
                <a:rPr kumimoji="1" lang="en-US" altLang="ja-JP" sz="2400" dirty="0" smtClean="0"/>
                <a:t>A</a:t>
              </a:r>
              <a:endParaRPr kumimoji="1" lang="ja-JP" altLang="en-US" sz="2400" dirty="0"/>
            </a:p>
          </p:txBody>
        </p:sp>
      </p:grpSp>
      <p:sp>
        <p:nvSpPr>
          <p:cNvPr id="45" name="左右矢印 44"/>
          <p:cNvSpPr/>
          <p:nvPr/>
        </p:nvSpPr>
        <p:spPr>
          <a:xfrm>
            <a:off x="3635896" y="4293096"/>
            <a:ext cx="1296144" cy="720080"/>
          </a:xfrm>
          <a:prstGeom prst="lef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2000" dirty="0" smtClean="0"/>
              <a:t>比較</a:t>
            </a:r>
            <a:endParaRPr kumimoji="1" lang="ja-JP" altLang="en-US" sz="2000" dirty="0"/>
          </a:p>
        </p:txBody>
      </p:sp>
      <p:sp>
        <p:nvSpPr>
          <p:cNvPr id="46" name="角丸四角形 45"/>
          <p:cNvSpPr/>
          <p:nvPr/>
        </p:nvSpPr>
        <p:spPr>
          <a:xfrm>
            <a:off x="4788024" y="3429000"/>
            <a:ext cx="1476164" cy="36004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kumimoji="1" lang="ja-JP" altLang="en-US" sz="2400" dirty="0" smtClean="0"/>
              <a:t>文書</a:t>
            </a:r>
            <a:r>
              <a:rPr kumimoji="1" lang="en-US" altLang="ja-JP" sz="2400" dirty="0" smtClean="0"/>
              <a:t>B</a:t>
            </a:r>
            <a:endParaRPr kumimoji="1" lang="ja-JP" altLang="en-US" sz="2400" dirty="0"/>
          </a:p>
        </p:txBody>
      </p:sp>
      <p:grpSp>
        <p:nvGrpSpPr>
          <p:cNvPr id="36" name="グループ化 35"/>
          <p:cNvGrpSpPr/>
          <p:nvPr/>
        </p:nvGrpSpPr>
        <p:grpSpPr>
          <a:xfrm>
            <a:off x="5004048" y="4293096"/>
            <a:ext cx="3960440" cy="562348"/>
            <a:chOff x="5436096" y="3789040"/>
            <a:chExt cx="3960440" cy="562348"/>
          </a:xfrm>
        </p:grpSpPr>
        <p:sp>
          <p:nvSpPr>
            <p:cNvPr id="37" name="正方形/長方形 36"/>
            <p:cNvSpPr/>
            <p:nvPr/>
          </p:nvSpPr>
          <p:spPr>
            <a:xfrm>
              <a:off x="5436096" y="3789040"/>
              <a:ext cx="3960440" cy="56234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aphicFrame>
          <p:nvGraphicFramePr>
            <p:cNvPr id="38" name="オブジェクト 37"/>
            <p:cNvGraphicFramePr>
              <a:graphicFrameLocks noChangeAspect="1"/>
            </p:cNvGraphicFramePr>
            <p:nvPr/>
          </p:nvGraphicFramePr>
          <p:xfrm>
            <a:off x="5535340" y="3854450"/>
            <a:ext cx="3835400" cy="431800"/>
          </p:xfrm>
          <a:graphic>
            <a:graphicData uri="http://schemas.openxmlformats.org/presentationml/2006/ole">
              <p:oleObj spid="_x0000_s72708" name="数式" r:id="rId4" imgW="2933640" imgH="330120" progId="Equation.3">
                <p:embed/>
              </p:oleObj>
            </a:graphicData>
          </a:graphic>
        </p:graphicFrame>
      </p:grpSp>
      <p:grpSp>
        <p:nvGrpSpPr>
          <p:cNvPr id="33" name="グループ化 32"/>
          <p:cNvGrpSpPr/>
          <p:nvPr/>
        </p:nvGrpSpPr>
        <p:grpSpPr>
          <a:xfrm>
            <a:off x="683568" y="5642084"/>
            <a:ext cx="8208912" cy="523220"/>
            <a:chOff x="683568" y="1553974"/>
            <a:chExt cx="7992888" cy="523220"/>
          </a:xfrm>
        </p:grpSpPr>
        <p:sp>
          <p:nvSpPr>
            <p:cNvPr id="34" name="テキスト ボックス 33"/>
            <p:cNvSpPr txBox="1"/>
            <p:nvPr/>
          </p:nvSpPr>
          <p:spPr>
            <a:xfrm>
              <a:off x="683568" y="1553974"/>
              <a:ext cx="7992888" cy="523220"/>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ja-JP"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ja-JP"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多様性のある文書に対応できない</a:t>
              </a:r>
              <a:endParaRPr lang="en-US" altLang="ja-JP"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5" name="右矢印 34"/>
            <p:cNvSpPr/>
            <p:nvPr/>
          </p:nvSpPr>
          <p:spPr>
            <a:xfrm>
              <a:off x="827584" y="1671568"/>
              <a:ext cx="288032" cy="288032"/>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grpSp>
      <p:grpSp>
        <p:nvGrpSpPr>
          <p:cNvPr id="20" name="グループ化 19"/>
          <p:cNvGrpSpPr/>
          <p:nvPr/>
        </p:nvGrpSpPr>
        <p:grpSpPr>
          <a:xfrm>
            <a:off x="6969545" y="1340425"/>
            <a:ext cx="1922935" cy="360383"/>
            <a:chOff x="8240603" y="4705019"/>
            <a:chExt cx="1560929" cy="458669"/>
          </a:xfrm>
        </p:grpSpPr>
        <p:sp>
          <p:nvSpPr>
            <p:cNvPr id="21" name="正方形/長方形 20"/>
            <p:cNvSpPr/>
            <p:nvPr/>
          </p:nvSpPr>
          <p:spPr>
            <a:xfrm>
              <a:off x="8240603" y="4705454"/>
              <a:ext cx="1402847" cy="458234"/>
            </a:xfrm>
            <a:prstGeom prst="rect">
              <a:avLst/>
            </a:prstGeom>
            <a:ln w="57150">
              <a:solidFill>
                <a:schemeClr val="bg1">
                  <a:lumMod val="9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graphicFrame>
          <p:nvGraphicFramePr>
            <p:cNvPr id="22" name="Object 1"/>
            <p:cNvGraphicFramePr>
              <a:graphicFrameLocks noChangeAspect="1"/>
            </p:cNvGraphicFramePr>
            <p:nvPr/>
          </p:nvGraphicFramePr>
          <p:xfrm>
            <a:off x="8275780" y="4705019"/>
            <a:ext cx="1525752" cy="379845"/>
          </p:xfrm>
          <a:graphic>
            <a:graphicData uri="http://schemas.openxmlformats.org/presentationml/2006/ole">
              <p:oleObj spid="_x0000_s72709" name="数式" r:id="rId5" imgW="749160" imgH="177480" progId="Equation.3">
                <p:embed/>
              </p:oleObj>
            </a:graphicData>
          </a:graphic>
        </p:graphicFrame>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角丸四角形 59"/>
          <p:cNvSpPr/>
          <p:nvPr/>
        </p:nvSpPr>
        <p:spPr>
          <a:xfrm>
            <a:off x="431540" y="980728"/>
            <a:ext cx="8244916" cy="2304256"/>
          </a:xfrm>
          <a:prstGeom prst="roundRect">
            <a:avLst>
              <a:gd name="adj" fmla="val 9863"/>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ディリクレ・スムージング</a:t>
            </a:r>
            <a:endParaRPr kumimoji="1" lang="ja-JP" altLang="en-US" dirty="0"/>
          </a:p>
        </p:txBody>
      </p:sp>
      <p:sp>
        <p:nvSpPr>
          <p:cNvPr id="3" name="スライド番号プレースホルダ 2"/>
          <p:cNvSpPr>
            <a:spLocks noGrp="1"/>
          </p:cNvSpPr>
          <p:nvPr>
            <p:ph type="sldNum" sz="quarter" idx="12"/>
          </p:nvPr>
        </p:nvSpPr>
        <p:spPr/>
        <p:txBody>
          <a:bodyPr/>
          <a:lstStyle/>
          <a:p>
            <a:fld id="{DF133D5F-3DBB-4F38-990F-35A691A5C1B1}" type="slidenum">
              <a:rPr kumimoji="1" lang="ja-JP" altLang="en-US" smtClean="0"/>
              <a:pPr/>
              <a:t>9</a:t>
            </a:fld>
            <a:endParaRPr kumimoji="1" lang="ja-JP" altLang="en-US" dirty="0"/>
          </a:p>
        </p:txBody>
      </p:sp>
      <p:sp>
        <p:nvSpPr>
          <p:cNvPr id="9" name="正方形/長方形 8"/>
          <p:cNvSpPr/>
          <p:nvPr/>
        </p:nvSpPr>
        <p:spPr>
          <a:xfrm>
            <a:off x="1115616" y="1556792"/>
            <a:ext cx="6624736" cy="101975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graphicFrame>
        <p:nvGraphicFramePr>
          <p:cNvPr id="10" name="Object 1"/>
          <p:cNvGraphicFramePr>
            <a:graphicFrameLocks noChangeAspect="1"/>
          </p:cNvGraphicFramePr>
          <p:nvPr/>
        </p:nvGraphicFramePr>
        <p:xfrm>
          <a:off x="1490663" y="1700213"/>
          <a:ext cx="5948362" cy="766762"/>
        </p:xfrm>
        <a:graphic>
          <a:graphicData uri="http://schemas.openxmlformats.org/presentationml/2006/ole">
            <p:oleObj spid="_x0000_s71682" name="数式" r:id="rId3" imgW="5092560" imgH="685800" progId="Equation.3">
              <p:embed/>
            </p:oleObj>
          </a:graphicData>
        </a:graphic>
      </p:graphicFrame>
      <p:sp>
        <p:nvSpPr>
          <p:cNvPr id="11" name="テキスト ボックス 10"/>
          <p:cNvSpPr txBox="1"/>
          <p:nvPr/>
        </p:nvSpPr>
        <p:spPr>
          <a:xfrm>
            <a:off x="395536" y="980728"/>
            <a:ext cx="8604448" cy="523220"/>
          </a:xfrm>
          <a:prstGeom prst="rect">
            <a:avLst/>
          </a:prstGeom>
          <a:noFill/>
        </p:spPr>
        <p:txBody>
          <a:bodyPr wrap="square" rtlCol="0">
            <a:spAutoFit/>
          </a:bodyPr>
          <a:lstStyle/>
          <a:p>
            <a:r>
              <a:rPr lang="ja-JP" altLang="en-US" sz="2800" dirty="0" smtClean="0">
                <a:solidFill>
                  <a:schemeClr val="bg1"/>
                </a:solidFill>
              </a:rPr>
              <a:t>文書事前知識をスムージングに適用</a:t>
            </a:r>
            <a:endParaRPr lang="en-US" altLang="ja-JP" sz="2800" dirty="0" smtClean="0">
              <a:solidFill>
                <a:schemeClr val="bg1"/>
              </a:solidFill>
            </a:endParaRPr>
          </a:p>
        </p:txBody>
      </p:sp>
      <p:grpSp>
        <p:nvGrpSpPr>
          <p:cNvPr id="12" name="グループ化 11"/>
          <p:cNvGrpSpPr/>
          <p:nvPr/>
        </p:nvGrpSpPr>
        <p:grpSpPr>
          <a:xfrm>
            <a:off x="683568" y="2780928"/>
            <a:ext cx="8208912" cy="523220"/>
            <a:chOff x="683568" y="1553974"/>
            <a:chExt cx="7992888" cy="523220"/>
          </a:xfrm>
        </p:grpSpPr>
        <p:sp>
          <p:nvSpPr>
            <p:cNvPr id="13" name="テキスト ボックス 12"/>
            <p:cNvSpPr txBox="1"/>
            <p:nvPr/>
          </p:nvSpPr>
          <p:spPr>
            <a:xfrm>
              <a:off x="683568" y="1553974"/>
              <a:ext cx="7992888" cy="523220"/>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ja-JP"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ja-JP"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文書長によって補間の度合いを変更する</a:t>
              </a:r>
              <a:endParaRPr lang="en-US" altLang="ja-JP"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4" name="円/楕円 13"/>
            <p:cNvSpPr/>
            <p:nvPr/>
          </p:nvSpPr>
          <p:spPr>
            <a:xfrm>
              <a:off x="827584" y="1671568"/>
              <a:ext cx="288032" cy="288032"/>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grpSp>
      <p:sp>
        <p:nvSpPr>
          <p:cNvPr id="61" name="テキスト ボックス 60"/>
          <p:cNvSpPr txBox="1"/>
          <p:nvPr/>
        </p:nvSpPr>
        <p:spPr>
          <a:xfrm>
            <a:off x="1187624" y="4437112"/>
            <a:ext cx="1656184" cy="400110"/>
          </a:xfrm>
          <a:prstGeom prst="rect">
            <a:avLst/>
          </a:prstGeom>
          <a:ln w="28575"/>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ja-JP" altLang="en-US" sz="2000" dirty="0" smtClean="0">
                <a:solidFill>
                  <a:schemeClr val="bg1"/>
                </a:solidFill>
              </a:rPr>
              <a:t>補間重み：小</a:t>
            </a:r>
            <a:endParaRPr lang="en-US" altLang="ja-JP" sz="2000" dirty="0" smtClean="0">
              <a:solidFill>
                <a:schemeClr val="bg1"/>
              </a:solidFill>
            </a:endParaRPr>
          </a:p>
        </p:txBody>
      </p:sp>
      <p:grpSp>
        <p:nvGrpSpPr>
          <p:cNvPr id="20" name="グループ化 19"/>
          <p:cNvGrpSpPr/>
          <p:nvPr/>
        </p:nvGrpSpPr>
        <p:grpSpPr>
          <a:xfrm>
            <a:off x="7041551" y="1125084"/>
            <a:ext cx="1938936" cy="360041"/>
            <a:chOff x="8240603" y="4705454"/>
            <a:chExt cx="1573918" cy="458234"/>
          </a:xfrm>
        </p:grpSpPr>
        <p:sp>
          <p:nvSpPr>
            <p:cNvPr id="21" name="正方形/長方形 20"/>
            <p:cNvSpPr/>
            <p:nvPr/>
          </p:nvSpPr>
          <p:spPr>
            <a:xfrm>
              <a:off x="8240603" y="4705454"/>
              <a:ext cx="1402847" cy="458234"/>
            </a:xfrm>
            <a:prstGeom prst="rect">
              <a:avLst/>
            </a:prstGeom>
            <a:ln w="57150">
              <a:solidFill>
                <a:schemeClr val="bg1">
                  <a:lumMod val="9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graphicFrame>
          <p:nvGraphicFramePr>
            <p:cNvPr id="22" name="Object 1"/>
            <p:cNvGraphicFramePr>
              <a:graphicFrameLocks noChangeAspect="1"/>
            </p:cNvGraphicFramePr>
            <p:nvPr/>
          </p:nvGraphicFramePr>
          <p:xfrm>
            <a:off x="8262996" y="4728853"/>
            <a:ext cx="1551525" cy="434398"/>
          </p:xfrm>
          <a:graphic>
            <a:graphicData uri="http://schemas.openxmlformats.org/presentationml/2006/ole">
              <p:oleObj spid="_x0000_s71683" name="数式" r:id="rId4" imgW="761760" imgH="203040" progId="Equation.3">
                <p:embed/>
              </p:oleObj>
            </a:graphicData>
          </a:graphic>
        </p:graphicFrame>
      </p:grpSp>
      <p:sp>
        <p:nvSpPr>
          <p:cNvPr id="23" name="正方形/長方形 22"/>
          <p:cNvSpPr/>
          <p:nvPr/>
        </p:nvSpPr>
        <p:spPr>
          <a:xfrm>
            <a:off x="4919079" y="3681027"/>
            <a:ext cx="2893281" cy="1692189"/>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lvl="0" algn="ctr"/>
            <a:endParaRPr lang="en-US" altLang="ja-JP" sz="1050" dirty="0" smtClean="0">
              <a:solidFill>
                <a:prstClr val="black"/>
              </a:solidFill>
            </a:endParaRPr>
          </a:p>
          <a:p>
            <a:pPr lvl="0" algn="ctr"/>
            <a:r>
              <a:rPr lang="ja-JP" altLang="en-US" sz="1050" dirty="0" smtClean="0">
                <a:solidFill>
                  <a:prstClr val="black"/>
                </a:solidFill>
              </a:rPr>
              <a:t>え私達はこれまでえー二次を連発システムに基づく メルケプストラム推定法を特徴的に用いました話者認識システムにおきましてんーＭＣＧＰＤの拡張である識別でき特徴抽出法ＩＤＦ家に基づいて翌朝一月の周波数は日の関数とえー 分類器の</a:t>
            </a:r>
            <a:r>
              <a:rPr lang="ja-JP" altLang="en-US" sz="1050" dirty="0" err="1" smtClean="0">
                <a:solidFill>
                  <a:prstClr val="black"/>
                </a:solidFill>
              </a:rPr>
              <a:t>え</a:t>
            </a:r>
            <a:r>
              <a:rPr lang="ja-JP" altLang="en-US" sz="1050" dirty="0" smtClean="0">
                <a:solidFill>
                  <a:prstClr val="black"/>
                </a:solidFill>
              </a:rPr>
              <a:t> 話者モデルの同時最適化を行なうことによって 従来音声認識などでよく用いられます リニアや メルスケールとは異なる一発話品が得られ同時に認識性能の改善されるということを</a:t>
            </a:r>
            <a:endParaRPr kumimoji="1" lang="ja-JP" altLang="en-US" dirty="0"/>
          </a:p>
        </p:txBody>
      </p:sp>
      <p:grpSp>
        <p:nvGrpSpPr>
          <p:cNvPr id="24" name="グループ化 23"/>
          <p:cNvGrpSpPr/>
          <p:nvPr/>
        </p:nvGrpSpPr>
        <p:grpSpPr>
          <a:xfrm>
            <a:off x="755576" y="3428998"/>
            <a:ext cx="2952328" cy="3168354"/>
            <a:chOff x="611560" y="2262469"/>
            <a:chExt cx="3600400" cy="3802025"/>
          </a:xfrm>
        </p:grpSpPr>
        <p:sp>
          <p:nvSpPr>
            <p:cNvPr id="25" name="正方形/長方形 24"/>
            <p:cNvSpPr/>
            <p:nvPr/>
          </p:nvSpPr>
          <p:spPr>
            <a:xfrm>
              <a:off x="683569" y="2564904"/>
              <a:ext cx="3528391" cy="349959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lvl="0" algn="ctr"/>
              <a:endParaRPr lang="en-US" altLang="ja-JP" sz="1050" dirty="0" smtClean="0">
                <a:solidFill>
                  <a:prstClr val="black"/>
                </a:solidFill>
              </a:endParaRPr>
            </a:p>
            <a:p>
              <a:pPr lvl="0" algn="ctr"/>
              <a:r>
                <a:rPr lang="ja-JP" altLang="en-US" sz="1050" dirty="0" smtClean="0">
                  <a:solidFill>
                    <a:prstClr val="black"/>
                  </a:solidFill>
                </a:rPr>
                <a:t>　まずえー発表は最初に簡単にこうロケーション機能について説明いたしますその後これまで行ってきましたこうマイナスえー四状態における エコーロケーション三度に説明しその後に 今回の目的がある飛行中のエコーロケーションさんのについてパルス町で感覚から点としてきたいと思います 最後に今後の実験計画について述べたいと思いますまず結構固定し関係のというのは簡単に言いますとこのようにコウモリが 長音化パルスを放射し そのパルスが木や物に発表って朝された語を聞きその後 えーその以降によってしょうが太さについあるいは</a:t>
              </a:r>
              <a:r>
                <a:rPr lang="ja-JP" altLang="en-US" sz="1050" dirty="0" err="1" smtClean="0">
                  <a:solidFill>
                    <a:prstClr val="black"/>
                  </a:solidFill>
                </a:rPr>
                <a:t>え</a:t>
              </a:r>
              <a:r>
                <a:rPr lang="ja-JP" altLang="en-US" sz="1050" dirty="0" smtClean="0">
                  <a:solidFill>
                    <a:prstClr val="black"/>
                  </a:solidFill>
                </a:rPr>
                <a:t>ものを発見する困難なこと 昨日のことエコーロケーション木の他にます</a:t>
              </a:r>
              <a:r>
                <a:rPr lang="ja-JP" altLang="en-US" sz="1050" dirty="0" err="1" smtClean="0">
                  <a:solidFill>
                    <a:prstClr val="black"/>
                  </a:solidFill>
                </a:rPr>
                <a:t>で</a:t>
              </a:r>
              <a:r>
                <a:rPr lang="ja-JP" altLang="en-US" sz="1050" dirty="0" smtClean="0">
                  <a:solidFill>
                    <a:prstClr val="black"/>
                  </a:solidFill>
                </a:rPr>
                <a:t>このようなエコーロケーション機能は例えば金や潜水艦あるいは自動ドアーといったところに色んなとこで用いられておりますしかしえー口蓋の味噌というのは人の声</a:t>
              </a:r>
              <a:r>
                <a:rPr lang="ja-JP" altLang="en-US" sz="1050" dirty="0" err="1" smtClean="0">
                  <a:solidFill>
                    <a:prstClr val="black"/>
                  </a:solidFill>
                </a:rPr>
                <a:t>でって</a:t>
              </a:r>
              <a:r>
                <a:rPr lang="ja-JP" altLang="en-US" sz="1050" dirty="0" smtClean="0">
                  <a:solidFill>
                    <a:prstClr val="black"/>
                  </a:solidFill>
                </a:rPr>
                <a:t>字の大きさ</a:t>
              </a:r>
              <a:endParaRPr kumimoji="1" lang="ja-JP" altLang="en-US" dirty="0"/>
            </a:p>
          </p:txBody>
        </p:sp>
        <p:sp>
          <p:nvSpPr>
            <p:cNvPr id="26" name="角丸四角形 25"/>
            <p:cNvSpPr/>
            <p:nvPr/>
          </p:nvSpPr>
          <p:spPr>
            <a:xfrm>
              <a:off x="611560" y="2262469"/>
              <a:ext cx="1800200" cy="446449"/>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kumimoji="1" lang="ja-JP" altLang="en-US" sz="2400" dirty="0" smtClean="0"/>
                <a:t>文書</a:t>
              </a:r>
              <a:r>
                <a:rPr kumimoji="1" lang="en-US" altLang="ja-JP" sz="2400" dirty="0" smtClean="0"/>
                <a:t>A</a:t>
              </a:r>
              <a:endParaRPr kumimoji="1" lang="ja-JP" altLang="en-US" sz="2400" dirty="0"/>
            </a:p>
          </p:txBody>
        </p:sp>
      </p:grpSp>
      <p:sp>
        <p:nvSpPr>
          <p:cNvPr id="27" name="左右矢印 26"/>
          <p:cNvSpPr/>
          <p:nvPr/>
        </p:nvSpPr>
        <p:spPr>
          <a:xfrm>
            <a:off x="3635896" y="4293096"/>
            <a:ext cx="1296144" cy="720080"/>
          </a:xfrm>
          <a:prstGeom prst="lef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2000" dirty="0" smtClean="0"/>
              <a:t>比較</a:t>
            </a:r>
            <a:endParaRPr kumimoji="1" lang="ja-JP" altLang="en-US" sz="2000" dirty="0"/>
          </a:p>
        </p:txBody>
      </p:sp>
      <p:sp>
        <p:nvSpPr>
          <p:cNvPr id="28" name="角丸四角形 27"/>
          <p:cNvSpPr/>
          <p:nvPr/>
        </p:nvSpPr>
        <p:spPr>
          <a:xfrm>
            <a:off x="4788024" y="3429000"/>
            <a:ext cx="1476164" cy="36004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kumimoji="1" lang="ja-JP" altLang="en-US" sz="2400" dirty="0" smtClean="0"/>
              <a:t>文書</a:t>
            </a:r>
            <a:r>
              <a:rPr kumimoji="1" lang="en-US" altLang="ja-JP" sz="2400" dirty="0" smtClean="0"/>
              <a:t>B</a:t>
            </a:r>
            <a:endParaRPr kumimoji="1" lang="ja-JP" altLang="en-US" sz="2400" dirty="0"/>
          </a:p>
        </p:txBody>
      </p:sp>
      <p:sp>
        <p:nvSpPr>
          <p:cNvPr id="63" name="テキスト ボックス 62"/>
          <p:cNvSpPr txBox="1"/>
          <p:nvPr/>
        </p:nvSpPr>
        <p:spPr>
          <a:xfrm>
            <a:off x="2051720" y="5703639"/>
            <a:ext cx="6696744" cy="461665"/>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ja-JP" altLang="en-US" sz="2400" dirty="0" smtClean="0">
                <a:solidFill>
                  <a:schemeClr val="bg1"/>
                </a:solidFill>
              </a:rPr>
              <a:t>本研究ではディリクレ・スムージングの拡張を提案</a:t>
            </a:r>
            <a:endParaRPr lang="en-US" altLang="ja-JP" sz="2400" dirty="0" smtClean="0">
              <a:solidFill>
                <a:schemeClr val="bg1"/>
              </a:solidFill>
            </a:endParaRPr>
          </a:p>
        </p:txBody>
      </p:sp>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20110510">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メトロ">
  <a:themeElements>
    <a:clrScheme name="メトロ">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ユーザー定義 1">
      <a:majorFont>
        <a:latin typeface="Century"/>
        <a:ea typeface="ＭＳ Ｐゴシック"/>
        <a:cs typeface=""/>
      </a:majorFont>
      <a:minorFont>
        <a:latin typeface="Century"/>
        <a:ea typeface="ＭＳ Ｐゴシック"/>
        <a:cs typeface=""/>
      </a:minorFont>
    </a:fontScheme>
    <a:fmtScheme name="メトロ">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3.xml><?xml version="1.0" encoding="utf-8"?>
<a:theme xmlns:a="http://schemas.openxmlformats.org/drawingml/2006/main" name="1_メトロ">
  <a:themeElements>
    <a:clrScheme name="メトロ">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ユーザー定義 1">
      <a:majorFont>
        <a:latin typeface="Century"/>
        <a:ea typeface="ＭＳ Ｐゴシック"/>
        <a:cs typeface=""/>
      </a:majorFont>
      <a:minorFont>
        <a:latin typeface="Century"/>
        <a:ea typeface="ＭＳ Ｐゴシック"/>
        <a:cs typeface=""/>
      </a:minorFont>
    </a:fontScheme>
    <a:fmtScheme name="メトロ">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4.xml><?xml version="1.0" encoding="utf-8"?>
<a:theme xmlns:a="http://schemas.openxmlformats.org/drawingml/2006/main" name="1_20110510">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ゼミ発表</Template>
  <TotalTime>1403</TotalTime>
  <Words>2781</Words>
  <Application>Microsoft Office PowerPoint</Application>
  <PresentationFormat>画面に合わせる (4:3)</PresentationFormat>
  <Paragraphs>337</Paragraphs>
  <Slides>30</Slides>
  <Notes>1</Notes>
  <HiddenSlides>0</HiddenSlides>
  <MMClips>0</MMClips>
  <ScaleCrop>false</ScaleCrop>
  <HeadingPairs>
    <vt:vector size="6" baseType="variant">
      <vt:variant>
        <vt:lpstr>テーマ</vt:lpstr>
      </vt:variant>
      <vt:variant>
        <vt:i4>4</vt:i4>
      </vt:variant>
      <vt:variant>
        <vt:lpstr>埋め込まれた OLE サーバー</vt:lpstr>
      </vt:variant>
      <vt:variant>
        <vt:i4>1</vt:i4>
      </vt:variant>
      <vt:variant>
        <vt:lpstr>スライド タイトル</vt:lpstr>
      </vt:variant>
      <vt:variant>
        <vt:i4>30</vt:i4>
      </vt:variant>
    </vt:vector>
  </HeadingPairs>
  <TitlesOfParts>
    <vt:vector size="35" baseType="lpstr">
      <vt:lpstr>20110510</vt:lpstr>
      <vt:lpstr>メトロ</vt:lpstr>
      <vt:lpstr>1_メトロ</vt:lpstr>
      <vt:lpstr>1_20110510</vt:lpstr>
      <vt:lpstr>数式</vt:lpstr>
      <vt:lpstr>クエリ拡張を用いた 音声文書の検索の精度向上</vt:lpstr>
      <vt:lpstr>スライド 2</vt:lpstr>
      <vt:lpstr>背景</vt:lpstr>
      <vt:lpstr>目的</vt:lpstr>
      <vt:lpstr>クエリゆう度モデル</vt:lpstr>
      <vt:lpstr>多項分布に基づくクエリゆう度モデル</vt:lpstr>
      <vt:lpstr>スムージング</vt:lpstr>
      <vt:lpstr>線形補間法</vt:lpstr>
      <vt:lpstr>ディリクレ・スムージング</vt:lpstr>
      <vt:lpstr>Web文書の併用</vt:lpstr>
      <vt:lpstr>Web文書を用いたスムージング</vt:lpstr>
      <vt:lpstr>文書の重み付け</vt:lpstr>
      <vt:lpstr>LDA : Latent Dirichlet Allocation</vt:lpstr>
      <vt:lpstr>重みの計算</vt:lpstr>
      <vt:lpstr>重みを利用した文書検索</vt:lpstr>
      <vt:lpstr>実験条件</vt:lpstr>
      <vt:lpstr>実験結果</vt:lpstr>
      <vt:lpstr>実験結果</vt:lpstr>
      <vt:lpstr>まとめ</vt:lpstr>
      <vt:lpstr>課題</vt:lpstr>
      <vt:lpstr>ご清聴ありがとうございました．</vt:lpstr>
      <vt:lpstr>予備スライド</vt:lpstr>
      <vt:lpstr>TF-IDF</vt:lpstr>
      <vt:lpstr>ベクトルの合成</vt:lpstr>
      <vt:lpstr>TF-IDFによる結果</vt:lpstr>
      <vt:lpstr>クエリ拡張</vt:lpstr>
      <vt:lpstr>トピック混合比の推定</vt:lpstr>
      <vt:lpstr>重みを考慮したWeb文書コレクション</vt:lpstr>
      <vt:lpstr>MAP : Mean Average Precision</vt:lpstr>
      <vt:lpstr>スライド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クエリ拡張を用いた 音声文書の検索の精度向上</dc:title>
  <dc:creator>hym</dc:creator>
  <cp:lastModifiedBy>hym</cp:lastModifiedBy>
  <cp:revision>12</cp:revision>
  <dcterms:created xsi:type="dcterms:W3CDTF">2013-02-05T19:49:52Z</dcterms:created>
  <dcterms:modified xsi:type="dcterms:W3CDTF">2013-02-14T14:54:45Z</dcterms:modified>
</cp:coreProperties>
</file>