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83" autoAdjust="0"/>
    <p:restoredTop sz="94660"/>
  </p:normalViewPr>
  <p:slideViewPr>
    <p:cSldViewPr>
      <p:cViewPr>
        <p:scale>
          <a:sx n="69" d="100"/>
          <a:sy n="69" d="100"/>
        </p:scale>
        <p:origin x="-1387" y="-307"/>
      </p:cViewPr>
      <p:guideLst>
        <p:guide orient="horz" pos="222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06A7-18FF-498A-ADFF-D215135057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6E5E-6461-45E1-8641-0E868A7774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Infografis Bu Anisa\cover\cc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80"/>
            <a:ext cx="9906000" cy="701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s 1"/>
          <p:cNvSpPr/>
          <p:nvPr/>
        </p:nvSpPr>
        <p:spPr>
          <a:xfrm>
            <a:off x="992505" y="-52705"/>
            <a:ext cx="1368425" cy="75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Century Gothic</vt:lpstr>
      <vt:lpstr>Tahoma</vt:lpstr>
      <vt:lpstr>Microsoft YaHei</vt:lpstr>
      <vt:lpstr>Arial Unicode MS</vt:lpstr>
      <vt:lpstr>Calibri</vt:lpstr>
      <vt:lpstr>Office Theme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PREDATOR</dc:creator>
  <cp:lastModifiedBy>ASUS-PC</cp:lastModifiedBy>
  <cp:revision>31</cp:revision>
  <dcterms:created xsi:type="dcterms:W3CDTF">2020-07-02T02:33:00Z</dcterms:created>
  <dcterms:modified xsi:type="dcterms:W3CDTF">2020-08-09T09:24:43Z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