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ABFF-EAE9-6097-BE1D-C23701B7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614F9-2C2E-1E07-70FD-B15E7620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6CDE-A4BC-F374-E75A-65E46D63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7B46-990B-1680-2D14-C0B7025E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F448-41C2-593C-39B2-0649D365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8148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A93B-B94F-CDA7-6F03-663E47B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1A18B-0BE0-8535-5403-0022909B8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CCAB-6E7C-8987-46EA-227CBE27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3FE4-2581-84A2-8E40-FC2E2EF3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CF7F-E542-07F9-2C6D-1310189F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0632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B332-6D5E-236F-AB9F-32501073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31143-7A00-9696-8B67-95ECF43A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3181-9FA6-C66E-1D2D-15142CCD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DA48-DCCE-3F49-3B8F-F5C145F3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FD8E-4813-B7DD-D922-D10D8668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8083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69A1-EA55-60C0-EEB5-9E7179FE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430C-C0BB-3AB3-FA02-AD235F34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9105-849E-BBAE-D8A4-E462BD66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1613-C727-5641-6B58-71EA2322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2816-DBF7-345F-3386-46B82707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11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22CB-3C4E-1E2E-61DE-76065636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873B-75D0-7619-D96B-150784D6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EA1D-EEDD-DF9E-50D8-4CCEA941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A7A5-BE6A-DF2D-83D7-923D4507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E300-6986-F5AF-C17B-28D8C41E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6550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BC96-128A-2ACA-1F50-B10E82D1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00AE-0133-69B9-0681-26E48DD5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4046-A3B3-26A6-B394-874C1BD0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FF391-346C-6DAF-F521-A5A4D17D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6138-C725-8098-41D5-2D21233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9574-BEDB-1A8C-E2B3-04A95E3A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5004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2412-B511-1E85-7489-E771DDD8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3767-84E2-236D-568D-C5E51D2B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32A3B-6254-E45A-7250-9AB85EC0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72392-B634-2FB5-A75D-FABFE152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9A012-AEF9-FDCD-AD7F-2DEC089C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CC29-2121-555A-1298-1CE96C8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82DD3-98F2-7BC2-FF29-86F47CE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9BB2C-88B5-2688-39F1-401970B7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03956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F696-32D1-C3B3-50A6-7F8B6A12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052E-5371-DCA8-D6AF-F63C448C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9AFC3-BD04-3CE7-6958-66940D9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B369A-9010-EF20-F902-EFA446C9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6996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6DA6-87A9-F99F-C93D-30FE8826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C12BA-34B1-F07F-8F31-9AA072B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4F45D-B617-DA7B-473E-00C2342E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07464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390A-8AE9-B31A-7D43-785568CF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8024-EC4C-2021-230C-3DC9890F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6265-BA68-C612-0B1A-BAE61B89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1D09-7B52-176F-E437-73B6FC4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F5350-7F01-AA1D-B0DD-56DA1FE7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7C8DF-5855-9735-9685-306FFFA8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37566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0176-4DE5-6E2D-AC81-91A26F32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58956-8FEA-A282-AD76-577463C27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DFB5A-4B82-BED0-7BB6-56585C3F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95F8-009F-0260-77F6-F802727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EFDF-AFC5-9D00-8DD2-5FF7AC15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A880-A60E-931F-B9FA-F5A239D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67802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389C1-45A5-EC09-328B-5CBF59C8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8A52-F604-3FCA-77A2-4A2337DF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9E68-9144-C108-57B6-CBDC6439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EAF5-2497-4695-A09C-890BC3AB85EF}" type="datetimeFigureOut">
              <a:rPr lang="en-ID" smtClean="0"/>
              <a:t>13/10/2022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F09A-653B-68BE-C191-57BA262E2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87E9-349B-AD8D-FF70-D144F4DE6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8C26-3EDA-4100-B78F-DC3CE01138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8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F44E-C7CA-C081-3CA5-A1DB913A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7498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Di BORING in </a:t>
            </a:r>
            <a:r>
              <a:rPr lang="en-US" dirty="0" err="1">
                <a:latin typeface="Bernard MT Condensed" panose="02050806060905020404" pitchFamily="18" charset="0"/>
              </a:rPr>
              <a:t>aja</a:t>
            </a:r>
            <a:endParaRPr lang="en-ID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86FEF-BF12-4552-BCE5-9327616D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4871"/>
            <a:ext cx="9144000" cy="314076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Presented by our team:</a:t>
            </a:r>
          </a:p>
          <a:p>
            <a:endParaRPr lang="en-US" sz="3200" dirty="0">
              <a:latin typeface="Bahnschrift SemiBold" panose="020B0502040204020203" pitchFamily="34" charset="0"/>
            </a:endParaRPr>
          </a:p>
          <a:p>
            <a:r>
              <a:rPr lang="en-US" sz="3200" dirty="0" err="1">
                <a:latin typeface="Bahnschrift SemiBold" panose="020B0502040204020203" pitchFamily="34" charset="0"/>
              </a:rPr>
              <a:t>Ragil</a:t>
            </a:r>
            <a:r>
              <a:rPr lang="en-US" sz="3200" dirty="0">
                <a:latin typeface="Bahnschrift SemiBold" panose="020B0502040204020203" pitchFamily="34" charset="0"/>
              </a:rPr>
              <a:t> Prima Elvira</a:t>
            </a:r>
          </a:p>
          <a:p>
            <a:r>
              <a:rPr lang="en-US" sz="3200" dirty="0">
                <a:latin typeface="Bahnschrift SemiBold" panose="020B0502040204020203" pitchFamily="34" charset="0"/>
              </a:rPr>
              <a:t>Osa Denadah</a:t>
            </a:r>
          </a:p>
          <a:p>
            <a:r>
              <a:rPr lang="en-US" sz="3200" dirty="0" err="1">
                <a:latin typeface="Bahnschrift SemiBold" panose="020B0502040204020203" pitchFamily="34" charset="0"/>
              </a:rPr>
              <a:t>Suci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Fatmawati</a:t>
            </a:r>
            <a:endParaRPr lang="en-US" sz="3200" dirty="0">
              <a:latin typeface="Bahnschrift SemiBold" panose="020B0502040204020203" pitchFamily="34" charset="0"/>
            </a:endParaRPr>
          </a:p>
          <a:p>
            <a:r>
              <a:rPr lang="en-US" sz="3200" dirty="0" err="1">
                <a:latin typeface="Bahnschrift SemiBold" panose="020B0502040204020203" pitchFamily="34" charset="0"/>
              </a:rPr>
              <a:t>Suyanti</a:t>
            </a:r>
            <a:endParaRPr lang="en-ID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6F5969D-D525-A815-7AB8-4801F474A5DF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2E9A5407-A97D-C2DF-9BBE-B862A5D6A72D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3396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9C7B90-91E5-8456-700D-5D46CA6ECD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5996-55B4-011E-ECA7-C9D64166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0" y="2141537"/>
            <a:ext cx="5499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Partners</a:t>
            </a:r>
            <a:endParaRPr lang="en-ID" sz="3200" dirty="0"/>
          </a:p>
          <a:p>
            <a:pPr lvl="1"/>
            <a:r>
              <a:rPr lang="en-ID" sz="3200" dirty="0" err="1"/>
              <a:t>Sekolah</a:t>
            </a:r>
            <a:endParaRPr lang="en-ID" sz="3200" dirty="0"/>
          </a:p>
          <a:p>
            <a:pPr lvl="1"/>
            <a:r>
              <a:rPr lang="en-ID" sz="3200" dirty="0" err="1"/>
              <a:t>Instansi</a:t>
            </a:r>
            <a:r>
              <a:rPr lang="en-ID" sz="3200" dirty="0"/>
              <a:t>/Perusahaan</a:t>
            </a:r>
          </a:p>
          <a:p>
            <a:pPr lvl="1"/>
            <a:r>
              <a:rPr lang="en-ID" sz="3200" dirty="0"/>
              <a:t>Wedding Organizer</a:t>
            </a:r>
          </a:p>
          <a:p>
            <a:pPr lvl="1"/>
            <a:r>
              <a:rPr lang="en-ID" sz="3200" dirty="0"/>
              <a:t>Hotel</a:t>
            </a:r>
          </a:p>
          <a:p>
            <a:pPr lvl="1"/>
            <a:r>
              <a:rPr lang="en-ID" sz="3200" dirty="0" err="1"/>
              <a:t>Kurir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0378A-24BC-6762-ABB8-7CB8C7C8C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5" r="80025" b="38938"/>
          <a:stretch/>
        </p:blipFill>
        <p:spPr>
          <a:xfrm>
            <a:off x="2362186" y="2141537"/>
            <a:ext cx="1917713" cy="4043363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39D6B3D2-0F3F-6220-509F-E32949DB0206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1B098AA4-BBFF-C9D1-8563-F3207E664524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8665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3AE1-DD3C-1440-D5B4-E8EDA5C3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0" y="2819400"/>
            <a:ext cx="5448300" cy="2390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Cost Structure</a:t>
            </a:r>
          </a:p>
          <a:p>
            <a:pPr lvl="1"/>
            <a:r>
              <a:rPr lang="en-US" sz="3200" dirty="0" err="1"/>
              <a:t>Gaji</a:t>
            </a:r>
            <a:endParaRPr lang="en-US" sz="3200" dirty="0"/>
          </a:p>
          <a:p>
            <a:pPr lvl="1"/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Operasional</a:t>
            </a:r>
            <a:endParaRPr lang="en-US" sz="3200" dirty="0"/>
          </a:p>
          <a:p>
            <a:pPr lvl="1"/>
            <a:r>
              <a:rPr lang="en-US" sz="3200" dirty="0" err="1"/>
              <a:t>Biaya</a:t>
            </a:r>
            <a:r>
              <a:rPr lang="en-US" sz="3200" dirty="0"/>
              <a:t> Listrik</a:t>
            </a:r>
          </a:p>
          <a:p>
            <a:pPr lvl="1"/>
            <a:r>
              <a:rPr lang="en-US" sz="3200" dirty="0" err="1"/>
              <a:t>Biaya</a:t>
            </a:r>
            <a:r>
              <a:rPr lang="en-US" sz="3200" dirty="0"/>
              <a:t> </a:t>
            </a:r>
            <a:r>
              <a:rPr lang="en-US" sz="3200" dirty="0" err="1"/>
              <a:t>Intenet</a:t>
            </a:r>
            <a:endParaRPr lang="en-US" sz="3200" dirty="0"/>
          </a:p>
          <a:p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829F3-78C9-AD9F-FDFE-5C9D3F311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1" r="51624" b="8880"/>
          <a:stretch/>
        </p:blipFill>
        <p:spPr>
          <a:xfrm>
            <a:off x="1257287" y="2819400"/>
            <a:ext cx="4292644" cy="2134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0D4A2A-1303-90F0-E71A-28A7B29A53C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F5AF10F7-D023-74C4-C6E9-7CBFD17F18B5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5623E416-B781-F354-1F2D-E718F1783C5C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0193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DF17-3BD1-84F0-3488-21C92560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13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ernard MT Condensed" panose="02050806060905020404" pitchFamily="18" charset="0"/>
              </a:rPr>
              <a:t>Business Model Canvas</a:t>
            </a:r>
            <a:endParaRPr lang="en-ID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BC55-32F3-41F7-1356-62450CF9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697"/>
            <a:ext cx="10515600" cy="3155467"/>
          </a:xfrm>
        </p:spPr>
        <p:txBody>
          <a:bodyPr/>
          <a:lstStyle/>
          <a:p>
            <a:pPr marL="0" indent="0" algn="ctr">
              <a:buNone/>
            </a:pP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Business Model Canvas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atau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BMC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merupakan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sebuah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 strategi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manajemen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yang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disusun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untuk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menjabarkan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ide dan juga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konsep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sebuah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bisnis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ke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dalam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bentuk</a:t>
            </a:r>
            <a:r>
              <a:rPr lang="en-ID" b="1" i="0" dirty="0">
                <a:solidFill>
                  <a:srgbClr val="111111"/>
                </a:solidFill>
                <a:effectLst/>
                <a:latin typeface="OCR A Extended" panose="02010509020102010303" pitchFamily="50" charset="0"/>
              </a:rPr>
              <a:t> visual. </a:t>
            </a:r>
            <a:endParaRPr lang="en-ID" b="1" dirty="0">
              <a:latin typeface="OCR A Extended" panose="02010509020102010303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42F9-EDC3-DAB4-F2D7-37EE5162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" b="8880"/>
          <a:stretch/>
        </p:blipFill>
        <p:spPr>
          <a:xfrm>
            <a:off x="3924286" y="3504720"/>
            <a:ext cx="4069189" cy="2720007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A2F00721-7CDF-1E08-2A3D-661B4A79B577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90E17F6-7314-2CF9-09A6-F768419A3F87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74045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56C9-CAAD-689B-8711-EE317765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CEC-07D7-6266-CBA5-D253F39EB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8" y="2713521"/>
            <a:ext cx="6003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Customer Segment</a:t>
            </a:r>
          </a:p>
          <a:p>
            <a:pPr lvl="1"/>
            <a:r>
              <a:rPr lang="en-US" sz="3200" dirty="0"/>
              <a:t>Ibu </a:t>
            </a:r>
            <a:r>
              <a:rPr lang="en-US" sz="3200" dirty="0" err="1"/>
              <a:t>Rumah</a:t>
            </a:r>
            <a:r>
              <a:rPr lang="en-US" sz="3200" dirty="0"/>
              <a:t> </a:t>
            </a:r>
            <a:r>
              <a:rPr lang="en-US" sz="3200" dirty="0" err="1"/>
              <a:t>Tangga</a:t>
            </a:r>
            <a:r>
              <a:rPr lang="en-US" sz="3200" dirty="0"/>
              <a:t> (</a:t>
            </a:r>
            <a:r>
              <a:rPr lang="en-US" sz="3200" dirty="0" err="1"/>
              <a:t>Keluarga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Majlis </a:t>
            </a:r>
            <a:r>
              <a:rPr lang="en-US" sz="3200" dirty="0" err="1"/>
              <a:t>Ta’lim</a:t>
            </a:r>
            <a:r>
              <a:rPr lang="en-US" sz="3200" dirty="0"/>
              <a:t> / </a:t>
            </a:r>
            <a:r>
              <a:rPr lang="en-US" sz="3200" dirty="0" err="1"/>
              <a:t>Organisasi</a:t>
            </a:r>
            <a:endParaRPr lang="en-US" sz="3200" dirty="0"/>
          </a:p>
          <a:p>
            <a:pPr lvl="1"/>
            <a:r>
              <a:rPr lang="en-US" sz="3200" dirty="0" err="1"/>
              <a:t>Sekolah</a:t>
            </a:r>
            <a:r>
              <a:rPr lang="en-US" sz="3200" dirty="0"/>
              <a:t> / </a:t>
            </a:r>
            <a:r>
              <a:rPr lang="en-US" sz="3200" dirty="0" err="1"/>
              <a:t>Perguruan</a:t>
            </a:r>
            <a:r>
              <a:rPr lang="en-US" sz="3200" dirty="0"/>
              <a:t> Tinggi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B327-CB93-E71A-40D0-26DD40CC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42" t="5462" r="-68" b="38084"/>
          <a:stretch/>
        </p:blipFill>
        <p:spPr>
          <a:xfrm>
            <a:off x="2252869" y="2064164"/>
            <a:ext cx="1868557" cy="4006366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F9EE6090-3E11-9E66-8F23-CEF6EF6B50DF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7955AEA-1A90-30EA-A4DE-E802B07E4FE4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22321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4092B0-43A4-41C6-6D53-2A7570B4A83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04ED-8371-3C46-DFCB-4BC85DC06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1" t="7408" r="40103" b="39116"/>
          <a:stretch/>
        </p:blipFill>
        <p:spPr>
          <a:xfrm>
            <a:off x="2001078" y="2146852"/>
            <a:ext cx="1679919" cy="35250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4168BE-897A-71EA-1439-A93E1ED39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158" y="2307121"/>
            <a:ext cx="60032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Value Preparation</a:t>
            </a:r>
          </a:p>
          <a:p>
            <a:pPr lvl="1"/>
            <a:r>
              <a:rPr lang="en-US" sz="3200" dirty="0" err="1"/>
              <a:t>Higenis</a:t>
            </a:r>
            <a:endParaRPr lang="en-US" sz="3200" dirty="0"/>
          </a:p>
          <a:p>
            <a:pPr lvl="1"/>
            <a:r>
              <a:rPr lang="en-US" sz="3200" dirty="0"/>
              <a:t>Banyak </a:t>
            </a:r>
            <a:r>
              <a:rPr lang="en-US" sz="3200" dirty="0" err="1"/>
              <a:t>Pilihan</a:t>
            </a:r>
            <a:r>
              <a:rPr lang="en-US" sz="3200" dirty="0"/>
              <a:t> Menu</a:t>
            </a:r>
          </a:p>
          <a:p>
            <a:pPr lvl="1"/>
            <a:r>
              <a:rPr lang="en-US" sz="3200" dirty="0"/>
              <a:t>Harga </a:t>
            </a:r>
            <a:r>
              <a:rPr lang="en-US" sz="3200" dirty="0" err="1"/>
              <a:t>Terjangkau</a:t>
            </a:r>
            <a:endParaRPr lang="en-US" sz="3200" dirty="0"/>
          </a:p>
          <a:p>
            <a:pPr lvl="1"/>
            <a:r>
              <a:rPr lang="en-US" sz="3200" dirty="0"/>
              <a:t>Banyak Promo / </a:t>
            </a:r>
            <a:r>
              <a:rPr lang="en-US" sz="3200" dirty="0" err="1"/>
              <a:t>Diskon</a:t>
            </a:r>
            <a:endParaRPr lang="en-US" sz="3200" dirty="0"/>
          </a:p>
          <a:p>
            <a:pPr lvl="1"/>
            <a:r>
              <a:rPr lang="en-US" sz="3200" dirty="0" err="1"/>
              <a:t>Aplikasi</a:t>
            </a:r>
            <a:r>
              <a:rPr lang="en-US" sz="3200" dirty="0"/>
              <a:t>  </a:t>
            </a:r>
            <a:r>
              <a:rPr lang="en-US" sz="3200" dirty="0" err="1"/>
              <a:t>Menarik</a:t>
            </a:r>
            <a:endParaRPr lang="en-ID" sz="3200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7836B6E-F364-1CE0-0DC9-AFD466F5CC13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8C145205-EDB9-3ADB-E8F1-E61EEB2F764D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26451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1D391E-F794-BEF8-E07F-3E82EBE34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5347D-4BCE-F6AB-BF1A-149E3D2B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2506662"/>
            <a:ext cx="5715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Channels</a:t>
            </a:r>
          </a:p>
          <a:p>
            <a:pPr lvl="1"/>
            <a:r>
              <a:rPr lang="en-US" sz="3200" dirty="0"/>
              <a:t>Media </a:t>
            </a:r>
            <a:r>
              <a:rPr lang="en-US" sz="3200" dirty="0" err="1"/>
              <a:t>Sosial</a:t>
            </a:r>
            <a:endParaRPr lang="en-US" sz="3200" dirty="0"/>
          </a:p>
          <a:p>
            <a:pPr lvl="1"/>
            <a:r>
              <a:rPr lang="en-US" sz="3200" dirty="0" err="1"/>
              <a:t>Iklan</a:t>
            </a:r>
            <a:r>
              <a:rPr lang="en-US" sz="3200" dirty="0"/>
              <a:t> </a:t>
            </a:r>
            <a:r>
              <a:rPr lang="en-US" sz="3200" dirty="0" err="1"/>
              <a:t>Konvensional</a:t>
            </a:r>
            <a:endParaRPr lang="en-US" sz="3200" dirty="0"/>
          </a:p>
          <a:p>
            <a:pPr lvl="1"/>
            <a:r>
              <a:rPr lang="en-US" sz="3200" dirty="0"/>
              <a:t>Internet Marketing</a:t>
            </a:r>
          </a:p>
          <a:p>
            <a:pPr lvl="1"/>
            <a:r>
              <a:rPr lang="en-ID" sz="3200" dirty="0"/>
              <a:t>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1D71E-8EE2-9E2D-559B-8936C5713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1" t="32635" r="19790" b="39339"/>
          <a:stretch/>
        </p:blipFill>
        <p:spPr>
          <a:xfrm>
            <a:off x="1409700" y="2197099"/>
            <a:ext cx="3280955" cy="3479801"/>
          </a:xfrm>
          <a:prstGeom prst="rect">
            <a:avLst/>
          </a:prstGeom>
        </p:spPr>
      </p:pic>
      <p:sp>
        <p:nvSpPr>
          <p:cNvPr id="7" name="Minus Sign 6">
            <a:extLst>
              <a:ext uri="{FF2B5EF4-FFF2-40B4-BE49-F238E27FC236}">
                <a16:creationId xmlns:a16="http://schemas.microsoft.com/office/drawing/2014/main" id="{75E00D49-44C4-3B3E-5377-8B33CE966917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1026A199-D327-88E8-6D68-9B2C29079C07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0768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644DF1-3D19-98B0-6349-5ADC44396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05B4E-63BB-14A5-ADD8-C2FA3BFD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3" t="6336" r="21426" b="68118"/>
          <a:stretch/>
        </p:blipFill>
        <p:spPr>
          <a:xfrm>
            <a:off x="1295399" y="2260600"/>
            <a:ext cx="3062729" cy="3302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3E04D5-5B3E-6789-937E-EC583BFEEAA4}"/>
              </a:ext>
            </a:extLst>
          </p:cNvPr>
          <p:cNvSpPr txBox="1">
            <a:spLocks/>
          </p:cNvSpPr>
          <p:nvPr/>
        </p:nvSpPr>
        <p:spPr>
          <a:xfrm>
            <a:off x="4976374" y="2354262"/>
            <a:ext cx="571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Customer Relationship</a:t>
            </a:r>
          </a:p>
          <a:p>
            <a:pPr lvl="1"/>
            <a:r>
              <a:rPr lang="en-US" sz="3200" dirty="0"/>
              <a:t>Free Request</a:t>
            </a:r>
          </a:p>
          <a:p>
            <a:pPr lvl="1"/>
            <a:r>
              <a:rPr lang="en-US" sz="3200" dirty="0"/>
              <a:t>Fast </a:t>
            </a:r>
            <a:r>
              <a:rPr lang="en-US" sz="3200" dirty="0" err="1"/>
              <a:t>Respon</a:t>
            </a:r>
            <a:endParaRPr lang="en-US" sz="3200" dirty="0"/>
          </a:p>
          <a:p>
            <a:pPr lvl="1"/>
            <a:r>
              <a:rPr lang="en-US" sz="3200" dirty="0" err="1"/>
              <a:t>Promosi</a:t>
            </a:r>
            <a:endParaRPr lang="en-US" sz="3200" dirty="0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099CA764-6030-8534-2996-76F873B6E907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7A831D2-9079-8F9C-FAC6-74B4E99FDE46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72101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F739-4B01-5502-35C7-8C67E093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207" y="2461417"/>
            <a:ext cx="5613400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Revenue Stream</a:t>
            </a:r>
          </a:p>
          <a:p>
            <a:pPr lvl="1"/>
            <a:r>
              <a:rPr lang="en-US" sz="2800" dirty="0" err="1"/>
              <a:t>Pesanan</a:t>
            </a:r>
            <a:endParaRPr lang="en-US" sz="2800" dirty="0"/>
          </a:p>
          <a:p>
            <a:pPr lvl="1"/>
            <a:r>
              <a:rPr lang="en-US" sz="2800" dirty="0"/>
              <a:t>Rating</a:t>
            </a:r>
          </a:p>
          <a:p>
            <a:pPr lvl="1"/>
            <a:r>
              <a:rPr lang="en-US" sz="2800" dirty="0" err="1"/>
              <a:t>Pajak</a:t>
            </a:r>
            <a:endParaRPr lang="en-US" sz="2800" dirty="0"/>
          </a:p>
          <a:p>
            <a:pPr lvl="1"/>
            <a:r>
              <a:rPr lang="en-US" sz="2800" dirty="0"/>
              <a:t>Tips</a:t>
            </a:r>
          </a:p>
          <a:p>
            <a:pPr lvl="1"/>
            <a:r>
              <a:rPr lang="en-US" sz="2800" dirty="0" err="1"/>
              <a:t>Biaya</a:t>
            </a:r>
            <a:r>
              <a:rPr lang="en-US" sz="2800" dirty="0"/>
              <a:t> Admin</a:t>
            </a:r>
          </a:p>
          <a:p>
            <a:pPr lvl="1"/>
            <a:r>
              <a:rPr lang="en-US" sz="2800" dirty="0"/>
              <a:t>Jasa </a:t>
            </a:r>
            <a:r>
              <a:rPr lang="en-US" sz="2800" dirty="0" err="1"/>
              <a:t>Kirim</a:t>
            </a:r>
            <a:endParaRPr lang="en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72A6B-ED21-2DE7-2236-9BFC72AF2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8" t="61428" r="127" b="18519"/>
          <a:stretch/>
        </p:blipFill>
        <p:spPr>
          <a:xfrm>
            <a:off x="1308086" y="3035299"/>
            <a:ext cx="5281421" cy="1663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E2EDA4-63D7-9012-D125-F8D6C1F985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10AC180C-91C0-0E67-A23C-5CD4CD0DDE4E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5293D7A-BE46-6127-C4A3-48F70BCF9181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6122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9221C2-0A55-6B4D-437B-FEE380AEB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5EB5-E4B2-FCB0-C59C-5B3E3C52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300" y="2438400"/>
            <a:ext cx="568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Resource</a:t>
            </a:r>
          </a:p>
          <a:p>
            <a:pPr lvl="1"/>
            <a:r>
              <a:rPr lang="en-US" sz="3200" dirty="0"/>
              <a:t>Internet</a:t>
            </a:r>
          </a:p>
          <a:p>
            <a:pPr lvl="1"/>
            <a:r>
              <a:rPr lang="en-US" sz="3200" dirty="0" err="1"/>
              <a:t>Aplikasi</a:t>
            </a:r>
            <a:endParaRPr lang="en-US" sz="3200" dirty="0"/>
          </a:p>
          <a:p>
            <a:pPr lvl="1"/>
            <a:r>
              <a:rPr lang="en-US" sz="3200" dirty="0" err="1"/>
              <a:t>Karyawan</a:t>
            </a:r>
            <a:endParaRPr lang="en-US" sz="3200" dirty="0"/>
          </a:p>
          <a:p>
            <a:pPr lvl="1"/>
            <a:r>
              <a:rPr lang="en-US" sz="3200" dirty="0"/>
              <a:t>Hardware / Device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346D2-917F-A233-A6A1-ABC6F4622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3" t="33807" r="60050" b="39368"/>
          <a:stretch/>
        </p:blipFill>
        <p:spPr>
          <a:xfrm>
            <a:off x="1765300" y="2438400"/>
            <a:ext cx="2743199" cy="2827605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C36D5ACF-5152-65C0-6F98-F9B7261D47F4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89023FC1-B0C7-8DFC-14EC-80DEE95CE5C8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2768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230108-7E1E-ADE9-A4D0-202D9564D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Bernard MT Condensed" panose="02050806060905020404" pitchFamily="18" charset="0"/>
              </a:rPr>
              <a:t>BORING (Booking Catering)</a:t>
            </a:r>
            <a:endParaRPr lang="en-ID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6813-04EF-1E2D-FBB0-10C90475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0" y="2408236"/>
            <a:ext cx="7124700" cy="394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</a:t>
            </a:r>
            <a:r>
              <a:rPr lang="en-US" sz="3200" dirty="0" err="1"/>
              <a:t>Activites</a:t>
            </a:r>
            <a:endParaRPr lang="en-US" sz="3200" dirty="0"/>
          </a:p>
          <a:p>
            <a:pPr lvl="1"/>
            <a:r>
              <a:rPr lang="en-US" sz="3200" dirty="0"/>
              <a:t>Buka </a:t>
            </a:r>
            <a:r>
              <a:rPr lang="en-US" sz="3200" dirty="0" err="1"/>
              <a:t>Aplikasi</a:t>
            </a:r>
            <a:endParaRPr lang="en-US" sz="3200" dirty="0"/>
          </a:p>
          <a:p>
            <a:pPr lvl="1"/>
            <a:r>
              <a:rPr lang="en-US" sz="3200" dirty="0" err="1"/>
              <a:t>Registrasi</a:t>
            </a:r>
            <a:endParaRPr lang="en-US" sz="3200" dirty="0"/>
          </a:p>
          <a:p>
            <a:pPr lvl="1"/>
            <a:r>
              <a:rPr lang="en-US" sz="3200" dirty="0"/>
              <a:t>Menu Order</a:t>
            </a:r>
          </a:p>
          <a:p>
            <a:pPr lvl="1"/>
            <a:r>
              <a:rPr lang="en-US" sz="3200" dirty="0"/>
              <a:t>Detail Order</a:t>
            </a:r>
          </a:p>
          <a:p>
            <a:pPr lvl="1"/>
            <a:r>
              <a:rPr lang="en-US" sz="3200" dirty="0" err="1"/>
              <a:t>Pilih</a:t>
            </a:r>
            <a:r>
              <a:rPr lang="en-US" sz="3200" dirty="0"/>
              <a:t> </a:t>
            </a:r>
            <a:r>
              <a:rPr lang="en-US" sz="3200" dirty="0" err="1"/>
              <a:t>Paketan</a:t>
            </a:r>
            <a:endParaRPr lang="en-US" sz="3200" dirty="0"/>
          </a:p>
          <a:p>
            <a:pPr lvl="1"/>
            <a:r>
              <a:rPr lang="en-US" sz="3200" dirty="0"/>
              <a:t>Check Out</a:t>
            </a:r>
            <a:endParaRPr lang="en-ID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1C2F1-EA54-E0CF-DF12-8A17C9D329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5" t="5371" r="60178" b="66052"/>
          <a:stretch/>
        </p:blipFill>
        <p:spPr>
          <a:xfrm>
            <a:off x="1435099" y="2408236"/>
            <a:ext cx="2946401" cy="3235380"/>
          </a:xfrm>
          <a:prstGeom prst="rect">
            <a:avLst/>
          </a:prstGeom>
        </p:spPr>
      </p:pic>
      <p:sp>
        <p:nvSpPr>
          <p:cNvPr id="6" name="Minus Sign 5">
            <a:extLst>
              <a:ext uri="{FF2B5EF4-FFF2-40B4-BE49-F238E27FC236}">
                <a16:creationId xmlns:a16="http://schemas.microsoft.com/office/drawing/2014/main" id="{C2EB5E40-8985-CDEE-9A7A-CE399CBDE94C}"/>
              </a:ext>
            </a:extLst>
          </p:cNvPr>
          <p:cNvSpPr/>
          <p:nvPr/>
        </p:nvSpPr>
        <p:spPr>
          <a:xfrm>
            <a:off x="-990600" y="72232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0CD653B5-335A-8C95-1AA6-DCF488B7AA52}"/>
              </a:ext>
            </a:extLst>
          </p:cNvPr>
          <p:cNvSpPr/>
          <p:nvPr/>
        </p:nvSpPr>
        <p:spPr>
          <a:xfrm>
            <a:off x="5816600" y="6257925"/>
            <a:ext cx="7366000" cy="5842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2041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184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SemiBold</vt:lpstr>
      <vt:lpstr>Bernard MT Condensed</vt:lpstr>
      <vt:lpstr>Calibri</vt:lpstr>
      <vt:lpstr>Calibri Light</vt:lpstr>
      <vt:lpstr>OCR A Extended</vt:lpstr>
      <vt:lpstr>Office Theme</vt:lpstr>
      <vt:lpstr>Di BORING in aja</vt:lpstr>
      <vt:lpstr>Business Model Canvas</vt:lpstr>
      <vt:lpstr>BORING (Booking Catering)</vt:lpstr>
      <vt:lpstr>PowerPoint Presentation</vt:lpstr>
      <vt:lpstr>BORING (Booking Catering)</vt:lpstr>
      <vt:lpstr>BORING (Booking Catering)</vt:lpstr>
      <vt:lpstr>PowerPoint Presentation</vt:lpstr>
      <vt:lpstr>BORING (Booking Catering)</vt:lpstr>
      <vt:lpstr>BORING (Booking Catering)</vt:lpstr>
      <vt:lpstr>BORING (Booking Catering)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 BORING in aja</dc:title>
  <dc:creator>osa denadah</dc:creator>
  <cp:lastModifiedBy>osa denadah</cp:lastModifiedBy>
  <cp:revision>1</cp:revision>
  <dcterms:created xsi:type="dcterms:W3CDTF">2022-10-13T14:16:11Z</dcterms:created>
  <dcterms:modified xsi:type="dcterms:W3CDTF">2022-10-13T14:23:29Z</dcterms:modified>
</cp:coreProperties>
</file>