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4" r:id="rId6"/>
    <p:sldId id="263" r:id="rId7"/>
    <p:sldId id="262" r:id="rId8"/>
    <p:sldId id="261" r:id="rId9"/>
    <p:sldId id="259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inee darade" userId="840e65815435179d" providerId="LiveId" clId="{E70D64FA-F722-4E6C-8E38-E748C4AA8914}"/>
    <pc:docChg chg="addSld modSld sldOrd">
      <pc:chgData name="raginee darade" userId="840e65815435179d" providerId="LiveId" clId="{E70D64FA-F722-4E6C-8E38-E748C4AA8914}" dt="2025-09-05T09:45:30.661" v="28" actId="22"/>
      <pc:docMkLst>
        <pc:docMk/>
      </pc:docMkLst>
      <pc:sldChg chg="addSp modSp new mod ord">
        <pc:chgData name="raginee darade" userId="840e65815435179d" providerId="LiveId" clId="{E70D64FA-F722-4E6C-8E38-E748C4AA8914}" dt="2025-09-05T09:40:49.261" v="17" actId="14100"/>
        <pc:sldMkLst>
          <pc:docMk/>
          <pc:sldMk cId="1262858122" sldId="257"/>
        </pc:sldMkLst>
        <pc:picChg chg="add mod">
          <ac:chgData name="raginee darade" userId="840e65815435179d" providerId="LiveId" clId="{E70D64FA-F722-4E6C-8E38-E748C4AA8914}" dt="2025-09-05T09:40:49.261" v="17" actId="14100"/>
          <ac:picMkLst>
            <pc:docMk/>
            <pc:sldMk cId="1262858122" sldId="257"/>
            <ac:picMk id="3" creationId="{86C3F4C7-6CA8-245C-0F85-08DFDEBAED4C}"/>
          </ac:picMkLst>
        </pc:picChg>
      </pc:sldChg>
      <pc:sldChg chg="addSp modSp new mod">
        <pc:chgData name="raginee darade" userId="840e65815435179d" providerId="LiveId" clId="{E70D64FA-F722-4E6C-8E38-E748C4AA8914}" dt="2025-09-05T09:38:12.092" v="14" actId="14100"/>
        <pc:sldMkLst>
          <pc:docMk/>
          <pc:sldMk cId="2066910134" sldId="258"/>
        </pc:sldMkLst>
        <pc:picChg chg="add mod">
          <ac:chgData name="raginee darade" userId="840e65815435179d" providerId="LiveId" clId="{E70D64FA-F722-4E6C-8E38-E748C4AA8914}" dt="2025-09-05T09:38:12.092" v="14" actId="14100"/>
          <ac:picMkLst>
            <pc:docMk/>
            <pc:sldMk cId="2066910134" sldId="258"/>
            <ac:picMk id="3" creationId="{FAD1F862-4388-EA6E-B328-CB290C94C44F}"/>
          </ac:picMkLst>
        </pc:picChg>
      </pc:sldChg>
      <pc:sldChg chg="addSp new mod">
        <pc:chgData name="raginee darade" userId="840e65815435179d" providerId="LiveId" clId="{E70D64FA-F722-4E6C-8E38-E748C4AA8914}" dt="2025-09-05T09:44:38.114" v="24" actId="22"/>
        <pc:sldMkLst>
          <pc:docMk/>
          <pc:sldMk cId="2857867638" sldId="259"/>
        </pc:sldMkLst>
        <pc:picChg chg="add">
          <ac:chgData name="raginee darade" userId="840e65815435179d" providerId="LiveId" clId="{E70D64FA-F722-4E6C-8E38-E748C4AA8914}" dt="2025-09-05T09:44:38.114" v="24" actId="22"/>
          <ac:picMkLst>
            <pc:docMk/>
            <pc:sldMk cId="2857867638" sldId="259"/>
            <ac:picMk id="3" creationId="{DC42EC95-A8E1-9AE7-9FCA-EE580C36F777}"/>
          </ac:picMkLst>
        </pc:picChg>
      </pc:sldChg>
      <pc:sldChg chg="addSp new mod">
        <pc:chgData name="raginee darade" userId="840e65815435179d" providerId="LiveId" clId="{E70D64FA-F722-4E6C-8E38-E748C4AA8914}" dt="2025-09-05T09:42:21.779" v="18" actId="22"/>
        <pc:sldMkLst>
          <pc:docMk/>
          <pc:sldMk cId="2909259809" sldId="260"/>
        </pc:sldMkLst>
        <pc:picChg chg="add">
          <ac:chgData name="raginee darade" userId="840e65815435179d" providerId="LiveId" clId="{E70D64FA-F722-4E6C-8E38-E748C4AA8914}" dt="2025-09-05T09:42:21.779" v="18" actId="22"/>
          <ac:picMkLst>
            <pc:docMk/>
            <pc:sldMk cId="2909259809" sldId="260"/>
            <ac:picMk id="3" creationId="{EB085062-CB7D-7323-EF99-AF98D8F3A26A}"/>
          </ac:picMkLst>
        </pc:picChg>
      </pc:sldChg>
      <pc:sldChg chg="addSp new mod">
        <pc:chgData name="raginee darade" userId="840e65815435179d" providerId="LiveId" clId="{E70D64FA-F722-4E6C-8E38-E748C4AA8914}" dt="2025-09-05T09:44:15.712" v="23" actId="22"/>
        <pc:sldMkLst>
          <pc:docMk/>
          <pc:sldMk cId="2956561345" sldId="261"/>
        </pc:sldMkLst>
        <pc:picChg chg="add">
          <ac:chgData name="raginee darade" userId="840e65815435179d" providerId="LiveId" clId="{E70D64FA-F722-4E6C-8E38-E748C4AA8914}" dt="2025-09-05T09:44:15.712" v="23" actId="22"/>
          <ac:picMkLst>
            <pc:docMk/>
            <pc:sldMk cId="2956561345" sldId="261"/>
            <ac:picMk id="3" creationId="{C1A3B50B-F801-D4AE-4CA6-CAAD402F4969}"/>
          </ac:picMkLst>
        </pc:picChg>
      </pc:sldChg>
      <pc:sldChg chg="addSp modSp new mod">
        <pc:chgData name="raginee darade" userId="840e65815435179d" providerId="LiveId" clId="{E70D64FA-F722-4E6C-8E38-E748C4AA8914}" dt="2025-09-05T09:44:11.918" v="22" actId="1036"/>
        <pc:sldMkLst>
          <pc:docMk/>
          <pc:sldMk cId="3562524072" sldId="262"/>
        </pc:sldMkLst>
        <pc:picChg chg="add mod">
          <ac:chgData name="raginee darade" userId="840e65815435179d" providerId="LiveId" clId="{E70D64FA-F722-4E6C-8E38-E748C4AA8914}" dt="2025-09-05T09:44:11.918" v="22" actId="1036"/>
          <ac:picMkLst>
            <pc:docMk/>
            <pc:sldMk cId="3562524072" sldId="262"/>
            <ac:picMk id="3" creationId="{345FD306-7725-9AB3-F75E-E8E841E7CA6C}"/>
          </ac:picMkLst>
        </pc:picChg>
      </pc:sldChg>
      <pc:sldChg chg="addSp new mod">
        <pc:chgData name="raginee darade" userId="840e65815435179d" providerId="LiveId" clId="{E70D64FA-F722-4E6C-8E38-E748C4AA8914}" dt="2025-09-05T09:43:30.628" v="20" actId="22"/>
        <pc:sldMkLst>
          <pc:docMk/>
          <pc:sldMk cId="3404018421" sldId="263"/>
        </pc:sldMkLst>
        <pc:picChg chg="add">
          <ac:chgData name="raginee darade" userId="840e65815435179d" providerId="LiveId" clId="{E70D64FA-F722-4E6C-8E38-E748C4AA8914}" dt="2025-09-05T09:43:30.628" v="20" actId="22"/>
          <ac:picMkLst>
            <pc:docMk/>
            <pc:sldMk cId="3404018421" sldId="263"/>
            <ac:picMk id="3" creationId="{5427A388-730B-CD5D-E98F-E872C526F181}"/>
          </ac:picMkLst>
        </pc:picChg>
      </pc:sldChg>
      <pc:sldChg chg="addSp new mod">
        <pc:chgData name="raginee darade" userId="840e65815435179d" providerId="LiveId" clId="{E70D64FA-F722-4E6C-8E38-E748C4AA8914}" dt="2025-09-05T09:43:07.491" v="19" actId="22"/>
        <pc:sldMkLst>
          <pc:docMk/>
          <pc:sldMk cId="2346776810" sldId="264"/>
        </pc:sldMkLst>
        <pc:picChg chg="add">
          <ac:chgData name="raginee darade" userId="840e65815435179d" providerId="LiveId" clId="{E70D64FA-F722-4E6C-8E38-E748C4AA8914}" dt="2025-09-05T09:43:07.491" v="19" actId="22"/>
          <ac:picMkLst>
            <pc:docMk/>
            <pc:sldMk cId="2346776810" sldId="264"/>
            <ac:picMk id="3" creationId="{CD547A72-91B6-E78A-337C-61F8E94C2F62}"/>
          </ac:picMkLst>
        </pc:picChg>
      </pc:sldChg>
      <pc:sldChg chg="addSp new mod">
        <pc:chgData name="raginee darade" userId="840e65815435179d" providerId="LiveId" clId="{E70D64FA-F722-4E6C-8E38-E748C4AA8914}" dt="2025-09-05T09:45:04.993" v="26" actId="22"/>
        <pc:sldMkLst>
          <pc:docMk/>
          <pc:sldMk cId="3531631356" sldId="265"/>
        </pc:sldMkLst>
        <pc:picChg chg="add">
          <ac:chgData name="raginee darade" userId="840e65815435179d" providerId="LiveId" clId="{E70D64FA-F722-4E6C-8E38-E748C4AA8914}" dt="2025-09-05T09:45:04.993" v="26" actId="22"/>
          <ac:picMkLst>
            <pc:docMk/>
            <pc:sldMk cId="3531631356" sldId="265"/>
            <ac:picMk id="3" creationId="{7EE16BD9-2B21-B1CB-0800-81A1AA78E0D8}"/>
          </ac:picMkLst>
        </pc:picChg>
      </pc:sldChg>
      <pc:sldChg chg="addSp new mod">
        <pc:chgData name="raginee darade" userId="840e65815435179d" providerId="LiveId" clId="{E70D64FA-F722-4E6C-8E38-E748C4AA8914}" dt="2025-09-05T09:45:30.661" v="28" actId="22"/>
        <pc:sldMkLst>
          <pc:docMk/>
          <pc:sldMk cId="1093975399" sldId="266"/>
        </pc:sldMkLst>
        <pc:picChg chg="add">
          <ac:chgData name="raginee darade" userId="840e65815435179d" providerId="LiveId" clId="{E70D64FA-F722-4E6C-8E38-E748C4AA8914}" dt="2025-09-05T09:45:30.661" v="28" actId="22"/>
          <ac:picMkLst>
            <pc:docMk/>
            <pc:sldMk cId="1093975399" sldId="266"/>
            <ac:picMk id="3" creationId="{7F11ACDB-F1A7-73A5-E9BC-252EDA104C7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63FB-3B10-529B-C3A1-C0D2108CD3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5F51B4-6302-14AE-07FD-B4BAFD7419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36B68-5350-ADE2-4934-14F0B7128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C70E6-DF32-44A9-BEAD-F5C99978D930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5A925-90F1-6300-3193-AB47F4BF8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ACC26-8C4B-655C-A140-19B5E1B68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D516-C2EF-4B8B-B110-F48240037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364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F0DF8-D60E-840D-0949-960566A62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C278B7-5E24-FCC6-F1A8-8041FB6C3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A0BD1-A330-95AC-3150-DFDC8F07E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C70E6-DF32-44A9-BEAD-F5C99978D930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6AAF8-CC59-1C43-9D4A-233F061A1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E46FF-E417-D0B2-ADE4-FEADE33CB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D516-C2EF-4B8B-B110-F48240037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443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0191E7-BB0D-5841-5DE8-9FA84B2C6A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E21970-FCA7-31FD-309B-A45D0EBCA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F527B-7141-F3C5-205B-19A91C151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C70E6-DF32-44A9-BEAD-F5C99978D930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3184D-3EAB-F6E2-5C3C-B767ACC44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6A9E8-EDEE-F12C-CA3A-2910F1C45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D516-C2EF-4B8B-B110-F48240037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563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BFC96-F1BA-5C7A-B311-51152A093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9F456-12B9-8F65-086B-EDB0FECFA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CB3CE-B956-089B-F735-32D9BD0CB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C70E6-DF32-44A9-BEAD-F5C99978D930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768C9-FF5C-6F7A-AAF2-1FED39F0B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6AD8A-5052-3C38-CCED-6CF2940D9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D516-C2EF-4B8B-B110-F48240037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275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4F139-6DDC-2590-EDC8-3C05A5895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549B6-51B8-6C2C-D162-C93361966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4E7F7-7C52-CA70-AB96-A4DAA34D1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C70E6-DF32-44A9-BEAD-F5C99978D930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48BE6-284E-1670-5DF3-E298C4D6F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30706-5D45-14AA-184D-93DB30E4F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D516-C2EF-4B8B-B110-F48240037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391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9ED91-BE9E-2063-D70A-40F64B44F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20AEA-B088-C84F-2371-1E10A6EF09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893CD-D9BB-8BE9-8CDB-C50E13E0A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0190F-F7F0-1BD6-5604-A07489B21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C70E6-DF32-44A9-BEAD-F5C99978D930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6E77E-3CCB-E9A4-3CD5-D0019642A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A391A-5921-0B28-2FEA-07604B6E2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D516-C2EF-4B8B-B110-F48240037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417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7F47B-F2C7-C4DF-5A54-AA733A18F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8DB2CF-6C9A-F6C8-8004-552069F0D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0074AB-8109-FA4B-008A-0135F8AFA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36B8FA-8B4A-FF62-BAA5-609E874D7B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8B33FE-AAEC-2B3B-318B-6A966F790B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75A074-E2D3-42CB-0838-03543250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C70E6-DF32-44A9-BEAD-F5C99978D930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733A91-B9D9-1F52-F07D-C6D82B2BD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AA6EA0-AB90-F375-F570-9A144F595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D516-C2EF-4B8B-B110-F48240037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782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B6D2A-2E5D-3A77-CF76-F269692E3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863468-56D3-8D44-6C68-1643775C2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C70E6-DF32-44A9-BEAD-F5C99978D930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C6F3E9-B8BB-6A25-3CAD-27C7B7F04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1431C7-BAF7-32E3-2EBF-74491B132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D516-C2EF-4B8B-B110-F48240037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082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AA5F33-F167-AF4C-B13F-83ECCD27B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C70E6-DF32-44A9-BEAD-F5C99978D930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AA20DF-C067-BC51-987B-35BCBDC5A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1971CD-3909-D3CC-4CCD-5E1FA2778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D516-C2EF-4B8B-B110-F48240037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873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AD403-C2B5-CE66-6CEA-D18F61777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E3179-AA3C-6499-956B-F96CA5580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548B8-0F2D-8F90-89B2-94E816C87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8545D-8B7A-D051-3103-3856B24F2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C70E6-DF32-44A9-BEAD-F5C99978D930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36BA7-50D4-625D-EFD7-3F894F336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08B80-B025-AE6A-DED1-F9AC634CF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D516-C2EF-4B8B-B110-F48240037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246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8B7BD-6C53-54FE-C54A-F68603DA3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0F3120-A802-1847-DE3E-36C4C16974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42E732-9E08-AB0C-80FF-D2A64B56F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DD674-6CDB-2230-89B2-87D36D11C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C70E6-DF32-44A9-BEAD-F5C99978D930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5C6B2-8826-5DD0-DC9D-EC5E1F7AB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DC0686-A6E1-D088-F169-27F602E9F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1D516-C2EF-4B8B-B110-F48240037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372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600238-CB92-7890-B3DD-4AE57260C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ADF7A-8543-C649-DD71-33ED4A756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5BB07-CA62-4023-679A-43DD9B54D4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7C70E6-DF32-44A9-BEAD-F5C99978D930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EC038-A3D0-447F-D9DF-7B42219179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8F294-078B-8D12-D2D3-49743ABAD4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11D516-C2EF-4B8B-B110-F48240037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315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7A002-41C1-64A8-A434-28A1EB8988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061EDD-42B0-2228-2F6C-14D87C976C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 descr="A blue and purple background with white text">
            <a:extLst>
              <a:ext uri="{FF2B5EF4-FFF2-40B4-BE49-F238E27FC236}">
                <a16:creationId xmlns:a16="http://schemas.microsoft.com/office/drawing/2014/main" id="{C08448F4-64FB-DECA-DB10-498C4EB8A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283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E16BD9-2B21-B1CB-0800-81A1AA78E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631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11ACDB-F1A7-73A5-E9BC-252EDA104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975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D1F862-4388-EA6E-B328-CB290C94C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293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910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C3F4C7-6CA8-245C-0F85-08DFDEBAE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858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085062-CB7D-7323-EF99-AF98D8F3A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259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547A72-91B6-E78A-337C-61F8E94C2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776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27A388-730B-CD5D-E98F-E872C526F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018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5FD306-7725-9AB3-F75E-E8E841E7C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87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524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A3B50B-F801-D4AE-4CA6-CAAD402F4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561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42EC95-A8E1-9AE7-9FCA-EE580C36F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867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raginee darade</dc:creator>
  <cp:lastModifiedBy>raginee darade</cp:lastModifiedBy>
  <cp:revision>1</cp:revision>
  <dcterms:created xsi:type="dcterms:W3CDTF">2025-09-05T09:36:00Z</dcterms:created>
  <dcterms:modified xsi:type="dcterms:W3CDTF">2025-09-05T09:45:34Z</dcterms:modified>
</cp:coreProperties>
</file>