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147483596" r:id="rId3"/>
    <p:sldId id="2147483597" r:id="rId4"/>
    <p:sldId id="2147483598" r:id="rId5"/>
    <p:sldId id="2147483599" r:id="rId6"/>
    <p:sldId id="2147483601" r:id="rId7"/>
    <p:sldId id="2147483603" r:id="rId8"/>
    <p:sldId id="2147483600" r:id="rId9"/>
    <p:sldId id="268" r:id="rId10"/>
  </p:sldIdLst>
  <p:sldSz cx="12192000" cy="6858000"/>
  <p:notesSz cx="6858000" cy="9144000"/>
  <p:embeddedFontLst>
    <p:embeddedFont>
      <p:font typeface="Angsana New" panose="02020603050405020304" pitchFamily="18" charset="-34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  <p:embeddedFont>
      <p:font typeface="Rockwell Extra Bold" panose="02060903040505020403" pitchFamily="18" charset="0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5">
          <p15:clr>
            <a:srgbClr val="A4A3A4"/>
          </p15:clr>
        </p15:guide>
        <p15:guide id="4" pos="347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27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wP/3JhVPTBTh9jJKLJO5Hv/m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8FE"/>
    <a:srgbClr val="29358E"/>
    <a:srgbClr val="FE6E4C"/>
    <a:srgbClr val="0A38A8"/>
    <a:srgbClr val="CD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A45CC-938C-4CD5-A872-7F02E4BAD512}" v="22" dt="2025-02-19T17:24:24.236"/>
  </p1510:revLst>
</p1510:revInfo>
</file>

<file path=ppt/tableStyles.xml><?xml version="1.0" encoding="utf-8"?>
<a:tblStyleLst xmlns:a="http://schemas.openxmlformats.org/drawingml/2006/main" def="{B0904EC8-8CF8-4656-B4F1-4E188C4A5F1F}">
  <a:tblStyle styleId="{B0904EC8-8CF8-4656-B4F1-4E188C4A5F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96"/>
  </p:normalViewPr>
  <p:slideViewPr>
    <p:cSldViewPr snapToGrid="0">
      <p:cViewPr varScale="1">
        <p:scale>
          <a:sx n="62" d="100"/>
          <a:sy n="62" d="100"/>
        </p:scale>
        <p:origin x="42" y="372"/>
      </p:cViewPr>
      <p:guideLst>
        <p:guide orient="horz" pos="2115"/>
        <p:guide pos="3840"/>
        <p:guide orient="horz" pos="255"/>
        <p:guide pos="347"/>
        <p:guide orient="horz" pos="504"/>
        <p:guide orient="horz" pos="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inee darade" userId="840e65815435179d" providerId="LiveId" clId="{F99A45CC-938C-4CD5-A872-7F02E4BAD512}"/>
    <pc:docChg chg="undo custSel addSld delSld modSld sldOrd">
      <pc:chgData name="raginee darade" userId="840e65815435179d" providerId="LiveId" clId="{F99A45CC-938C-4CD5-A872-7F02E4BAD512}" dt="2025-02-19T17:33:08.567" v="921" actId="207"/>
      <pc:docMkLst>
        <pc:docMk/>
      </pc:docMkLst>
      <pc:sldChg chg="modSp mod">
        <pc:chgData name="raginee darade" userId="840e65815435179d" providerId="LiveId" clId="{F99A45CC-938C-4CD5-A872-7F02E4BAD512}" dt="2025-02-17T11:42:12.464" v="49" actId="20577"/>
        <pc:sldMkLst>
          <pc:docMk/>
          <pc:sldMk cId="0" sldId="256"/>
        </pc:sldMkLst>
        <pc:spChg chg="mod">
          <ac:chgData name="raginee darade" userId="840e65815435179d" providerId="LiveId" clId="{F99A45CC-938C-4CD5-A872-7F02E4BAD512}" dt="2025-02-17T11:42:12.464" v="49" actId="20577"/>
          <ac:spMkLst>
            <pc:docMk/>
            <pc:sldMk cId="0" sldId="256"/>
            <ac:spMk id="8" creationId="{4CDF08B3-AEE1-75EC-DA76-20E39A0A586A}"/>
          </ac:spMkLst>
        </pc:spChg>
      </pc:sldChg>
      <pc:sldChg chg="addSp modSp mod">
        <pc:chgData name="raginee darade" userId="840e65815435179d" providerId="LiveId" clId="{F99A45CC-938C-4CD5-A872-7F02E4BAD512}" dt="2025-02-19T17:25:36.102" v="836" actId="20577"/>
        <pc:sldMkLst>
          <pc:docMk/>
          <pc:sldMk cId="1690914264" sldId="2147483596"/>
        </pc:sldMkLst>
        <pc:spChg chg="mod">
          <ac:chgData name="raginee darade" userId="840e65815435179d" providerId="LiveId" clId="{F99A45CC-938C-4CD5-A872-7F02E4BAD512}" dt="2025-02-19T16:07:17.030" v="593"/>
          <ac:spMkLst>
            <pc:docMk/>
            <pc:sldMk cId="1690914264" sldId="2147483596"/>
            <ac:spMk id="3" creationId="{9A255E6E-CF82-3BF8-5AEA-3305FB5B7793}"/>
          </ac:spMkLst>
        </pc:spChg>
        <pc:spChg chg="mod">
          <ac:chgData name="raginee darade" userId="840e65815435179d" providerId="LiveId" clId="{F99A45CC-938C-4CD5-A872-7F02E4BAD512}" dt="2025-02-19T17:25:36.102" v="836" actId="20577"/>
          <ac:spMkLst>
            <pc:docMk/>
            <pc:sldMk cId="1690914264" sldId="2147483596"/>
            <ac:spMk id="4" creationId="{18894E52-B94D-2AEF-A5FF-BD132013B3F3}"/>
          </ac:spMkLst>
        </pc:spChg>
        <pc:grpChg chg="add mod">
          <ac:chgData name="raginee darade" userId="840e65815435179d" providerId="LiveId" clId="{F99A45CC-938C-4CD5-A872-7F02E4BAD512}" dt="2025-02-19T16:07:17.030" v="593"/>
          <ac:grpSpMkLst>
            <pc:docMk/>
            <pc:sldMk cId="1690914264" sldId="2147483596"/>
            <ac:grpSpMk id="2" creationId="{F790DF5F-7256-5F53-430A-C99C1588E8B7}"/>
          </ac:grpSpMkLst>
        </pc:grpChg>
        <pc:picChg chg="mod">
          <ac:chgData name="raginee darade" userId="840e65815435179d" providerId="LiveId" clId="{F99A45CC-938C-4CD5-A872-7F02E4BAD512}" dt="2025-02-19T16:07:17.030" v="593"/>
          <ac:picMkLst>
            <pc:docMk/>
            <pc:sldMk cId="1690914264" sldId="2147483596"/>
            <ac:picMk id="5" creationId="{9810937A-D559-A3AC-D410-0BD7B04E87D2}"/>
          </ac:picMkLst>
        </pc:picChg>
      </pc:sldChg>
      <pc:sldChg chg="addSp modSp mod">
        <pc:chgData name="raginee darade" userId="840e65815435179d" providerId="LiveId" clId="{F99A45CC-938C-4CD5-A872-7F02E4BAD512}" dt="2025-02-19T17:32:44.441" v="916" actId="2711"/>
        <pc:sldMkLst>
          <pc:docMk/>
          <pc:sldMk cId="2886146493" sldId="2147483597"/>
        </pc:sldMkLst>
        <pc:spChg chg="mod">
          <ac:chgData name="raginee darade" userId="840e65815435179d" providerId="LiveId" clId="{F99A45CC-938C-4CD5-A872-7F02E4BAD512}" dt="2025-02-19T16:07:08.928" v="591"/>
          <ac:spMkLst>
            <pc:docMk/>
            <pc:sldMk cId="2886146493" sldId="2147483597"/>
            <ac:spMk id="3" creationId="{4A4A6989-FF65-39AE-B5A1-1BB973F688D7}"/>
          </ac:spMkLst>
        </pc:spChg>
        <pc:spChg chg="mod">
          <ac:chgData name="raginee darade" userId="840e65815435179d" providerId="LiveId" clId="{F99A45CC-938C-4CD5-A872-7F02E4BAD512}" dt="2025-02-19T17:32:44.441" v="916" actId="2711"/>
          <ac:spMkLst>
            <pc:docMk/>
            <pc:sldMk cId="2886146493" sldId="2147483597"/>
            <ac:spMk id="4" creationId="{18894E52-B94D-2AEF-A5FF-BD132013B3F3}"/>
          </ac:spMkLst>
        </pc:spChg>
        <pc:grpChg chg="add mod">
          <ac:chgData name="raginee darade" userId="840e65815435179d" providerId="LiveId" clId="{F99A45CC-938C-4CD5-A872-7F02E4BAD512}" dt="2025-02-19T16:07:08.928" v="591"/>
          <ac:grpSpMkLst>
            <pc:docMk/>
            <pc:sldMk cId="2886146493" sldId="2147483597"/>
            <ac:grpSpMk id="2" creationId="{5372FA4A-589C-3BD4-1C3C-12CDDDC2A9B4}"/>
          </ac:grpSpMkLst>
        </pc:grpChg>
        <pc:picChg chg="mod">
          <ac:chgData name="raginee darade" userId="840e65815435179d" providerId="LiveId" clId="{F99A45CC-938C-4CD5-A872-7F02E4BAD512}" dt="2025-02-19T16:07:08.928" v="591"/>
          <ac:picMkLst>
            <pc:docMk/>
            <pc:sldMk cId="2886146493" sldId="2147483597"/>
            <ac:picMk id="5" creationId="{9B0B30CD-7C3E-0D0E-432D-AF21D61EDEFF}"/>
          </ac:picMkLst>
        </pc:picChg>
      </pc:sldChg>
      <pc:sldChg chg="addSp modSp mod">
        <pc:chgData name="raginee darade" userId="840e65815435179d" providerId="LiveId" clId="{F99A45CC-938C-4CD5-A872-7F02E4BAD512}" dt="2025-02-19T17:33:08.567" v="921" actId="207"/>
        <pc:sldMkLst>
          <pc:docMk/>
          <pc:sldMk cId="3600535646" sldId="2147483598"/>
        </pc:sldMkLst>
        <pc:spChg chg="mod">
          <ac:chgData name="raginee darade" userId="840e65815435179d" providerId="LiveId" clId="{F99A45CC-938C-4CD5-A872-7F02E4BAD512}" dt="2025-02-19T16:07:12.616" v="592"/>
          <ac:spMkLst>
            <pc:docMk/>
            <pc:sldMk cId="3600535646" sldId="2147483598"/>
            <ac:spMk id="3" creationId="{7B9DFA91-CE57-6FBB-3B33-2773C199BDF5}"/>
          </ac:spMkLst>
        </pc:spChg>
        <pc:spChg chg="mod">
          <ac:chgData name="raginee darade" userId="840e65815435179d" providerId="LiveId" clId="{F99A45CC-938C-4CD5-A872-7F02E4BAD512}" dt="2025-02-19T17:33:08.567" v="921" actId="207"/>
          <ac:spMkLst>
            <pc:docMk/>
            <pc:sldMk cId="3600535646" sldId="2147483598"/>
            <ac:spMk id="4" creationId="{18894E52-B94D-2AEF-A5FF-BD132013B3F3}"/>
          </ac:spMkLst>
        </pc:spChg>
        <pc:grpChg chg="add mod">
          <ac:chgData name="raginee darade" userId="840e65815435179d" providerId="LiveId" clId="{F99A45CC-938C-4CD5-A872-7F02E4BAD512}" dt="2025-02-19T16:07:12.616" v="592"/>
          <ac:grpSpMkLst>
            <pc:docMk/>
            <pc:sldMk cId="3600535646" sldId="2147483598"/>
            <ac:grpSpMk id="2" creationId="{4ABCA4E4-7525-3748-C186-024C3F7EBDF3}"/>
          </ac:grpSpMkLst>
        </pc:grpChg>
        <pc:picChg chg="mod">
          <ac:chgData name="raginee darade" userId="840e65815435179d" providerId="LiveId" clId="{F99A45CC-938C-4CD5-A872-7F02E4BAD512}" dt="2025-02-19T16:07:12.616" v="592"/>
          <ac:picMkLst>
            <pc:docMk/>
            <pc:sldMk cId="3600535646" sldId="2147483598"/>
            <ac:picMk id="5" creationId="{A77CD894-CF57-E777-B596-0BDFB9D47BA2}"/>
          </ac:picMkLst>
        </pc:picChg>
      </pc:sldChg>
      <pc:sldChg chg="addSp delSp modSp mod ord">
        <pc:chgData name="raginee darade" userId="840e65815435179d" providerId="LiveId" clId="{F99A45CC-938C-4CD5-A872-7F02E4BAD512}" dt="2025-02-19T17:32:01.594" v="914" actId="14100"/>
        <pc:sldMkLst>
          <pc:docMk/>
          <pc:sldMk cId="2749981155" sldId="2147483599"/>
        </pc:sldMkLst>
        <pc:spChg chg="add mod">
          <ac:chgData name="raginee darade" userId="840e65815435179d" providerId="LiveId" clId="{F99A45CC-938C-4CD5-A872-7F02E4BAD512}" dt="2025-02-19T17:31:07.418" v="891" actId="5793"/>
          <ac:spMkLst>
            <pc:docMk/>
            <pc:sldMk cId="2749981155" sldId="2147483599"/>
            <ac:spMk id="3" creationId="{49DCB070-7AA3-4434-A833-8A1AEB60FFF2}"/>
          </ac:spMkLst>
        </pc:spChg>
        <pc:spChg chg="mod">
          <ac:chgData name="raginee darade" userId="840e65815435179d" providerId="LiveId" clId="{F99A45CC-938C-4CD5-A872-7F02E4BAD512}" dt="2025-02-19T17:32:01.594" v="914" actId="14100"/>
          <ac:spMkLst>
            <pc:docMk/>
            <pc:sldMk cId="2749981155" sldId="2147483599"/>
            <ac:spMk id="4" creationId="{18894E52-B94D-2AEF-A5FF-BD132013B3F3}"/>
          </ac:spMkLst>
        </pc:spChg>
        <pc:spChg chg="mod">
          <ac:chgData name="raginee darade" userId="840e65815435179d" providerId="LiveId" clId="{F99A45CC-938C-4CD5-A872-7F02E4BAD512}" dt="2025-02-19T16:07:00.931" v="589"/>
          <ac:spMkLst>
            <pc:docMk/>
            <pc:sldMk cId="2749981155" sldId="2147483599"/>
            <ac:spMk id="5" creationId="{4118CA21-A91A-E01A-8A89-DB8BA00FFFD2}"/>
          </ac:spMkLst>
        </pc:spChg>
        <pc:spChg chg="mod">
          <ac:chgData name="raginee darade" userId="840e65815435179d" providerId="LiveId" clId="{F99A45CC-938C-4CD5-A872-7F02E4BAD512}" dt="2025-02-17T12:02:19.131" v="327" actId="20577"/>
          <ac:spMkLst>
            <pc:docMk/>
            <pc:sldMk cId="2749981155" sldId="2147483599"/>
            <ac:spMk id="6" creationId="{4F0B5328-042F-21E0-8EAE-0341E4B46CBA}"/>
          </ac:spMkLst>
        </pc:spChg>
        <pc:grpChg chg="add mod">
          <ac:chgData name="raginee darade" userId="840e65815435179d" providerId="LiveId" clId="{F99A45CC-938C-4CD5-A872-7F02E4BAD512}" dt="2025-02-19T16:07:03.330" v="590" actId="1076"/>
          <ac:grpSpMkLst>
            <pc:docMk/>
            <pc:sldMk cId="2749981155" sldId="2147483599"/>
            <ac:grpSpMk id="2" creationId="{4A5A3F3D-C29E-68CB-9AE7-AF3E5C51C43D}"/>
          </ac:grpSpMkLst>
        </pc:grpChg>
        <pc:picChg chg="mod">
          <ac:chgData name="raginee darade" userId="840e65815435179d" providerId="LiveId" clId="{F99A45CC-938C-4CD5-A872-7F02E4BAD512}" dt="2025-02-19T16:07:00.931" v="589"/>
          <ac:picMkLst>
            <pc:docMk/>
            <pc:sldMk cId="2749981155" sldId="2147483599"/>
            <ac:picMk id="7" creationId="{ED6A9C0B-8486-CCEC-6F15-DF2DAD6CEFE1}"/>
          </ac:picMkLst>
        </pc:picChg>
      </pc:sldChg>
      <pc:sldChg chg="addSp delSp modSp mod">
        <pc:chgData name="raginee darade" userId="840e65815435179d" providerId="LiveId" clId="{F99A45CC-938C-4CD5-A872-7F02E4BAD512}" dt="2025-02-19T16:06:55.187" v="588" actId="1076"/>
        <pc:sldMkLst>
          <pc:docMk/>
          <pc:sldMk cId="3406092033" sldId="2147483600"/>
        </pc:sldMkLst>
        <pc:spChg chg="add del mod">
          <ac:chgData name="raginee darade" userId="840e65815435179d" providerId="LiveId" clId="{F99A45CC-938C-4CD5-A872-7F02E4BAD512}" dt="2025-02-19T15:44:53.138" v="461"/>
          <ac:spMkLst>
            <pc:docMk/>
            <pc:sldMk cId="3406092033" sldId="2147483600"/>
            <ac:spMk id="2" creationId="{F6131E75-2C9E-7938-E045-4AACEF9AA88E}"/>
          </ac:spMkLst>
        </pc:spChg>
        <pc:spChg chg="mod">
          <ac:chgData name="raginee darade" userId="840e65815435179d" providerId="LiveId" clId="{F99A45CC-938C-4CD5-A872-7F02E4BAD512}" dt="2025-02-19T15:35:26.801" v="440" actId="20577"/>
          <ac:spMkLst>
            <pc:docMk/>
            <pc:sldMk cId="3406092033" sldId="2147483600"/>
            <ac:spMk id="4" creationId="{18894E52-B94D-2AEF-A5FF-BD132013B3F3}"/>
          </ac:spMkLst>
        </pc:spChg>
        <pc:spChg chg="add mod">
          <ac:chgData name="raginee darade" userId="840e65815435179d" providerId="LiveId" clId="{F99A45CC-938C-4CD5-A872-7F02E4BAD512}" dt="2025-02-19T16:06:35.631" v="583"/>
          <ac:spMkLst>
            <pc:docMk/>
            <pc:sldMk cId="3406092033" sldId="2147483600"/>
            <ac:spMk id="5" creationId="{CCA78573-52AB-8EA6-F25D-74A341689F83}"/>
          </ac:spMkLst>
        </pc:spChg>
        <pc:spChg chg="add mod">
          <ac:chgData name="raginee darade" userId="840e65815435179d" providerId="LiveId" clId="{F99A45CC-938C-4CD5-A872-7F02E4BAD512}" dt="2025-02-19T16:06:36.727" v="584"/>
          <ac:spMkLst>
            <pc:docMk/>
            <pc:sldMk cId="3406092033" sldId="2147483600"/>
            <ac:spMk id="7" creationId="{57FFFB01-0FC8-0DAE-BA69-56F6B305F19B}"/>
          </ac:spMkLst>
        </pc:spChg>
        <pc:spChg chg="mod">
          <ac:chgData name="raginee darade" userId="840e65815435179d" providerId="LiveId" clId="{F99A45CC-938C-4CD5-A872-7F02E4BAD512}" dt="2025-02-19T16:06:52.452" v="587"/>
          <ac:spMkLst>
            <pc:docMk/>
            <pc:sldMk cId="3406092033" sldId="2147483600"/>
            <ac:spMk id="9" creationId="{5371EEAA-8B75-58F1-F5B4-D0F8BF76F7AC}"/>
          </ac:spMkLst>
        </pc:spChg>
        <pc:grpChg chg="add mod">
          <ac:chgData name="raginee darade" userId="840e65815435179d" providerId="LiveId" clId="{F99A45CC-938C-4CD5-A872-7F02E4BAD512}" dt="2025-02-19T16:06:55.187" v="588" actId="1076"/>
          <ac:grpSpMkLst>
            <pc:docMk/>
            <pc:sldMk cId="3406092033" sldId="2147483600"/>
            <ac:grpSpMk id="8" creationId="{CA1DD7D7-8C97-78CE-26B1-A20A98A62F41}"/>
          </ac:grpSpMkLst>
        </pc:grpChg>
        <pc:picChg chg="add mod">
          <ac:chgData name="raginee darade" userId="840e65815435179d" providerId="LiveId" clId="{F99A45CC-938C-4CD5-A872-7F02E4BAD512}" dt="2025-02-19T15:44:33.031" v="459" actId="1076"/>
          <ac:picMkLst>
            <pc:docMk/>
            <pc:sldMk cId="3406092033" sldId="2147483600"/>
            <ac:picMk id="3" creationId="{DB8D0A3F-A19A-F8A1-DB39-EFF99B4DC4AD}"/>
          </ac:picMkLst>
        </pc:picChg>
        <pc:picChg chg="mod">
          <ac:chgData name="raginee darade" userId="840e65815435179d" providerId="LiveId" clId="{F99A45CC-938C-4CD5-A872-7F02E4BAD512}" dt="2025-02-19T16:06:52.452" v="587"/>
          <ac:picMkLst>
            <pc:docMk/>
            <pc:sldMk cId="3406092033" sldId="2147483600"/>
            <ac:picMk id="10" creationId="{C135D4F3-9410-A722-071D-36D63C0EE207}"/>
          </ac:picMkLst>
        </pc:picChg>
      </pc:sldChg>
      <pc:sldChg chg="addSp modSp mod">
        <pc:chgData name="raginee darade" userId="840e65815435179d" providerId="LiveId" clId="{F99A45CC-938C-4CD5-A872-7F02E4BAD512}" dt="2025-02-19T16:15:52.403" v="711" actId="12"/>
        <pc:sldMkLst>
          <pc:docMk/>
          <pc:sldMk cId="3387128841" sldId="2147483601"/>
        </pc:sldMkLst>
        <pc:spChg chg="mod">
          <ac:chgData name="raginee darade" userId="840e65815435179d" providerId="LiveId" clId="{F99A45CC-938C-4CD5-A872-7F02E4BAD512}" dt="2025-02-19T16:06:28.338" v="582"/>
          <ac:spMkLst>
            <pc:docMk/>
            <pc:sldMk cId="3387128841" sldId="2147483601"/>
            <ac:spMk id="3" creationId="{1477BA3B-7812-F9CD-7D46-35B3E562760B}"/>
          </ac:spMkLst>
        </pc:spChg>
        <pc:spChg chg="mod">
          <ac:chgData name="raginee darade" userId="840e65815435179d" providerId="LiveId" clId="{F99A45CC-938C-4CD5-A872-7F02E4BAD512}" dt="2025-02-19T16:15:52.403" v="711" actId="12"/>
          <ac:spMkLst>
            <pc:docMk/>
            <pc:sldMk cId="3387128841" sldId="2147483601"/>
            <ac:spMk id="4" creationId="{18894E52-B94D-2AEF-A5FF-BD132013B3F3}"/>
          </ac:spMkLst>
        </pc:spChg>
        <pc:spChg chg="mod">
          <ac:chgData name="raginee darade" userId="840e65815435179d" providerId="LiveId" clId="{F99A45CC-938C-4CD5-A872-7F02E4BAD512}" dt="2025-02-19T16:13:30.878" v="670" actId="1076"/>
          <ac:spMkLst>
            <pc:docMk/>
            <pc:sldMk cId="3387128841" sldId="2147483601"/>
            <ac:spMk id="6" creationId="{4F0B5328-042F-21E0-8EAE-0341E4B46CBA}"/>
          </ac:spMkLst>
        </pc:spChg>
        <pc:grpChg chg="add mod">
          <ac:chgData name="raginee darade" userId="840e65815435179d" providerId="LiveId" clId="{F99A45CC-938C-4CD5-A872-7F02E4BAD512}" dt="2025-02-19T16:06:28.338" v="582"/>
          <ac:grpSpMkLst>
            <pc:docMk/>
            <pc:sldMk cId="3387128841" sldId="2147483601"/>
            <ac:grpSpMk id="2" creationId="{BD72B885-C1BC-CF0C-422B-39688FEE16D0}"/>
          </ac:grpSpMkLst>
        </pc:grpChg>
        <pc:picChg chg="mod">
          <ac:chgData name="raginee darade" userId="840e65815435179d" providerId="LiveId" clId="{F99A45CC-938C-4CD5-A872-7F02E4BAD512}" dt="2025-02-19T16:06:28.338" v="582"/>
          <ac:picMkLst>
            <pc:docMk/>
            <pc:sldMk cId="3387128841" sldId="2147483601"/>
            <ac:picMk id="5" creationId="{8FD88CA1-20D2-F358-8F4A-A6164AEC61D7}"/>
          </ac:picMkLst>
        </pc:picChg>
      </pc:sldChg>
      <pc:sldChg chg="add del">
        <pc:chgData name="raginee darade" userId="840e65815435179d" providerId="LiveId" clId="{F99A45CC-938C-4CD5-A872-7F02E4BAD512}" dt="2025-02-19T15:58:17.818" v="488" actId="2696"/>
        <pc:sldMkLst>
          <pc:docMk/>
          <pc:sldMk cId="423911559" sldId="2147483602"/>
        </pc:sldMkLst>
      </pc:sldChg>
      <pc:sldChg chg="add del">
        <pc:chgData name="raginee darade" userId="840e65815435179d" providerId="LiveId" clId="{F99A45CC-938C-4CD5-A872-7F02E4BAD512}" dt="2025-02-19T15:59:01.503" v="515" actId="2696"/>
        <pc:sldMkLst>
          <pc:docMk/>
          <pc:sldMk cId="1601236605" sldId="2147483602"/>
        </pc:sldMkLst>
      </pc:sldChg>
      <pc:sldChg chg="new del">
        <pc:chgData name="raginee darade" userId="840e65815435179d" providerId="LiveId" clId="{F99A45CC-938C-4CD5-A872-7F02E4BAD512}" dt="2025-02-19T15:58:06.839" v="485" actId="2696"/>
        <pc:sldMkLst>
          <pc:docMk/>
          <pc:sldMk cId="1834667105" sldId="2147483602"/>
        </pc:sldMkLst>
      </pc:sldChg>
      <pc:sldChg chg="addSp delSp modSp add mod ord">
        <pc:chgData name="raginee darade" userId="840e65815435179d" providerId="LiveId" clId="{F99A45CC-938C-4CD5-A872-7F02E4BAD512}" dt="2025-02-19T16:07:32.943" v="595"/>
        <pc:sldMkLst>
          <pc:docMk/>
          <pc:sldMk cId="3700091346" sldId="2147483603"/>
        </pc:sldMkLst>
        <pc:spChg chg="add del mod">
          <ac:chgData name="raginee darade" userId="840e65815435179d" providerId="LiveId" clId="{F99A45CC-938C-4CD5-A872-7F02E4BAD512}" dt="2025-02-19T15:58:48.253" v="508" actId="11529"/>
          <ac:spMkLst>
            <pc:docMk/>
            <pc:sldMk cId="3700091346" sldId="2147483603"/>
            <ac:spMk id="2" creationId="{D2E68C45-448F-ECC5-D4A5-ED94C0F107EC}"/>
          </ac:spMkLst>
        </pc:spChg>
        <pc:spChg chg="add del mod">
          <ac:chgData name="raginee darade" userId="840e65815435179d" providerId="LiveId" clId="{F99A45CC-938C-4CD5-A872-7F02E4BAD512}" dt="2025-02-19T16:05:36.857" v="577" actId="1076"/>
          <ac:spMkLst>
            <pc:docMk/>
            <pc:sldMk cId="3700091346" sldId="2147483603"/>
            <ac:spMk id="3" creationId="{C7DB6F0C-E9F3-279C-0D8D-4D3AAEEA6AA3}"/>
          </ac:spMkLst>
        </pc:spChg>
        <pc:spChg chg="mod">
          <ac:chgData name="raginee darade" userId="840e65815435179d" providerId="LiveId" clId="{F99A45CC-938C-4CD5-A872-7F02E4BAD512}" dt="2025-02-19T15:58:12.215" v="486" actId="20577"/>
          <ac:spMkLst>
            <pc:docMk/>
            <pc:sldMk cId="3700091346" sldId="2147483603"/>
            <ac:spMk id="4" creationId="{32061FD0-858F-9B27-D644-2C6DCFBA1496}"/>
          </ac:spMkLst>
        </pc:spChg>
        <pc:spChg chg="mod">
          <ac:chgData name="raginee darade" userId="840e65815435179d" providerId="LiveId" clId="{F99A45CC-938C-4CD5-A872-7F02E4BAD512}" dt="2025-02-19T15:58:48.578" v="509" actId="20577"/>
          <ac:spMkLst>
            <pc:docMk/>
            <pc:sldMk cId="3700091346" sldId="2147483603"/>
            <ac:spMk id="6" creationId="{BA700276-0F84-3289-F0D1-1671EEBDE4EF}"/>
          </ac:spMkLst>
        </pc:spChg>
        <pc:spChg chg="mod">
          <ac:chgData name="raginee darade" userId="840e65815435179d" providerId="LiveId" clId="{F99A45CC-938C-4CD5-A872-7F02E4BAD512}" dt="2025-02-19T16:05:21.383" v="575" actId="20577"/>
          <ac:spMkLst>
            <pc:docMk/>
            <pc:sldMk cId="3700091346" sldId="2147483603"/>
            <ac:spMk id="7" creationId="{5C6DB876-253C-4470-4D33-407C1CEA59B7}"/>
          </ac:spMkLst>
        </pc:spChg>
        <pc:spChg chg="del mod">
          <ac:chgData name="raginee darade" userId="840e65815435179d" providerId="LiveId" clId="{F99A45CC-938C-4CD5-A872-7F02E4BAD512}" dt="2025-02-19T16:04:49.912" v="569" actId="21"/>
          <ac:spMkLst>
            <pc:docMk/>
            <pc:sldMk cId="3700091346" sldId="2147483603"/>
            <ac:spMk id="11" creationId="{38BE8D2F-921E-B5A6-836C-CE43DE438E8D}"/>
          </ac:spMkLst>
        </pc:spChg>
        <pc:spChg chg="mod">
          <ac:chgData name="raginee darade" userId="840e65815435179d" providerId="LiveId" clId="{F99A45CC-938C-4CD5-A872-7F02E4BAD512}" dt="2025-02-19T16:06:05.501" v="579"/>
          <ac:spMkLst>
            <pc:docMk/>
            <pc:sldMk cId="3700091346" sldId="2147483603"/>
            <ac:spMk id="13" creationId="{5C6DB876-253C-4470-4D33-407C1CEA59B7}"/>
          </ac:spMkLst>
        </pc:spChg>
        <pc:grpChg chg="add del mod">
          <ac:chgData name="raginee darade" userId="840e65815435179d" providerId="LiveId" clId="{F99A45CC-938C-4CD5-A872-7F02E4BAD512}" dt="2025-02-19T16:06:03.902" v="578" actId="21"/>
          <ac:grpSpMkLst>
            <pc:docMk/>
            <pc:sldMk cId="3700091346" sldId="2147483603"/>
            <ac:grpSpMk id="5" creationId="{8A409657-343C-CB20-983F-70A33414C719}"/>
          </ac:grpSpMkLst>
        </pc:grpChg>
        <pc:grpChg chg="del mod">
          <ac:chgData name="raginee darade" userId="840e65815435179d" providerId="LiveId" clId="{F99A45CC-938C-4CD5-A872-7F02E4BAD512}" dt="2025-02-19T16:04:49.912" v="569" actId="21"/>
          <ac:grpSpMkLst>
            <pc:docMk/>
            <pc:sldMk cId="3700091346" sldId="2147483603"/>
            <ac:grpSpMk id="9" creationId="{FD099D69-438C-F63D-E3A8-C94804FDA214}"/>
          </ac:grpSpMkLst>
        </pc:grpChg>
        <pc:grpChg chg="add del mod">
          <ac:chgData name="raginee darade" userId="840e65815435179d" providerId="LiveId" clId="{F99A45CC-938C-4CD5-A872-7F02E4BAD512}" dt="2025-02-19T16:06:45.718" v="586" actId="21"/>
          <ac:grpSpMkLst>
            <pc:docMk/>
            <pc:sldMk cId="3700091346" sldId="2147483603"/>
            <ac:grpSpMk id="12" creationId="{8A409657-343C-CB20-983F-70A33414C719}"/>
          </ac:grpSpMkLst>
        </pc:grpChg>
        <pc:picChg chg="del mod">
          <ac:chgData name="raginee darade" userId="840e65815435179d" providerId="LiveId" clId="{F99A45CC-938C-4CD5-A872-7F02E4BAD512}" dt="2025-02-19T16:05:18.462" v="574" actId="21"/>
          <ac:picMkLst>
            <pc:docMk/>
            <pc:sldMk cId="3700091346" sldId="2147483603"/>
            <ac:picMk id="8" creationId="{61E36F0D-E349-3484-7ED3-CBC1BFA0736A}"/>
          </ac:picMkLst>
        </pc:picChg>
        <pc:picChg chg="mod">
          <ac:chgData name="raginee darade" userId="840e65815435179d" providerId="LiveId" clId="{F99A45CC-938C-4CD5-A872-7F02E4BAD512}" dt="2025-02-19T16:05:06.834" v="572" actId="1076"/>
          <ac:picMkLst>
            <pc:docMk/>
            <pc:sldMk cId="3700091346" sldId="2147483603"/>
            <ac:picMk id="10" creationId="{1CA31038-EC24-8470-D90A-FD9549818D31}"/>
          </ac:picMkLst>
        </pc:picChg>
        <pc:picChg chg="mod">
          <ac:chgData name="raginee darade" userId="840e65815435179d" providerId="LiveId" clId="{F99A45CC-938C-4CD5-A872-7F02E4BAD512}" dt="2025-02-19T16:06:05.501" v="579"/>
          <ac:picMkLst>
            <pc:docMk/>
            <pc:sldMk cId="3700091346" sldId="2147483603"/>
            <ac:picMk id="14" creationId="{1CA31038-EC24-8470-D90A-FD9549818D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9A13F-4EF1-C9BD-0550-796C6683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55ED4-C9D2-DF2C-9186-C1A92A598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E1C3D-EF06-7BDB-171C-962050B0F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7BE27-1E6C-4F21-EF22-8BCEF72B1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11176F-68C6-DAEE-D537-AEC84D4908DD}"/>
              </a:ext>
            </a:extLst>
          </p:cNvPr>
          <p:cNvSpPr/>
          <p:nvPr/>
        </p:nvSpPr>
        <p:spPr>
          <a:xfrm>
            <a:off x="0" y="1514653"/>
            <a:ext cx="5040667" cy="1156138"/>
          </a:xfrm>
          <a:prstGeom prst="rect">
            <a:avLst/>
          </a:prstGeom>
          <a:solidFill>
            <a:srgbClr val="2935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"/>
          <p:cNvSpPr/>
          <p:nvPr/>
        </p:nvSpPr>
        <p:spPr>
          <a:xfrm>
            <a:off x="0" y="80962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55B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0" y="1626426"/>
            <a:ext cx="5040667" cy="59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8A8"/>
              </a:buClr>
              <a:buSzPts val="3200"/>
              <a:buFont typeface="Quattrocento Sans"/>
              <a:buNone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Bhasha </a:t>
            </a:r>
            <a:r>
              <a:rPr lang="en-US" sz="2400" b="1" dirty="0" err="1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Bandhu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Hackathon</a:t>
            </a:r>
            <a:endParaRPr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2099396"/>
            <a:ext cx="50406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Innovating for a Multilingual Judiciary</a:t>
            </a:r>
            <a:endParaRPr sz="18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6515006" y="1048222"/>
            <a:ext cx="4202655" cy="2840948"/>
            <a:chOff x="5744480" y="1426638"/>
            <a:chExt cx="4202655" cy="2840948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5744480" y="3670641"/>
              <a:ext cx="4202655" cy="59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Supported by</a:t>
              </a:r>
              <a:endParaRPr/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23137" y="3588701"/>
              <a:ext cx="861187" cy="35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"/>
            <p:cNvGrpSpPr/>
            <p:nvPr/>
          </p:nvGrpSpPr>
          <p:grpSpPr>
            <a:xfrm>
              <a:off x="6751128" y="1426638"/>
              <a:ext cx="2949298" cy="2715031"/>
              <a:chOff x="4622154" y="3957084"/>
              <a:chExt cx="2949298" cy="2715031"/>
            </a:xfrm>
          </p:grpSpPr>
          <p:pic>
            <p:nvPicPr>
              <p:cNvPr id="100" name="Google Shape;100;p1" descr="A logo with text on it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622154" y="3957084"/>
                <a:ext cx="2739601" cy="2715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1"/>
              <p:cNvSpPr txBox="1"/>
              <p:nvPr/>
            </p:nvSpPr>
            <p:spPr>
              <a:xfrm>
                <a:off x="4879689" y="5437898"/>
                <a:ext cx="269176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D0D0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Innovating for a Multilingual Judiciary</a:t>
                </a:r>
                <a:endParaRPr sz="1200" b="1" dirty="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" name="Google Shape;102;p1" descr="A logo with orange green and black color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5977" y="449900"/>
            <a:ext cx="1440712" cy="5752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DF08B3-AEE1-75EC-DA76-20E39A0A586A}"/>
              </a:ext>
            </a:extLst>
          </p:cNvPr>
          <p:cNvSpPr txBox="1"/>
          <p:nvPr/>
        </p:nvSpPr>
        <p:spPr>
          <a:xfrm>
            <a:off x="467433" y="2900453"/>
            <a:ext cx="609805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Individual Name: Raginee Darade</a:t>
            </a:r>
            <a:br>
              <a:rPr lang="en-US" dirty="0"/>
            </a:br>
            <a:r>
              <a:rPr lang="en-US" dirty="0"/>
              <a:t>Individual bio: </a:t>
            </a:r>
            <a:r>
              <a:rPr lang="en-IN" dirty="0"/>
              <a:t>Female </a:t>
            </a:r>
            <a:br>
              <a:rPr lang="en-US" dirty="0"/>
            </a:br>
            <a:r>
              <a:rPr lang="en-US" dirty="0"/>
              <a:t>Date: 22-02-2025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311179" y="0"/>
            <a:ext cx="11300621" cy="777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endParaRPr lang="en-US" sz="3500" b="1" dirty="0">
              <a:solidFill>
                <a:srgbClr val="29358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600" b="1" dirty="0"/>
              <a:t>Student Side Challenges: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🔹 No </a:t>
            </a:r>
            <a:r>
              <a:rPr lang="en-US" sz="2200" b="1" dirty="0"/>
              <a:t>clear resume score</a:t>
            </a:r>
            <a:r>
              <a:rPr lang="en-US" sz="2200" dirty="0"/>
              <a:t> or </a:t>
            </a:r>
            <a:r>
              <a:rPr lang="en-US" sz="2200" b="1" dirty="0"/>
              <a:t>job-specific feedback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Paid &amp; expensive tools</a:t>
            </a:r>
            <a:r>
              <a:rPr lang="en-US" sz="2200" dirty="0"/>
              <a:t>, limiting access.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Poor UI</a:t>
            </a:r>
            <a:r>
              <a:rPr lang="en-US" sz="2200" dirty="0"/>
              <a:t> and </a:t>
            </a:r>
            <a:r>
              <a:rPr lang="en-US" sz="2200" b="1" dirty="0"/>
              <a:t>confusing evaluation results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Lack of hiring insights</a:t>
            </a:r>
            <a:r>
              <a:rPr lang="en-US" sz="2200" dirty="0"/>
              <a:t> and </a:t>
            </a:r>
            <a:r>
              <a:rPr lang="en-US" sz="2200" b="1" dirty="0"/>
              <a:t>career guidance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600" b="1" dirty="0"/>
              <a:t>Evaluator Challenges: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🔹 </a:t>
            </a:r>
            <a:r>
              <a:rPr lang="en-US" sz="2200" b="1" dirty="0"/>
              <a:t>Time-consuming manual resume screening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Existing ATS tools miss context</a:t>
            </a:r>
            <a:r>
              <a:rPr lang="en-US" sz="2200" dirty="0"/>
              <a:t>, soft skills, and true potential.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Bias in hiring</a:t>
            </a:r>
            <a:r>
              <a:rPr lang="en-US" sz="2200" dirty="0"/>
              <a:t>, leading to unfair selections.</a:t>
            </a:r>
            <a:br>
              <a:rPr lang="en-US" sz="2200" dirty="0"/>
            </a:br>
            <a:r>
              <a:rPr lang="en-US" sz="2200" dirty="0"/>
              <a:t>🔹 </a:t>
            </a:r>
            <a:r>
              <a:rPr lang="en-US" sz="2200" b="1" dirty="0"/>
              <a:t>Generic AI results</a:t>
            </a:r>
            <a:r>
              <a:rPr lang="en-US" sz="2200" dirty="0"/>
              <a:t>, not tailored to </a:t>
            </a:r>
            <a:r>
              <a:rPr lang="en-US" sz="2200" b="1" dirty="0"/>
              <a:t>specific job roles</a:t>
            </a:r>
            <a:r>
              <a:rPr lang="en-US" sz="2200" dirty="0"/>
              <a:t>.</a:t>
            </a:r>
          </a:p>
          <a:p>
            <a:pPr>
              <a:spcAft>
                <a:spcPts val="1500"/>
              </a:spcAft>
            </a:pPr>
            <a:endParaRPr lang="en-US" sz="22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IN" sz="22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oogle Shape;96;p1">
            <a:extLst>
              <a:ext uri="{FF2B5EF4-FFF2-40B4-BE49-F238E27FC236}">
                <a16:creationId xmlns:a16="http://schemas.microsoft.com/office/drawing/2014/main" id="{F790DF5F-7256-5F53-430A-C99C1588E8B7}"/>
              </a:ext>
            </a:extLst>
          </p:cNvPr>
          <p:cNvGrpSpPr/>
          <p:nvPr/>
        </p:nvGrpSpPr>
        <p:grpSpPr>
          <a:xfrm>
            <a:off x="9838939" y="-329561"/>
            <a:ext cx="2353061" cy="1645609"/>
            <a:chOff x="5744480" y="3670642"/>
            <a:chExt cx="4202655" cy="4082821"/>
          </a:xfrm>
        </p:grpSpPr>
        <p:sp>
          <p:nvSpPr>
            <p:cNvPr id="3" name="Google Shape;97;p1">
              <a:extLst>
                <a:ext uri="{FF2B5EF4-FFF2-40B4-BE49-F238E27FC236}">
                  <a16:creationId xmlns:a16="http://schemas.microsoft.com/office/drawing/2014/main" id="{9A255E6E-CF82-3BF8-5AEA-3305FB5B7793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5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9810937A-D559-A3AC-D410-0BD7B04E87D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909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1102864" y="774266"/>
            <a:ext cx="11300621" cy="530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Solution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Rockwell Extra Bold" panose="02060903040505020403" pitchFamily="18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br>
              <a:rPr lang="en-IN" sz="1600" dirty="0"/>
            </a:br>
            <a:r>
              <a:rPr lang="en-IN" sz="1600" b="1" dirty="0"/>
              <a:t>Resume Ranker</a:t>
            </a:r>
            <a:r>
              <a:rPr lang="en-IN" sz="1600" dirty="0"/>
              <a:t> – Matches resumes </a:t>
            </a:r>
            <a:r>
              <a:rPr lang="en-IN" sz="1600" b="1" dirty="0"/>
              <a:t>intelligently</a:t>
            </a:r>
            <a:r>
              <a:rPr lang="en-IN" sz="1600" dirty="0"/>
              <a:t> with job descriptions.</a:t>
            </a:r>
            <a:br>
              <a:rPr lang="en-IN" sz="1600" dirty="0"/>
            </a:br>
            <a:r>
              <a:rPr lang="en-IN" sz="1600" b="1" dirty="0"/>
              <a:t>Bias Detector</a:t>
            </a:r>
            <a:r>
              <a:rPr lang="en-IN" sz="1600" dirty="0"/>
              <a:t> – Ensures </a:t>
            </a:r>
            <a:r>
              <a:rPr lang="en-IN" sz="1600" b="1" dirty="0"/>
              <a:t>fair selection</a:t>
            </a:r>
            <a:r>
              <a:rPr lang="en-IN" sz="1600" dirty="0"/>
              <a:t> by removing hidden biases.</a:t>
            </a:r>
            <a:br>
              <a:rPr lang="en-IN" sz="1600" dirty="0"/>
            </a:br>
            <a:r>
              <a:rPr lang="en-IN" sz="1600" b="1" dirty="0"/>
              <a:t>Job Fit Predictor</a:t>
            </a:r>
            <a:r>
              <a:rPr lang="en-IN" sz="1600" dirty="0"/>
              <a:t> – Suggests </a:t>
            </a:r>
            <a:r>
              <a:rPr lang="en-IN" sz="1600" b="1" dirty="0"/>
              <a:t>best-suited roles</a:t>
            </a:r>
            <a:r>
              <a:rPr lang="en-IN" sz="1600" dirty="0"/>
              <a:t> based on skills &amp; experience.</a:t>
            </a:r>
            <a:br>
              <a:rPr lang="en-IN" sz="1600" dirty="0"/>
            </a:br>
            <a:r>
              <a:rPr lang="en-IN" sz="1600" b="1" dirty="0"/>
              <a:t>Skill Enhancer</a:t>
            </a:r>
            <a:r>
              <a:rPr lang="en-IN" sz="1600" dirty="0"/>
              <a:t> – Recommends </a:t>
            </a:r>
            <a:r>
              <a:rPr lang="en-IN" sz="1600" b="1" dirty="0"/>
              <a:t>learning paths</a:t>
            </a:r>
            <a:r>
              <a:rPr lang="en-IN" sz="1600" dirty="0"/>
              <a:t> to improve hiring chances.</a:t>
            </a:r>
          </a:p>
          <a:p>
            <a:pPr lvl="1">
              <a:lnSpc>
                <a:spcPct val="150000"/>
              </a:lnSpc>
            </a:pPr>
            <a:r>
              <a:rPr lang="en-IN" sz="1600" b="1" dirty="0"/>
              <a:t>User Benefits (Completely Free Service):</a:t>
            </a:r>
            <a:br>
              <a:rPr lang="en-IN" sz="1600" dirty="0"/>
            </a:br>
            <a:r>
              <a:rPr lang="en-IN" sz="1600" b="1" dirty="0"/>
              <a:t>Instant AI-Powered Reports</a:t>
            </a:r>
            <a:r>
              <a:rPr lang="en-IN" sz="1600" dirty="0"/>
              <a:t> – Users get </a:t>
            </a:r>
            <a:r>
              <a:rPr lang="en-IN" sz="1600" b="1" dirty="0"/>
              <a:t>detailed insights</a:t>
            </a:r>
            <a:r>
              <a:rPr lang="en-IN" sz="1600" dirty="0"/>
              <a:t> without paying.</a:t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b="1" dirty="0"/>
              <a:t>Free Resume Download &amp; Sharing</a:t>
            </a:r>
            <a:r>
              <a:rPr lang="en-IN" sz="1600" dirty="0"/>
              <a:t> – Users can download reports in </a:t>
            </a:r>
            <a:r>
              <a:rPr lang="en-IN" sz="1600" b="1" dirty="0"/>
              <a:t>PDF/PNG format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b="1" dirty="0"/>
              <a:t>Accessible to Everyone</a:t>
            </a:r>
            <a:r>
              <a:rPr lang="en-IN" sz="1600" dirty="0"/>
              <a:t> – Open for </a:t>
            </a:r>
            <a:r>
              <a:rPr lang="en-IN" sz="1600" b="1" dirty="0"/>
              <a:t>students, job seekers, and recruiters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b="1" dirty="0"/>
              <a:t>Search-Based Resume Insights</a:t>
            </a:r>
            <a:r>
              <a:rPr lang="en-IN" sz="1600" dirty="0"/>
              <a:t> – Users can </a:t>
            </a:r>
            <a:r>
              <a:rPr lang="en-IN" sz="1600" b="1" dirty="0"/>
              <a:t>quickly </a:t>
            </a:r>
            <a:r>
              <a:rPr lang="en-IN" sz="1600" b="1" dirty="0" err="1"/>
              <a:t>analyze</a:t>
            </a:r>
            <a:r>
              <a:rPr lang="en-IN" sz="1600" b="1" dirty="0"/>
              <a:t> resumes</a:t>
            </a:r>
            <a:r>
              <a:rPr lang="en-IN" sz="1600" dirty="0"/>
              <a:t> with AI.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 </a:t>
            </a:r>
            <a:r>
              <a:rPr lang="en-IN" sz="1600" b="1" dirty="0"/>
              <a:t>Outcome:</a:t>
            </a:r>
            <a:r>
              <a:rPr lang="en-IN" sz="1600" dirty="0"/>
              <a:t> Faster, fairer, and </a:t>
            </a:r>
            <a:r>
              <a:rPr lang="en-IN" sz="1600" b="1" dirty="0"/>
              <a:t>completely free</a:t>
            </a:r>
            <a:r>
              <a:rPr lang="en-IN" sz="1600" dirty="0"/>
              <a:t> AI-driven hiring decisions!</a:t>
            </a:r>
          </a:p>
          <a:p>
            <a:pPr>
              <a:lnSpc>
                <a:spcPct val="150000"/>
              </a:lnSpc>
            </a:pPr>
            <a:endParaRPr lang="en-IN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oogle Shape;96;p1">
            <a:extLst>
              <a:ext uri="{FF2B5EF4-FFF2-40B4-BE49-F238E27FC236}">
                <a16:creationId xmlns:a16="http://schemas.microsoft.com/office/drawing/2014/main" id="{5372FA4A-589C-3BD4-1C3C-12CDDDC2A9B4}"/>
              </a:ext>
            </a:extLst>
          </p:cNvPr>
          <p:cNvGrpSpPr/>
          <p:nvPr/>
        </p:nvGrpSpPr>
        <p:grpSpPr>
          <a:xfrm>
            <a:off x="9838939" y="-329561"/>
            <a:ext cx="2353061" cy="1645609"/>
            <a:chOff x="5744480" y="3670642"/>
            <a:chExt cx="4202655" cy="4082821"/>
          </a:xfrm>
        </p:grpSpPr>
        <p:sp>
          <p:nvSpPr>
            <p:cNvPr id="3" name="Google Shape;97;p1">
              <a:extLst>
                <a:ext uri="{FF2B5EF4-FFF2-40B4-BE49-F238E27FC236}">
                  <a16:creationId xmlns:a16="http://schemas.microsoft.com/office/drawing/2014/main" id="{4A4A6989-FF65-39AE-B5A1-1BB973F688D7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5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9B0B30CD-7C3E-0D0E-432D-AF21D61EDE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861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580200" y="1534874"/>
            <a:ext cx="11300621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ngsana New" panose="020B0502040204020203" pitchFamily="18" charset="-34"/>
                <a:cs typeface="Angsana New" panose="020B0502040204020203" pitchFamily="18" charset="-34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ngsana New" panose="020B0502040204020203" pitchFamily="18" charset="-34"/>
              </a:rPr>
              <a:t>What the User Will Get</a:t>
            </a:r>
          </a:p>
          <a:p>
            <a:r>
              <a:rPr lang="en-US" sz="1600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 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AI-Powered Resume Report</a:t>
            </a:r>
            <a:r>
              <a:rPr lang="en-IN" sz="1800" dirty="0"/>
              <a:t> – A </a:t>
            </a:r>
            <a:r>
              <a:rPr lang="en-IN" sz="1800" b="1" dirty="0"/>
              <a:t>PDF</a:t>
            </a:r>
            <a:r>
              <a:rPr lang="en-IN" sz="1800" dirty="0"/>
              <a:t> with: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  Job Fit Score</a:t>
            </a:r>
            <a:r>
              <a:rPr lang="en-IN" sz="1800" dirty="0"/>
              <a:t> (Match Percentage)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 Strengths &amp; Weaknesses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 Missing Keywords &amp; Skill Gaps</a:t>
            </a:r>
            <a:endParaRPr lang="en-I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Career Improvement Suggestions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 Visual Resume Insights</a:t>
            </a:r>
            <a:r>
              <a:rPr lang="en-IN" sz="1800" dirty="0"/>
              <a:t> – Charts comparing </a:t>
            </a:r>
            <a:r>
              <a:rPr lang="en-IN" sz="1800" b="1" dirty="0"/>
              <a:t>resume vs. job requirements</a:t>
            </a:r>
            <a:r>
              <a:rPr lang="en-IN" sz="1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b="1" dirty="0"/>
              <a:t>Easy Download &amp; Sharing</a:t>
            </a:r>
            <a:r>
              <a:rPr lang="en-IN" sz="1800" dirty="0"/>
              <a:t> – Reports available in </a:t>
            </a:r>
            <a:r>
              <a:rPr lang="en-IN" sz="1800" b="1" dirty="0"/>
              <a:t>PDF &amp; image formats (PNG/JPG)</a:t>
            </a:r>
            <a:r>
              <a:rPr lang="en-IN" sz="1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Aptos" panose="020B0004020202020204" pitchFamily="34" charset="0"/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endParaRPr lang="en-IN" sz="1600" kern="100" dirty="0">
              <a:solidFill>
                <a:schemeClr val="accent1">
                  <a:lumMod val="50000"/>
                </a:schemeClr>
              </a:solidFill>
              <a:effectLst/>
              <a:latin typeface="Angsana New" panose="020B0502040204020203" pitchFamily="18" charset="-34"/>
              <a:ea typeface="Calibri" panose="020F0502020204030204" pitchFamily="34" charset="0"/>
              <a:cs typeface="Angsana New" panose="020B0502040204020203" pitchFamily="18" charset="-34"/>
            </a:endParaRPr>
          </a:p>
        </p:txBody>
      </p:sp>
      <p:grpSp>
        <p:nvGrpSpPr>
          <p:cNvPr id="2" name="Google Shape;96;p1">
            <a:extLst>
              <a:ext uri="{FF2B5EF4-FFF2-40B4-BE49-F238E27FC236}">
                <a16:creationId xmlns:a16="http://schemas.microsoft.com/office/drawing/2014/main" id="{4ABCA4E4-7525-3748-C186-024C3F7EBDF3}"/>
              </a:ext>
            </a:extLst>
          </p:cNvPr>
          <p:cNvGrpSpPr/>
          <p:nvPr/>
        </p:nvGrpSpPr>
        <p:grpSpPr>
          <a:xfrm>
            <a:off x="9838939" y="-329561"/>
            <a:ext cx="2353061" cy="1645609"/>
            <a:chOff x="5744480" y="3670642"/>
            <a:chExt cx="4202655" cy="4082821"/>
          </a:xfrm>
        </p:grpSpPr>
        <p:sp>
          <p:nvSpPr>
            <p:cNvPr id="3" name="Google Shape;97;p1">
              <a:extLst>
                <a:ext uri="{FF2B5EF4-FFF2-40B4-BE49-F238E27FC236}">
                  <a16:creationId xmlns:a16="http://schemas.microsoft.com/office/drawing/2014/main" id="{7B9DFA91-CE57-6FBB-3B33-2773C199BDF5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5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A77CD894-CF57-E777-B596-0BDFB9D47B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005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ghgjhgjghjjchgjnbkjnfgj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480446" y="376802"/>
            <a:ext cx="11232513" cy="708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</a:rPr>
              <a:t>Project Requirements 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r>
              <a:rPr lang="en-IN" sz="2400" b="1" dirty="0"/>
              <a:t> </a:t>
            </a:r>
            <a:r>
              <a:rPr lang="en-IN" sz="2200" b="1" dirty="0"/>
              <a:t>Technologies &amp; Tools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Streamlit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 </a:t>
            </a:r>
            <a:r>
              <a:rPr lang="en-IN" sz="2200" b="1" dirty="0"/>
              <a:t>Python Libraries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PIL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Google Generative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Pdf2image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err="1"/>
              <a:t>os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Base64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err="1"/>
              <a:t>Dotenv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/>
              <a:t>   </a:t>
            </a:r>
            <a:endParaRPr lang="en-IN" sz="18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CB070-7AA3-4434-A833-8A1AEB60FFF2}"/>
              </a:ext>
            </a:extLst>
          </p:cNvPr>
          <p:cNvSpPr txBox="1"/>
          <p:nvPr/>
        </p:nvSpPr>
        <p:spPr>
          <a:xfrm>
            <a:off x="6748270" y="1905506"/>
            <a:ext cx="518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Development &amp; Deployment Tools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VS Code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Virtual Environment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 AI Tools</a:t>
            </a:r>
          </a:p>
          <a:p>
            <a:r>
              <a:rPr lang="en-IN" sz="2400" b="1" dirty="0"/>
              <a:t> External Tools &amp; APIs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Peppler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Third-Party APIs</a:t>
            </a:r>
          </a:p>
        </p:txBody>
      </p:sp>
      <p:grpSp>
        <p:nvGrpSpPr>
          <p:cNvPr id="2" name="Google Shape;96;p1">
            <a:extLst>
              <a:ext uri="{FF2B5EF4-FFF2-40B4-BE49-F238E27FC236}">
                <a16:creationId xmlns:a16="http://schemas.microsoft.com/office/drawing/2014/main" id="{4A5A3F3D-C29E-68CB-9AE7-AF3E5C51C43D}"/>
              </a:ext>
            </a:extLst>
          </p:cNvPr>
          <p:cNvGrpSpPr/>
          <p:nvPr/>
        </p:nvGrpSpPr>
        <p:grpSpPr>
          <a:xfrm>
            <a:off x="10104896" y="-482444"/>
            <a:ext cx="2353061" cy="1645609"/>
            <a:chOff x="5744480" y="3670642"/>
            <a:chExt cx="4202655" cy="4082821"/>
          </a:xfrm>
        </p:grpSpPr>
        <p:sp>
          <p:nvSpPr>
            <p:cNvPr id="5" name="Google Shape;97;p1">
              <a:extLst>
                <a:ext uri="{FF2B5EF4-FFF2-40B4-BE49-F238E27FC236}">
                  <a16:creationId xmlns:a16="http://schemas.microsoft.com/office/drawing/2014/main" id="{4118CA21-A91A-E01A-8A89-DB8BA00FFFD2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7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ED6A9C0B-8486-CCEC-6F15-DF2DAD6CEFE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499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-263471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491005" y="564562"/>
            <a:ext cx="12192000" cy="572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IN" sz="3600" dirty="0"/>
              <a:t>AI Agents &amp;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 Resume Ranker</a:t>
            </a:r>
            <a:r>
              <a:rPr lang="en-US" sz="2000" dirty="0"/>
              <a:t> – Uses NLP to rank resumes based on job fit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.</a:t>
            </a:r>
            <a:r>
              <a:rPr lang="en-US" sz="2000" b="1" dirty="0"/>
              <a:t>Bias Detector</a:t>
            </a:r>
            <a:r>
              <a:rPr lang="en-US" sz="2000" dirty="0"/>
              <a:t> – Ensures unbiased selection process.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Job Fit Predictor</a:t>
            </a:r>
            <a:r>
              <a:rPr lang="en-US" sz="2000" dirty="0"/>
              <a:t> – Suggests best roles based on resume.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Skill Enhancer</a:t>
            </a:r>
            <a:r>
              <a:rPr lang="en-US" sz="2000" dirty="0"/>
              <a:t> – Recommends improvements for career growth.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IN" sz="2800" b="1" dirty="0"/>
              <a:t>Functional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Resume Upload</a:t>
            </a:r>
            <a:r>
              <a:rPr lang="en-IN" sz="1800" dirty="0"/>
              <a:t> – Users upload resumes in PDF format.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Job Description Input</a:t>
            </a:r>
            <a:r>
              <a:rPr lang="en-IN" sz="1800" dirty="0"/>
              <a:t> – Users enter job details.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b="1" dirty="0"/>
              <a:t>AI Matching Score</a:t>
            </a:r>
            <a:r>
              <a:rPr lang="en-IN" sz="1800" dirty="0"/>
              <a:t> – The system calculates resume-job fit percentage.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/>
              <a:t>Evaluation Report</a:t>
            </a:r>
            <a:r>
              <a:rPr lang="en-IN" sz="1800" dirty="0"/>
              <a:t> – Highlights strengths, weaknesses &amp; missing skills.</a:t>
            </a:r>
          </a:p>
          <a:p>
            <a:pPr>
              <a:lnSpc>
                <a:spcPct val="150000"/>
              </a:lnSpc>
            </a:pPr>
            <a:endParaRPr lang="en-IN" sz="2000" kern="10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oogle Shape;96;p1">
            <a:extLst>
              <a:ext uri="{FF2B5EF4-FFF2-40B4-BE49-F238E27FC236}">
                <a16:creationId xmlns:a16="http://schemas.microsoft.com/office/drawing/2014/main" id="{BD72B885-C1BC-CF0C-422B-39688FEE16D0}"/>
              </a:ext>
            </a:extLst>
          </p:cNvPr>
          <p:cNvGrpSpPr/>
          <p:nvPr/>
        </p:nvGrpSpPr>
        <p:grpSpPr>
          <a:xfrm>
            <a:off x="9471950" y="-708292"/>
            <a:ext cx="2986006" cy="2353900"/>
            <a:chOff x="5744480" y="3670642"/>
            <a:chExt cx="4202655" cy="4082821"/>
          </a:xfrm>
        </p:grpSpPr>
        <p:sp>
          <p:nvSpPr>
            <p:cNvPr id="3" name="Google Shape;97;p1">
              <a:extLst>
                <a:ext uri="{FF2B5EF4-FFF2-40B4-BE49-F238E27FC236}">
                  <a16:creationId xmlns:a16="http://schemas.microsoft.com/office/drawing/2014/main" id="{1477BA3B-7812-F9CD-7D46-35B3E562760B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5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8FD88CA1-20D2-F358-8F4A-A6164AEC61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712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3ECA7-D405-7910-0F81-CA7EA0EA7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700276-0F84-3289-F0D1-1671EEBDE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61FD0-858F-9B27-D644-2C6DCFBA1496}"/>
              </a:ext>
            </a:extLst>
          </p:cNvPr>
          <p:cNvSpPr txBox="1"/>
          <p:nvPr/>
        </p:nvSpPr>
        <p:spPr>
          <a:xfrm>
            <a:off x="265956" y="588477"/>
            <a:ext cx="11300621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B6F0C-E9F3-279C-0D8D-4D3AAEEA6AA3}"/>
              </a:ext>
            </a:extLst>
          </p:cNvPr>
          <p:cNvSpPr txBox="1"/>
          <p:nvPr/>
        </p:nvSpPr>
        <p:spPr>
          <a:xfrm>
            <a:off x="1325007" y="1385235"/>
            <a:ext cx="9639946" cy="408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  <a:r>
              <a:rPr lang="en-IN" sz="3500" dirty="0"/>
              <a:t>Future Scope</a:t>
            </a:r>
            <a:r>
              <a:rPr lang="en-US" sz="35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Aptos Display" panose="020B0004020202020204" pitchFamily="34" charset="0"/>
              <a:cs typeface="Angsana New" panose="02020603050405020304" pitchFamily="18" charset="-3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AI Interview Assistant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Generates job-specific interview questions.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Company Insights Agent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Provides company details &amp; hiring trends.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Test Preparation AI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Helps candidates prepare for role-based tests.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Fraud Detection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Identifies fake resumes &amp; certifications.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Multilingual Support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Processes resumes in multiple languages.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</a:t>
            </a:r>
            <a:r>
              <a:rPr lang="en-IN" sz="2000" b="1" dirty="0">
                <a:latin typeface="Aptos Display" panose="020B0004020202020204" pitchFamily="34" charset="0"/>
                <a:cs typeface="Angsana New" panose="02020603050405020304" pitchFamily="18" charset="-34"/>
              </a:rPr>
              <a:t>API Integration</a:t>
            </a:r>
            <a:r>
              <a:rPr lang="en-IN" sz="2000" dirty="0">
                <a:latin typeface="Aptos Display" panose="020B0004020202020204" pitchFamily="34" charset="0"/>
                <a:cs typeface="Angsana New" panose="02020603050405020304" pitchFamily="18" charset="-34"/>
              </a:rPr>
              <a:t> – Connects with HR tools &amp; job portals.</a:t>
            </a:r>
          </a:p>
        </p:txBody>
      </p:sp>
      <p:grpSp>
        <p:nvGrpSpPr>
          <p:cNvPr id="12" name="Google Shape;96;p1">
            <a:extLst>
              <a:ext uri="{FF2B5EF4-FFF2-40B4-BE49-F238E27FC236}">
                <a16:creationId xmlns:a16="http://schemas.microsoft.com/office/drawing/2014/main" id="{8A409657-343C-CB20-983F-70A33414C719}"/>
              </a:ext>
            </a:extLst>
          </p:cNvPr>
          <p:cNvGrpSpPr/>
          <p:nvPr/>
        </p:nvGrpSpPr>
        <p:grpSpPr>
          <a:xfrm>
            <a:off x="9838939" y="-329561"/>
            <a:ext cx="2353061" cy="1645609"/>
            <a:chOff x="5744480" y="3670642"/>
            <a:chExt cx="4202655" cy="4082821"/>
          </a:xfrm>
        </p:grpSpPr>
        <p:sp>
          <p:nvSpPr>
            <p:cNvPr id="13" name="Google Shape;97;p1">
              <a:extLst>
                <a:ext uri="{FF2B5EF4-FFF2-40B4-BE49-F238E27FC236}">
                  <a16:creationId xmlns:a16="http://schemas.microsoft.com/office/drawing/2014/main" id="{5C6DB876-253C-4470-4D33-407C1CEA59B7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14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1CA31038-EC24-8470-D90A-FD9549818D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00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265956" y="588477"/>
            <a:ext cx="11926044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200" kern="10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black screen with white text and green and red x">
            <a:extLst>
              <a:ext uri="{FF2B5EF4-FFF2-40B4-BE49-F238E27FC236}">
                <a16:creationId xmlns:a16="http://schemas.microsoft.com/office/drawing/2014/main" id="{DB8D0A3F-A19A-F8A1-DB39-EFF99B4D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9" y="882308"/>
            <a:ext cx="9686441" cy="452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78573-52AB-8EA6-F25D-74A341689F83}"/>
              </a:ext>
            </a:extLst>
          </p:cNvPr>
          <p:cNvSpPr txBox="1"/>
          <p:nvPr/>
        </p:nvSpPr>
        <p:spPr>
          <a:xfrm>
            <a:off x="418356" y="740877"/>
            <a:ext cx="11926044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200" kern="10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FFB01-0FC8-0DAE-BA69-56F6B305F19B}"/>
              </a:ext>
            </a:extLst>
          </p:cNvPr>
          <p:cNvSpPr txBox="1"/>
          <p:nvPr/>
        </p:nvSpPr>
        <p:spPr>
          <a:xfrm>
            <a:off x="570756" y="893277"/>
            <a:ext cx="11926044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200" kern="10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oogle Shape;96;p1">
            <a:extLst>
              <a:ext uri="{FF2B5EF4-FFF2-40B4-BE49-F238E27FC236}">
                <a16:creationId xmlns:a16="http://schemas.microsoft.com/office/drawing/2014/main" id="{CA1DD7D7-8C97-78CE-26B1-A20A98A62F41}"/>
              </a:ext>
            </a:extLst>
          </p:cNvPr>
          <p:cNvGrpSpPr/>
          <p:nvPr/>
        </p:nvGrpSpPr>
        <p:grpSpPr>
          <a:xfrm>
            <a:off x="10012102" y="-469614"/>
            <a:ext cx="2353061" cy="1645609"/>
            <a:chOff x="5744480" y="3670642"/>
            <a:chExt cx="4202655" cy="4082821"/>
          </a:xfrm>
        </p:grpSpPr>
        <p:sp>
          <p:nvSpPr>
            <p:cNvPr id="9" name="Google Shape;97;p1">
              <a:extLst>
                <a:ext uri="{FF2B5EF4-FFF2-40B4-BE49-F238E27FC236}">
                  <a16:creationId xmlns:a16="http://schemas.microsoft.com/office/drawing/2014/main" id="{5371EEAA-8B75-58F1-F5B4-D0F8BF76F7AC}"/>
                </a:ext>
              </a:extLst>
            </p:cNvPr>
            <p:cNvSpPr txBox="1"/>
            <p:nvPr/>
          </p:nvSpPr>
          <p:spPr>
            <a:xfrm>
              <a:off x="5744480" y="3670642"/>
              <a:ext cx="4202655" cy="27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 dirty="0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endParaRPr dirty="0"/>
            </a:p>
          </p:txBody>
        </p:sp>
        <p:pic>
          <p:nvPicPr>
            <p:cNvPr id="10" name="Google Shape;100;p1" descr="A logo with text on it&#10;&#10;Description automatically generated">
              <a:extLst>
                <a:ext uri="{FF2B5EF4-FFF2-40B4-BE49-F238E27FC236}">
                  <a16:creationId xmlns:a16="http://schemas.microsoft.com/office/drawing/2014/main" id="{C135D4F3-9410-A722-071D-36D63C0EE20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99593" y="5087340"/>
              <a:ext cx="2691764" cy="2666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60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grpSp>
        <p:nvGrpSpPr>
          <p:cNvPr id="214" name="Google Shape;214;p13"/>
          <p:cNvGrpSpPr/>
          <p:nvPr/>
        </p:nvGrpSpPr>
        <p:grpSpPr>
          <a:xfrm>
            <a:off x="5097757" y="4859758"/>
            <a:ext cx="1996487" cy="1292289"/>
            <a:chOff x="5888815" y="5325516"/>
            <a:chExt cx="1996487" cy="1292289"/>
          </a:xfrm>
        </p:grpSpPr>
        <p:sp>
          <p:nvSpPr>
            <p:cNvPr id="215" name="Google Shape;215;p13"/>
            <p:cNvSpPr txBox="1"/>
            <p:nvPr/>
          </p:nvSpPr>
          <p:spPr>
            <a:xfrm>
              <a:off x="5888815" y="6334224"/>
              <a:ext cx="1996487" cy="283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600"/>
                <a:buFont typeface="Quattrocento Sans"/>
                <a:buNone/>
              </a:pPr>
              <a:r>
                <a:rPr lang="en-US" sz="600" b="1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Supported by</a:t>
              </a:r>
              <a:endParaRPr/>
            </a:p>
          </p:txBody>
        </p:sp>
        <p:pic>
          <p:nvPicPr>
            <p:cNvPr id="216" name="Google Shape;21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87368" y="6334224"/>
              <a:ext cx="409110" cy="169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13"/>
            <p:cNvGrpSpPr/>
            <p:nvPr/>
          </p:nvGrpSpPr>
          <p:grpSpPr>
            <a:xfrm>
              <a:off x="6236330" y="5325516"/>
              <a:ext cx="1528500" cy="1289786"/>
              <a:chOff x="156554" y="3957084"/>
              <a:chExt cx="3217528" cy="2715031"/>
            </a:xfrm>
          </p:grpSpPr>
          <p:pic>
            <p:nvPicPr>
              <p:cNvPr id="218" name="Google Shape;218;p13" descr="A logo with text on it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6554" y="3957084"/>
                <a:ext cx="2739599" cy="2715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13"/>
              <p:cNvSpPr txBox="1"/>
              <p:nvPr/>
            </p:nvSpPr>
            <p:spPr>
              <a:xfrm>
                <a:off x="414095" y="5437897"/>
                <a:ext cx="2959987" cy="388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rgbClr val="0D0D0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Innovating for a Multilingual Judiciary</a:t>
                </a:r>
                <a:endParaRPr sz="600" b="1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841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Angsana New</vt:lpstr>
      <vt:lpstr>Wingdings</vt:lpstr>
      <vt:lpstr>Arial</vt:lpstr>
      <vt:lpstr>Aptos Display</vt:lpstr>
      <vt:lpstr>Segoe UI</vt:lpstr>
      <vt:lpstr>Calibri</vt:lpstr>
      <vt:lpstr>Quattrocento Sans</vt:lpstr>
      <vt:lpstr>Aptos</vt:lpstr>
      <vt:lpstr>Rockwell Extra Bold</vt:lpstr>
      <vt:lpstr>Office Theme</vt:lpstr>
      <vt:lpstr>Bhasha Bandhu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Proposal</dc:title>
  <dc:creator>Avinash Rohit</dc:creator>
  <cp:lastModifiedBy>raginee darade</cp:lastModifiedBy>
  <cp:revision>31</cp:revision>
  <dcterms:created xsi:type="dcterms:W3CDTF">2023-11-19T09:12:34Z</dcterms:created>
  <dcterms:modified xsi:type="dcterms:W3CDTF">2025-02-19T17:33:13Z</dcterms:modified>
</cp:coreProperties>
</file>