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147483596" r:id="rId3"/>
    <p:sldId id="2147483597" r:id="rId4"/>
    <p:sldId id="2147483603" r:id="rId5"/>
    <p:sldId id="2147483602" r:id="rId6"/>
    <p:sldId id="2147483598" r:id="rId7"/>
    <p:sldId id="2147483599" r:id="rId8"/>
    <p:sldId id="2147483601" r:id="rId9"/>
    <p:sldId id="268" r:id="rId10"/>
  </p:sldIdLst>
  <p:sldSz cx="12192000" cy="6858000"/>
  <p:notesSz cx="6858000" cy="9144000"/>
  <p:embeddedFontLst>
    <p:embeddedFont>
      <p:font typeface="Aptos Narrow" panose="020B0004020202020204" pitchFamily="34" charset="0"/>
      <p:regular r:id="rId12"/>
      <p:bold r:id="rId13"/>
      <p:italic r:id="rId14"/>
      <p:boldItalic r:id="rId15"/>
    </p:embeddedFont>
    <p:embeddedFont>
      <p:font typeface="Bahnschrift Light SemiCondensed" panose="020B0502040204020203" pitchFamily="34" charset="0"/>
      <p:regular r:id="rId16"/>
    </p:embeddedFont>
    <p:embeddedFont>
      <p:font typeface="Quattrocento Sans" panose="020B0502050000020003" pitchFamily="34" charset="0"/>
      <p:regular r:id="rId17"/>
      <p:bold r:id="rId18"/>
      <p:italic r:id="rId19"/>
      <p:bold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55">
          <p15:clr>
            <a:srgbClr val="A4A3A4"/>
          </p15:clr>
        </p15:guide>
        <p15:guide id="4" pos="347">
          <p15:clr>
            <a:srgbClr val="A4A3A4"/>
          </p15:clr>
        </p15:guide>
        <p15:guide id="5" orient="horz" pos="504" userDrawn="1">
          <p15:clr>
            <a:srgbClr val="A4A3A4"/>
          </p15:clr>
        </p15:guide>
        <p15:guide id="6" orient="horz" pos="27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wP/3JhVPTBTh9jJKLJO5Hv/mW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8FE"/>
    <a:srgbClr val="29358E"/>
    <a:srgbClr val="FE6E4C"/>
    <a:srgbClr val="0A38A8"/>
    <a:srgbClr val="CDE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904EC8-8CF8-4656-B4F1-4E188C4A5F1F}">
  <a:tblStyle styleId="{B0904EC8-8CF8-4656-B4F1-4E188C4A5F1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96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>
        <p:guide orient="horz" pos="2115"/>
        <p:guide pos="3840"/>
        <p:guide orient="horz" pos="255"/>
        <p:guide pos="347"/>
        <p:guide orient="horz" pos="504"/>
        <p:guide orient="horz" pos="2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inee darade" userId="840e65815435179d" providerId="LiveId" clId="{757AF23B-6E1D-4E09-9558-E0120D5468EC}"/>
    <pc:docChg chg="undo custSel addSld delSld modSld sldOrd">
      <pc:chgData name="raginee darade" userId="840e65815435179d" providerId="LiveId" clId="{757AF23B-6E1D-4E09-9558-E0120D5468EC}" dt="2025-02-24T15:28:01.213" v="566" actId="21"/>
      <pc:docMkLst>
        <pc:docMk/>
      </pc:docMkLst>
      <pc:sldChg chg="addSp delSp modSp mod">
        <pc:chgData name="raginee darade" userId="840e65815435179d" providerId="LiveId" clId="{757AF23B-6E1D-4E09-9558-E0120D5468EC}" dt="2025-02-24T15:27:33.158" v="560" actId="1076"/>
        <pc:sldMkLst>
          <pc:docMk/>
          <pc:sldMk cId="0" sldId="256"/>
        </pc:sldMkLst>
        <pc:spChg chg="mod">
          <ac:chgData name="raginee darade" userId="840e65815435179d" providerId="LiveId" clId="{757AF23B-6E1D-4E09-9558-E0120D5468EC}" dt="2025-02-22T09:00:58.368" v="536" actId="207"/>
          <ac:spMkLst>
            <pc:docMk/>
            <pc:sldMk cId="0" sldId="256"/>
            <ac:spMk id="8" creationId="{4CDF08B3-AEE1-75EC-DA76-20E39A0A586A}"/>
          </ac:spMkLst>
        </pc:spChg>
        <pc:spChg chg="mod">
          <ac:chgData name="raginee darade" userId="840e65815435179d" providerId="LiveId" clId="{757AF23B-6E1D-4E09-9558-E0120D5468EC}" dt="2025-02-24T15:27:28.031" v="559" actId="20577"/>
          <ac:spMkLst>
            <pc:docMk/>
            <pc:sldMk cId="0" sldId="256"/>
            <ac:spMk id="94" creationId="{00000000-0000-0000-0000-000000000000}"/>
          </ac:spMkLst>
        </pc:spChg>
        <pc:spChg chg="mod">
          <ac:chgData name="raginee darade" userId="840e65815435179d" providerId="LiveId" clId="{757AF23B-6E1D-4E09-9558-E0120D5468EC}" dt="2025-02-24T15:27:33.158" v="560" actId="1076"/>
          <ac:spMkLst>
            <pc:docMk/>
            <pc:sldMk cId="0" sldId="256"/>
            <ac:spMk id="95" creationId="{00000000-0000-0000-0000-000000000000}"/>
          </ac:spMkLst>
        </pc:spChg>
        <pc:picChg chg="add del mod">
          <ac:chgData name="raginee darade" userId="840e65815435179d" providerId="LiveId" clId="{757AF23B-6E1D-4E09-9558-E0120D5468EC}" dt="2025-02-22T09:00:47.875" v="535" actId="1076"/>
          <ac:picMkLst>
            <pc:docMk/>
            <pc:sldMk cId="0" sldId="256"/>
            <ac:picMk id="3" creationId="{00000000-0000-0000-0000-000000000000}"/>
          </ac:picMkLst>
        </pc:picChg>
      </pc:sldChg>
      <pc:sldChg chg="delSp mod">
        <pc:chgData name="raginee darade" userId="840e65815435179d" providerId="LiveId" clId="{757AF23B-6E1D-4E09-9558-E0120D5468EC}" dt="2025-02-24T15:28:01.213" v="566" actId="21"/>
        <pc:sldMkLst>
          <pc:docMk/>
          <pc:sldMk cId="0" sldId="268"/>
        </pc:sldMkLst>
      </pc:sldChg>
      <pc:sldChg chg="delSp modSp mod">
        <pc:chgData name="raginee darade" userId="840e65815435179d" providerId="LiveId" clId="{757AF23B-6E1D-4E09-9558-E0120D5468EC}" dt="2025-02-24T15:27:37.941" v="561" actId="21"/>
        <pc:sldMkLst>
          <pc:docMk/>
          <pc:sldMk cId="1690914264" sldId="2147483596"/>
        </pc:sldMkLst>
        <pc:spChg chg="mod">
          <ac:chgData name="raginee darade" userId="840e65815435179d" providerId="LiveId" clId="{757AF23B-6E1D-4E09-9558-E0120D5468EC}" dt="2025-02-22T09:11:33.831" v="555" actId="20577"/>
          <ac:spMkLst>
            <pc:docMk/>
            <pc:sldMk cId="1690914264" sldId="2147483596"/>
            <ac:spMk id="4" creationId="{18894E52-B94D-2AEF-A5FF-BD132013B3F3}"/>
          </ac:spMkLst>
        </pc:spChg>
      </pc:sldChg>
      <pc:sldChg chg="delSp modSp mod">
        <pc:chgData name="raginee darade" userId="840e65815435179d" providerId="LiveId" clId="{757AF23B-6E1D-4E09-9558-E0120D5468EC}" dt="2025-02-24T15:27:42.232" v="562" actId="21"/>
        <pc:sldMkLst>
          <pc:docMk/>
          <pc:sldMk cId="2886146493" sldId="2147483597"/>
        </pc:sldMkLst>
        <pc:spChg chg="mod">
          <ac:chgData name="raginee darade" userId="840e65815435179d" providerId="LiveId" clId="{757AF23B-6E1D-4E09-9558-E0120D5468EC}" dt="2025-02-22T09:47:42.893" v="556"/>
          <ac:spMkLst>
            <pc:docMk/>
            <pc:sldMk cId="2886146493" sldId="2147483597"/>
            <ac:spMk id="4" creationId="{18894E52-B94D-2AEF-A5FF-BD132013B3F3}"/>
          </ac:spMkLst>
        </pc:spChg>
      </pc:sldChg>
      <pc:sldChg chg="delSp modSp mod">
        <pc:chgData name="raginee darade" userId="840e65815435179d" providerId="LiveId" clId="{757AF23B-6E1D-4E09-9558-E0120D5468EC}" dt="2025-02-24T15:27:46.855" v="563" actId="21"/>
        <pc:sldMkLst>
          <pc:docMk/>
          <pc:sldMk cId="3600535646" sldId="2147483598"/>
        </pc:sldMkLst>
        <pc:spChg chg="mod">
          <ac:chgData name="raginee darade" userId="840e65815435179d" providerId="LiveId" clId="{757AF23B-6E1D-4E09-9558-E0120D5468EC}" dt="2025-02-22T08:55:04.470" v="504" actId="20577"/>
          <ac:spMkLst>
            <pc:docMk/>
            <pc:sldMk cId="3600535646" sldId="2147483598"/>
            <ac:spMk id="4" creationId="{18894E52-B94D-2AEF-A5FF-BD132013B3F3}"/>
          </ac:spMkLst>
        </pc:spChg>
        <pc:spChg chg="mod">
          <ac:chgData name="raginee darade" userId="840e65815435179d" providerId="LiveId" clId="{757AF23B-6E1D-4E09-9558-E0120D5468EC}" dt="2025-02-21T08:30:34.215" v="219" actId="1076"/>
          <ac:spMkLst>
            <pc:docMk/>
            <pc:sldMk cId="3600535646" sldId="2147483598"/>
            <ac:spMk id="6" creationId="{4F0B5328-042F-21E0-8EAE-0341E4B46CBA}"/>
          </ac:spMkLst>
        </pc:spChg>
      </pc:sldChg>
      <pc:sldChg chg="addSp delSp modSp mod">
        <pc:chgData name="raginee darade" userId="840e65815435179d" providerId="LiveId" clId="{757AF23B-6E1D-4E09-9558-E0120D5468EC}" dt="2025-02-24T15:27:50.957" v="564" actId="21"/>
        <pc:sldMkLst>
          <pc:docMk/>
          <pc:sldMk cId="2749981155" sldId="2147483599"/>
        </pc:sldMkLst>
        <pc:spChg chg="mod">
          <ac:chgData name="raginee darade" userId="840e65815435179d" providerId="LiveId" clId="{757AF23B-6E1D-4E09-9558-E0120D5468EC}" dt="2025-02-21T07:59:14.190" v="92" actId="20577"/>
          <ac:spMkLst>
            <pc:docMk/>
            <pc:sldMk cId="2749981155" sldId="2147483599"/>
            <ac:spMk id="3" creationId="{49DCB070-7AA3-4434-A833-8A1AEB60FFF2}"/>
          </ac:spMkLst>
        </pc:spChg>
        <pc:spChg chg="mod">
          <ac:chgData name="raginee darade" userId="840e65815435179d" providerId="LiveId" clId="{757AF23B-6E1D-4E09-9558-E0120D5468EC}" dt="2025-02-22T08:55:32.364" v="508" actId="20577"/>
          <ac:spMkLst>
            <pc:docMk/>
            <pc:sldMk cId="2749981155" sldId="2147483599"/>
            <ac:spMk id="4" creationId="{18894E52-B94D-2AEF-A5FF-BD132013B3F3}"/>
          </ac:spMkLst>
        </pc:spChg>
        <pc:spChg chg="add del">
          <ac:chgData name="raginee darade" userId="840e65815435179d" providerId="LiveId" clId="{757AF23B-6E1D-4E09-9558-E0120D5468EC}" dt="2025-02-21T08:22:05.796" v="152" actId="21"/>
          <ac:spMkLst>
            <pc:docMk/>
            <pc:sldMk cId="2749981155" sldId="2147483599"/>
            <ac:spMk id="6" creationId="{4F0B5328-042F-21E0-8EAE-0341E4B46CBA}"/>
          </ac:spMkLst>
        </pc:spChg>
        <pc:spChg chg="mod">
          <ac:chgData name="raginee darade" userId="840e65815435179d" providerId="LiveId" clId="{757AF23B-6E1D-4E09-9558-E0120D5468EC}" dt="2025-02-21T08:21:51.613" v="147"/>
          <ac:spMkLst>
            <pc:docMk/>
            <pc:sldMk cId="2749981155" sldId="2147483599"/>
            <ac:spMk id="9" creationId="{4118CA21-A91A-E01A-8A89-DB8BA00FFFD2}"/>
          </ac:spMkLst>
        </pc:spChg>
      </pc:sldChg>
      <pc:sldChg chg="del">
        <pc:chgData name="raginee darade" userId="840e65815435179d" providerId="LiveId" clId="{757AF23B-6E1D-4E09-9558-E0120D5468EC}" dt="2025-02-21T08:26:07.458" v="190" actId="2696"/>
        <pc:sldMkLst>
          <pc:docMk/>
          <pc:sldMk cId="3406092033" sldId="2147483600"/>
        </pc:sldMkLst>
      </pc:sldChg>
      <pc:sldChg chg="delSp modSp mod">
        <pc:chgData name="raginee darade" userId="840e65815435179d" providerId="LiveId" clId="{757AF23B-6E1D-4E09-9558-E0120D5468EC}" dt="2025-02-24T15:27:55.617" v="565" actId="21"/>
        <pc:sldMkLst>
          <pc:docMk/>
          <pc:sldMk cId="3387128841" sldId="2147483601"/>
        </pc:sldMkLst>
        <pc:spChg chg="mod">
          <ac:chgData name="raginee darade" userId="840e65815435179d" providerId="LiveId" clId="{757AF23B-6E1D-4E09-9558-E0120D5468EC}" dt="2025-02-22T08:55:52.969" v="514" actId="20577"/>
          <ac:spMkLst>
            <pc:docMk/>
            <pc:sldMk cId="3387128841" sldId="2147483601"/>
            <ac:spMk id="4" creationId="{18894E52-B94D-2AEF-A5FF-BD132013B3F3}"/>
          </ac:spMkLst>
        </pc:spChg>
      </pc:sldChg>
      <pc:sldChg chg="add del">
        <pc:chgData name="raginee darade" userId="840e65815435179d" providerId="LiveId" clId="{757AF23B-6E1D-4E09-9558-E0120D5468EC}" dt="2025-02-21T08:49:13.430" v="380" actId="2696"/>
        <pc:sldMkLst>
          <pc:docMk/>
          <pc:sldMk cId="2135905463" sldId="2147483603"/>
        </pc:sldMkLst>
      </pc:sldChg>
      <pc:sldChg chg="del ord">
        <pc:chgData name="raginee darade" userId="840e65815435179d" providerId="LiveId" clId="{757AF23B-6E1D-4E09-9558-E0120D5468EC}" dt="2025-02-21T08:48:17.541" v="376" actId="2696"/>
        <pc:sldMkLst>
          <pc:docMk/>
          <pc:sldMk cId="3700091346" sldId="2147483603"/>
        </pc:sldMkLst>
      </pc:sldChg>
    </pc:docChg>
  </pc:docChgLst>
  <pc:docChgLst>
    <pc:chgData name="raginee darade" userId="840e65815435179d" providerId="LiveId" clId="{DAB294EC-F0A7-4B69-A0E4-F9D8CE2AEE3E}"/>
    <pc:docChg chg="modSld">
      <pc:chgData name="raginee darade" userId="840e65815435179d" providerId="LiveId" clId="{DAB294EC-F0A7-4B69-A0E4-F9D8CE2AEE3E}" dt="2025-03-26T10:00:43.152" v="0" actId="20577"/>
      <pc:docMkLst>
        <pc:docMk/>
      </pc:docMkLst>
      <pc:sldChg chg="modSp mod">
        <pc:chgData name="raginee darade" userId="840e65815435179d" providerId="LiveId" clId="{DAB294EC-F0A7-4B69-A0E4-F9D8CE2AEE3E}" dt="2025-03-26T10:00:43.152" v="0" actId="20577"/>
        <pc:sldMkLst>
          <pc:docMk/>
          <pc:sldMk cId="2886146493" sldId="2147483597"/>
        </pc:sldMkLst>
        <pc:spChg chg="mod">
          <ac:chgData name="raginee darade" userId="840e65815435179d" providerId="LiveId" clId="{DAB294EC-F0A7-4B69-A0E4-F9D8CE2AEE3E}" dt="2025-03-26T10:00:43.152" v="0" actId="20577"/>
          <ac:spMkLst>
            <pc:docMk/>
            <pc:sldMk cId="2886146493" sldId="2147483597"/>
            <ac:spMk id="4" creationId="{18894E52-B94D-2AEF-A5FF-BD132013B3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6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11176F-68C6-DAEE-D537-AEC84D4908DD}"/>
              </a:ext>
            </a:extLst>
          </p:cNvPr>
          <p:cNvSpPr/>
          <p:nvPr/>
        </p:nvSpPr>
        <p:spPr>
          <a:xfrm>
            <a:off x="0" y="1550024"/>
            <a:ext cx="5040667" cy="1156138"/>
          </a:xfrm>
          <a:prstGeom prst="rect">
            <a:avLst/>
          </a:prstGeom>
          <a:solidFill>
            <a:srgbClr val="2935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Google Shape;93;p1"/>
          <p:cNvSpPr/>
          <p:nvPr/>
        </p:nvSpPr>
        <p:spPr>
          <a:xfrm>
            <a:off x="0" y="80962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55B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168482" y="1829620"/>
            <a:ext cx="5040667" cy="59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38A8"/>
              </a:buClr>
              <a:buSzPts val="3200"/>
              <a:buFont typeface="Quattrocento Sans"/>
              <a:buNone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Al-powered real-time assistive technology system</a:t>
            </a:r>
            <a:endParaRPr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FA670-26DE-B86F-EC14-269D5636FF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F3FE"/>
              </a:clrFrom>
              <a:clrTo>
                <a:srgbClr val="DDF3FE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74942" y="0"/>
            <a:ext cx="2348576" cy="2223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379F2F-EAEC-7483-8C01-401F4997B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656" y="6219294"/>
            <a:ext cx="3404344" cy="638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C83D07-01BB-CF1C-A172-B3AEEEA0CB74}"/>
              </a:ext>
            </a:extLst>
          </p:cNvPr>
          <p:cNvSpPr txBox="1"/>
          <p:nvPr/>
        </p:nvSpPr>
        <p:spPr>
          <a:xfrm rot="10800000" flipH="1" flipV="1">
            <a:off x="1244231" y="3766417"/>
            <a:ext cx="7850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ptos Narrow" panose="020B0004020202020204" pitchFamily="34" charset="0"/>
              </a:rPr>
              <a:t>Team Name : Bug Fighter’s</a:t>
            </a:r>
          </a:p>
          <a:p>
            <a:r>
              <a:rPr lang="en-IN" sz="2000" b="1" dirty="0">
                <a:latin typeface="Aptos Narrow" panose="020B0004020202020204" pitchFamily="34" charset="0"/>
              </a:rPr>
              <a:t>Domain : AI/ML</a:t>
            </a:r>
          </a:p>
          <a:p>
            <a:r>
              <a:rPr lang="en-IN" sz="2000" b="1" dirty="0">
                <a:latin typeface="Aptos Narrow" panose="020B0004020202020204" pitchFamily="34" charset="0"/>
              </a:rPr>
              <a:t>Collage : Shushila Devi Bansal Collage Of Engineering Indore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0"/>
            <a:ext cx="12192000" cy="7324113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55843E-3829-5496-84B3-9828215E48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DF3FE"/>
              </a:clrFrom>
              <a:clrTo>
                <a:srgbClr val="DDF3FE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74942" y="0"/>
            <a:ext cx="2348576" cy="2223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E8F22E-AD3B-2538-3919-7B8B0C64E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656" y="6390439"/>
            <a:ext cx="3404344" cy="638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74AC14-D4E1-D48A-F916-D090E797AC8C}"/>
              </a:ext>
            </a:extLst>
          </p:cNvPr>
          <p:cNvSpPr txBox="1"/>
          <p:nvPr/>
        </p:nvSpPr>
        <p:spPr>
          <a:xfrm>
            <a:off x="1527858" y="1527858"/>
            <a:ext cx="86231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Problem statement</a:t>
            </a:r>
            <a:r>
              <a:rPr lang="en-IN" sz="3600" b="1" dirty="0">
                <a:latin typeface="Bahnschrift Light SemiCondensed" panose="020B0502040204020203" pitchFamily="34" charset="0"/>
              </a:rPr>
              <a:t>.</a:t>
            </a:r>
          </a:p>
          <a:p>
            <a:endParaRPr lang="en-IN" sz="3600" b="1" dirty="0">
              <a:latin typeface="Bahnschrift Light SemiCondensed" panose="020B0502040204020203" pitchFamily="34" charset="0"/>
            </a:endParaRPr>
          </a:p>
          <a:p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>
                <a:latin typeface="Bahnschrift Light SemiCondensed" panose="020B0502040204020203" pitchFamily="34" charset="0"/>
              </a:rPr>
              <a:t>Develop an Al-powered real-time assistive technology system to enhance accessibility for impaired individuals. The solution should leverage  computer vision, and NLP to assist with mobility, communication, and daily tasks, ensuring inclusivity and independence.</a:t>
            </a:r>
            <a:endParaRPr lang="en-IN" sz="24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1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4E52-B94D-2AEF-A5FF-BD132013B3F3}"/>
              </a:ext>
            </a:extLst>
          </p:cNvPr>
          <p:cNvSpPr txBox="1"/>
          <p:nvPr/>
        </p:nvSpPr>
        <p:spPr>
          <a:xfrm>
            <a:off x="197716" y="297213"/>
            <a:ext cx="11498338" cy="415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16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AB725-00E2-8535-ABE3-8ED7545FF8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DF3FE"/>
              </a:clrFrom>
              <a:clrTo>
                <a:srgbClr val="DDF3FE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74942" y="0"/>
            <a:ext cx="2348576" cy="2223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26079-1E69-D1CA-673F-7397F194A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46" y="287773"/>
            <a:ext cx="4685654" cy="2718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1CA49F-57B4-83D5-8C44-2FEED7D12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515" y="3382075"/>
            <a:ext cx="5201265" cy="29884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5383C-7393-D3A8-1B22-51FBDB5E591F}"/>
              </a:ext>
            </a:extLst>
          </p:cNvPr>
          <p:cNvSpPr txBox="1"/>
          <p:nvPr/>
        </p:nvSpPr>
        <p:spPr>
          <a:xfrm>
            <a:off x="5479830" y="734229"/>
            <a:ext cx="4091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 Narrow" panose="020B0004020202020204" pitchFamily="34" charset="0"/>
              </a:rPr>
              <a:t>Object Detection Model:</a:t>
            </a:r>
          </a:p>
          <a:p>
            <a:r>
              <a:rPr lang="en-US" sz="2000" dirty="0">
                <a:latin typeface="Aptos Narrow" panose="020B0004020202020204" pitchFamily="34" charset="0"/>
              </a:rPr>
              <a:t>computer vision-powered object recognition to accurately detect surroundings, people, and obstacles, enhancing navigation and safety for visually impaired users.</a:t>
            </a:r>
            <a:endParaRPr lang="en-IN" sz="2000" dirty="0">
              <a:latin typeface="Aptos Narrow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45CC3-6649-E350-8317-38BE9DCB5848}"/>
              </a:ext>
            </a:extLst>
          </p:cNvPr>
          <p:cNvSpPr txBox="1"/>
          <p:nvPr/>
        </p:nvSpPr>
        <p:spPr>
          <a:xfrm>
            <a:off x="811161" y="3851378"/>
            <a:ext cx="48571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 Narrow" panose="020B0004020202020204" pitchFamily="34" charset="0"/>
              </a:rPr>
              <a:t>ProTech.AI(ATS):</a:t>
            </a:r>
          </a:p>
          <a:p>
            <a:r>
              <a:rPr lang="en-US" sz="2000" dirty="0">
                <a:latin typeface="Aptos Narrow" panose="020B0004020202020204" pitchFamily="34" charset="0"/>
              </a:rPr>
              <a:t>It provides strength and weakness analysis, highlighting key areas for improvement. The tool also generates an ATS compatibility score (%)helping users enhance their resumes for better job success</a:t>
            </a:r>
            <a:endParaRPr lang="en-IN" sz="20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4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5ACC3-E074-FD83-5FBD-176F018EB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97" y="-132735"/>
            <a:ext cx="12192000" cy="6990735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>
              <a:buNone/>
            </a:pPr>
            <a:r>
              <a:rPr lang="en-IN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3DDAEA-EEDB-AA70-99F9-1D8EF325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14" y="224155"/>
            <a:ext cx="5095013" cy="2882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C5F592-2C97-C627-E78A-A2111E42FA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DF3FE"/>
              </a:clrFrom>
              <a:clrTo>
                <a:srgbClr val="DDF3FE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74942" y="0"/>
            <a:ext cx="2348576" cy="2223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D3F326-3B2E-F3D9-94FC-0778D94CCC5A}"/>
              </a:ext>
            </a:extLst>
          </p:cNvPr>
          <p:cNvSpPr txBox="1"/>
          <p:nvPr/>
        </p:nvSpPr>
        <p:spPr>
          <a:xfrm>
            <a:off x="5768944" y="642854"/>
            <a:ext cx="4041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ptos Narrow" panose="020B0004020202020204" pitchFamily="34" charset="0"/>
              </a:rPr>
              <a:t>MeddyBuddy</a:t>
            </a:r>
            <a:r>
              <a:rPr lang="en-US" sz="2000" dirty="0">
                <a:latin typeface="Aptos Narrow" panose="020B0004020202020204" pitchFamily="34" charset="0"/>
              </a:rPr>
              <a:t> : Analyzes medical reports or images using Google Gemini Pro API. This app supports image uploads and provides AI-generated medical insights in Hindi or English.</a:t>
            </a:r>
            <a:endParaRPr lang="en-IN" sz="2000" dirty="0">
              <a:latin typeface="Aptos Narrow" panose="020B00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1C2D6C-B064-B26C-2D69-F688417B0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419" y="3678985"/>
            <a:ext cx="4916128" cy="2832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89607E-1543-CEA2-BD5A-D33B827E9509}"/>
              </a:ext>
            </a:extLst>
          </p:cNvPr>
          <p:cNvSpPr txBox="1"/>
          <p:nvPr/>
        </p:nvSpPr>
        <p:spPr>
          <a:xfrm>
            <a:off x="1130710" y="4279664"/>
            <a:ext cx="5083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 Narrow" panose="020B0004020202020204" pitchFamily="34" charset="0"/>
              </a:rPr>
              <a:t> Zora AI: Zora AI is an intelligent virtual assistant designed to provide accurate and instant responses to human queries across various domains, similar to google assistance or Siri.</a:t>
            </a:r>
            <a:endParaRPr lang="en-IN" sz="20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9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9B9D-0C9C-0AF1-D2AA-59C4A1D8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CC015-25EA-34EE-C89A-2B1959FF7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7D990-8290-078D-FD31-760F64C30C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DF3FE"/>
              </a:clrFrom>
              <a:clrTo>
                <a:srgbClr val="DDF3FE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74942" y="0"/>
            <a:ext cx="2348576" cy="2223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40FE3B-1AEA-1057-B432-A5167CA47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656" y="6219294"/>
            <a:ext cx="3404344" cy="6387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E6FB13-C9D9-D67E-38D4-02C3B8F4B8E9}"/>
              </a:ext>
            </a:extLst>
          </p:cNvPr>
          <p:cNvSpPr/>
          <p:nvPr/>
        </p:nvSpPr>
        <p:spPr>
          <a:xfrm>
            <a:off x="0" y="-15162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058A6-C77C-71BE-119F-53FC8407EA81}"/>
              </a:ext>
            </a:extLst>
          </p:cNvPr>
          <p:cNvSpPr txBox="1"/>
          <p:nvPr/>
        </p:nvSpPr>
        <p:spPr>
          <a:xfrm>
            <a:off x="766916" y="943897"/>
            <a:ext cx="837708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Tools &amp; Technologies Used in the Assistive AI System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 Computer Vision (Object &amp; Scene Recognition)</a:t>
            </a:r>
          </a:p>
          <a:p>
            <a:r>
              <a:rPr lang="en-IN" sz="1800" dirty="0"/>
              <a:t>🔹 YOLO (You Only Look Once) – Enables real-time object detection, recognizing obstacles, people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AI &amp; NLP Processing</a:t>
            </a:r>
          </a:p>
          <a:p>
            <a:r>
              <a:rPr lang="en-IN" sz="1800" dirty="0"/>
              <a:t>🔹 Gemini AI API (Google AI 1.5) – Handles natural language processing (NLP), interprets user inputs, and generates intelligent responses.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Application Development</a:t>
            </a:r>
          </a:p>
          <a:p>
            <a:r>
              <a:rPr lang="en-IN" sz="1800" dirty="0"/>
              <a:t>🔹 </a:t>
            </a:r>
            <a:r>
              <a:rPr lang="en-IN" sz="1800" dirty="0" err="1"/>
              <a:t>Streamlit</a:t>
            </a:r>
            <a:r>
              <a:rPr lang="en-IN" sz="1800" dirty="0"/>
              <a:t> – Used to build the interactive AI-powered web application, providing a seamless user interface.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 Frontend Technologies</a:t>
            </a:r>
          </a:p>
          <a:p>
            <a:r>
              <a:rPr lang="en-IN" sz="1800" dirty="0"/>
              <a:t>🔹 HTML, CSS, JavaScript – Ensure a responsive and visually appealing UI for the assistive system.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BAA8B-DFA6-8533-22F4-0A22ACCF6F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DF3FE"/>
              </a:clrFrom>
              <a:clrTo>
                <a:srgbClr val="DDF3FE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27342" y="152400"/>
            <a:ext cx="2348576" cy="2223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64AF0-D2B9-FC91-AC77-4817A2DC5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656" y="6219294"/>
            <a:ext cx="3404344" cy="63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7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-15162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A79CB-7650-5663-3D30-9FE3D9C3DF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DF3FE"/>
              </a:clrFrom>
              <a:clrTo>
                <a:srgbClr val="DDF3FE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74942" y="0"/>
            <a:ext cx="2348576" cy="2223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53877-9DDD-B20B-3B92-5881D764D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656" y="6219294"/>
            <a:ext cx="3404344" cy="638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B2936F-05DB-51B4-7449-1C6AF8481615}"/>
              </a:ext>
            </a:extLst>
          </p:cNvPr>
          <p:cNvSpPr txBox="1"/>
          <p:nvPr/>
        </p:nvSpPr>
        <p:spPr>
          <a:xfrm>
            <a:off x="1109712" y="674656"/>
            <a:ext cx="8396748" cy="528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ptos Narrow" panose="020B0004020202020204" pitchFamily="34" charset="0"/>
              </a:rPr>
              <a:t>This Project Matters</a:t>
            </a:r>
          </a:p>
          <a:p>
            <a:endParaRPr lang="en-US" dirty="0"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ptos Narrow" panose="020B0004020202020204" pitchFamily="34" charset="0"/>
              </a:rPr>
              <a:t>📚 For Students: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ptos Narrow" panose="020B0004020202020204" pitchFamily="34" charset="0"/>
              </a:rPr>
              <a:t> Inclusive Learning – Assists visually &amp; speech-impaired students with text-to-speech and object recognition.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ptos Narrow" panose="020B0004020202020204" pitchFamily="34" charset="0"/>
              </a:rPr>
              <a:t> Boosts Independence – Helps navigate, access content, and communicate effortlessly.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ptos Narrow" panose="020B0004020202020204" pitchFamily="34" charset="0"/>
              </a:rPr>
              <a:t> Equal Education – Bridges the accessibility gap for a more inclusive learning experience.</a:t>
            </a:r>
          </a:p>
          <a:p>
            <a:endParaRPr lang="en-US" sz="1800" dirty="0">
              <a:latin typeface="Aptos Narrow" panose="020B0004020202020204" pitchFamily="34" charset="0"/>
            </a:endParaRPr>
          </a:p>
          <a:p>
            <a:r>
              <a:rPr lang="en-US" sz="2400" dirty="0">
                <a:latin typeface="Aptos Narrow" panose="020B0004020202020204" pitchFamily="34" charset="0"/>
              </a:rPr>
              <a:t>💻 For Developers: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ptos Narrow" panose="020B0004020202020204" pitchFamily="34" charset="0"/>
              </a:rPr>
              <a:t> AI &amp; ML Experience – Hands-on with YOLO, Gemini AI, and real-time processing.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ptos Narrow" panose="020B0004020202020204" pitchFamily="34" charset="0"/>
              </a:rPr>
              <a:t> Real-World Impact – Builds assistive tech to solve accessibility challenges.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ptos Narrow" panose="020B0004020202020204" pitchFamily="34" charset="0"/>
              </a:rPr>
              <a:t> Tech Exploration – Works with </a:t>
            </a:r>
            <a:r>
              <a:rPr lang="en-US" sz="1800" dirty="0" err="1">
                <a:latin typeface="Aptos Narrow" panose="020B0004020202020204" pitchFamily="34" charset="0"/>
              </a:rPr>
              <a:t>Streamlit</a:t>
            </a:r>
            <a:r>
              <a:rPr lang="en-US" sz="1800" dirty="0">
                <a:latin typeface="Aptos Narrow" panose="020B0004020202020204" pitchFamily="34" charset="0"/>
              </a:rPr>
              <a:t>, AI APIs, and front-end tools. Why</a:t>
            </a:r>
            <a:endParaRPr lang="en-IN" sz="18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3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ghgjhgjghjjchgjnbkjnfgj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CB070-7AA3-4434-A833-8A1AEB60FFF2}"/>
              </a:ext>
            </a:extLst>
          </p:cNvPr>
          <p:cNvSpPr txBox="1"/>
          <p:nvPr/>
        </p:nvSpPr>
        <p:spPr>
          <a:xfrm>
            <a:off x="6748270" y="1905506"/>
            <a:ext cx="518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 </a:t>
            </a:r>
            <a:endParaRPr lang="en-IN" sz="2400" dirty="0"/>
          </a:p>
        </p:txBody>
      </p:sp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4118CA21-A91A-E01A-8A89-DB8BA00FFFD2}"/>
              </a:ext>
            </a:extLst>
          </p:cNvPr>
          <p:cNvSpPr txBox="1"/>
          <p:nvPr/>
        </p:nvSpPr>
        <p:spPr>
          <a:xfrm>
            <a:off x="9996407" y="3109512"/>
            <a:ext cx="574777" cy="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38A8"/>
              </a:buClr>
              <a:buSzPts val="1200"/>
              <a:buFont typeface="Quattrocento Sans"/>
              <a:buNone/>
            </a:pPr>
            <a:r>
              <a:rPr lang="en-US" sz="1200" b="1" u="none" dirty="0">
                <a:solidFill>
                  <a:srgbClr val="0A38A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F54FF-2759-53DC-BC11-02C519F12254}"/>
              </a:ext>
            </a:extLst>
          </p:cNvPr>
          <p:cNvSpPr/>
          <p:nvPr/>
        </p:nvSpPr>
        <p:spPr>
          <a:xfrm>
            <a:off x="0" y="-15162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8BB8EF-B116-4DB8-0812-333FEEFFFB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DF3FE"/>
              </a:clrFrom>
              <a:clrTo>
                <a:srgbClr val="DDF3FE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74942" y="0"/>
            <a:ext cx="2348576" cy="2223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20B2EF-16B6-A96F-9E21-EB73C65ED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656" y="6219294"/>
            <a:ext cx="3404344" cy="6387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C4E669-9502-2A87-C59B-32D2F5C405C1}"/>
              </a:ext>
            </a:extLst>
          </p:cNvPr>
          <p:cNvSpPr txBox="1"/>
          <p:nvPr/>
        </p:nvSpPr>
        <p:spPr>
          <a:xfrm>
            <a:off x="921774" y="327012"/>
            <a:ext cx="7521677" cy="123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the System Works:</a:t>
            </a:r>
          </a:p>
          <a:p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b="1" dirty="0"/>
              <a:t>b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50DBF6-B8DC-FAEA-E8D9-44D0AFD9A3D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8049" y="993485"/>
            <a:ext cx="7617542" cy="54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8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A1479-4D44-CF67-F3E5-95C6A0958D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DF3FE"/>
              </a:clrFrom>
              <a:clrTo>
                <a:srgbClr val="DDF3FE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74942" y="0"/>
            <a:ext cx="2348576" cy="2223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AED3F-65E9-E6B1-8B12-3345EEF82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656" y="6219294"/>
            <a:ext cx="3404344" cy="638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6F6BB-2F88-EE92-FDC3-3F97956C5C99}"/>
              </a:ext>
            </a:extLst>
          </p:cNvPr>
          <p:cNvSpPr txBox="1"/>
          <p:nvPr/>
        </p:nvSpPr>
        <p:spPr>
          <a:xfrm>
            <a:off x="585020" y="1683914"/>
            <a:ext cx="850490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Conclusion:</a:t>
            </a:r>
          </a:p>
          <a:p>
            <a:endParaRPr lang="en-US" dirty="0"/>
          </a:p>
          <a:p>
            <a:r>
              <a:rPr lang="en-US" sz="2400" dirty="0">
                <a:latin typeface="Aptos Narrow" panose="020B0004020202020204" pitchFamily="34" charset="0"/>
              </a:rPr>
              <a:t>This project not only improves accessibility for impaired individuals but also provides students and developers with valuable AI experience, promoting innovation, inclusivity, and real-world problem-solving.</a:t>
            </a:r>
          </a:p>
          <a:p>
            <a:endParaRPr lang="en-US" sz="2400" dirty="0">
              <a:latin typeface="Aptos Narrow" panose="020B0004020202020204" pitchFamily="34" charset="0"/>
            </a:endParaRPr>
          </a:p>
          <a:p>
            <a:endParaRPr lang="en-IN" sz="32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2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2FD323-F7B6-BFFB-299E-B3367FF5D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656" y="6219294"/>
            <a:ext cx="3404344" cy="6387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654</Words>
  <Application>Microsoft Office PowerPoint</Application>
  <PresentationFormat>Widescreen</PresentationFormat>
  <Paragraphs>65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Segoe UI</vt:lpstr>
      <vt:lpstr>Calibri</vt:lpstr>
      <vt:lpstr>Bahnschrift Light SemiCondensed</vt:lpstr>
      <vt:lpstr>Wingdings</vt:lpstr>
      <vt:lpstr>Aptos Narrow</vt:lpstr>
      <vt:lpstr>Arial</vt:lpstr>
      <vt:lpstr>Quattrocento Sans</vt:lpstr>
      <vt:lpstr>Office Theme</vt:lpstr>
      <vt:lpstr> Al-powered real-time assistive technology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Proposal</dc:title>
  <dc:creator>Avinash Rohit</dc:creator>
  <cp:lastModifiedBy>Yogesh Patel</cp:lastModifiedBy>
  <cp:revision>34</cp:revision>
  <dcterms:created xsi:type="dcterms:W3CDTF">2023-11-19T09:12:34Z</dcterms:created>
  <dcterms:modified xsi:type="dcterms:W3CDTF">2025-03-26T17:06:11Z</dcterms:modified>
</cp:coreProperties>
</file>