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 id="2147483679" r:id="rId2"/>
  </p:sldMasterIdLst>
  <p:notesMasterIdLst>
    <p:notesMasterId r:id="rId16"/>
  </p:notesMasterIdLst>
  <p:sldIdLst>
    <p:sldId id="256" r:id="rId3"/>
    <p:sldId id="258" r:id="rId4"/>
    <p:sldId id="259" r:id="rId5"/>
    <p:sldId id="261" r:id="rId6"/>
    <p:sldId id="307" r:id="rId7"/>
    <p:sldId id="308" r:id="rId8"/>
    <p:sldId id="264" r:id="rId9"/>
    <p:sldId id="263" r:id="rId10"/>
    <p:sldId id="309" r:id="rId11"/>
    <p:sldId id="266" r:id="rId12"/>
    <p:sldId id="265" r:id="rId13"/>
    <p:sldId id="267" r:id="rId14"/>
    <p:sldId id="285"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29FF4E-AF45-FCAA-E5B6-42E965ADB779}" v="112" dt="2025-03-30T06:08:20.581"/>
    <p1510:client id="{4DC56EFE-C1B2-6C8B-4969-2968C23BEA13}" v="23" dt="2025-03-30T01:31:57.595"/>
    <p1510:client id="{4E6D0FD9-0E1C-A32C-6CF2-3F179A55938B}" v="2044" dt="2025-03-29T20:45:14.188"/>
    <p1510:client id="{D2191CCC-610A-CBAD-F66D-2E62AA0F0911}" v="49" dt="2025-03-30T06:44:20.465"/>
    <p1510:client id="{F4815668-A9FF-22CD-FBCA-4D10D1F07975}" v="1560" dt="2025-03-29T21:10:37.980"/>
  </p1510:revLst>
</p1510:revInfo>
</file>

<file path=ppt/tableStyles.xml><?xml version="1.0" encoding="utf-8"?>
<a:tblStyleLst xmlns:a="http://schemas.openxmlformats.org/drawingml/2006/main" def="{045CA8A4-505E-426C-A4F9-19E0576248D8}">
  <a:tblStyle styleId="{045CA8A4-505E-426C-A4F9-19E0576248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d1bf8d60a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d1bf8d60a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d1bf8d60a4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d1bf8d60a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d1bf8d60a4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d1bf8d60a4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9F4E65F3-777C-8B4A-8943-AB6725B03FFC}"/>
            </a:ext>
          </a:extLst>
        </p:cNvPr>
        <p:cNvGrpSpPr/>
        <p:nvPr/>
      </p:nvGrpSpPr>
      <p:grpSpPr>
        <a:xfrm>
          <a:off x="0" y="0"/>
          <a:ext cx="0" cy="0"/>
          <a:chOff x="0" y="0"/>
          <a:chExt cx="0" cy="0"/>
        </a:xfrm>
      </p:grpSpPr>
      <p:sp>
        <p:nvSpPr>
          <p:cNvPr id="463" name="Google Shape;463;g20f41e19245_0_0:notes">
            <a:extLst>
              <a:ext uri="{FF2B5EF4-FFF2-40B4-BE49-F238E27FC236}">
                <a16:creationId xmlns:a16="http://schemas.microsoft.com/office/drawing/2014/main" id="{840DC69B-12E5-409B-B86D-05259E6E92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20f41e19245_0_0:notes">
            <a:extLst>
              <a:ext uri="{FF2B5EF4-FFF2-40B4-BE49-F238E27FC236}">
                <a16:creationId xmlns:a16="http://schemas.microsoft.com/office/drawing/2014/main" id="{98D193B1-DD15-71EB-792D-40C0BFD17E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2743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a:extLst>
            <a:ext uri="{FF2B5EF4-FFF2-40B4-BE49-F238E27FC236}">
              <a16:creationId xmlns:a16="http://schemas.microsoft.com/office/drawing/2014/main" id="{455CAB00-FB17-B9C8-65C5-64F202605B4A}"/>
            </a:ext>
          </a:extLst>
        </p:cNvPr>
        <p:cNvGrpSpPr/>
        <p:nvPr/>
      </p:nvGrpSpPr>
      <p:grpSpPr>
        <a:xfrm>
          <a:off x="0" y="0"/>
          <a:ext cx="0" cy="0"/>
          <a:chOff x="0" y="0"/>
          <a:chExt cx="0" cy="0"/>
        </a:xfrm>
      </p:grpSpPr>
      <p:sp>
        <p:nvSpPr>
          <p:cNvPr id="521" name="Google Shape;521;g20f41e19245_0_19:notes">
            <a:extLst>
              <a:ext uri="{FF2B5EF4-FFF2-40B4-BE49-F238E27FC236}">
                <a16:creationId xmlns:a16="http://schemas.microsoft.com/office/drawing/2014/main" id="{F3566FFF-B3AB-DCBB-F6BE-FC4AC6266F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20f41e19245_0_19:notes">
            <a:extLst>
              <a:ext uri="{FF2B5EF4-FFF2-40B4-BE49-F238E27FC236}">
                <a16:creationId xmlns:a16="http://schemas.microsoft.com/office/drawing/2014/main" id="{2C258964-89B9-5777-94BF-1AE9152E91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5764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d1bf8d60a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d1bf8d60a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d1bf8d60a4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d1bf8d60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d1bf8d60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57700" y="1061225"/>
            <a:ext cx="4260000" cy="1750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157700" y="2997200"/>
            <a:ext cx="4260000" cy="365700"/>
          </a:xfrm>
          <a:prstGeom prst="rect">
            <a:avLst/>
          </a:prstGeom>
          <a:solidFill>
            <a:schemeClr val="lt2"/>
          </a:solidFill>
        </p:spPr>
        <p:txBody>
          <a:bodyPr spcFirstLastPara="1" wrap="square" lIns="91425" tIns="91425" rIns="91425" bIns="91425" anchor="ctr" anchorCtr="0">
            <a:noAutofit/>
          </a:bodyPr>
          <a:lstStyle>
            <a:lvl1pPr lvl="0">
              <a:lnSpc>
                <a:spcPct val="115000"/>
              </a:lnSpc>
              <a:spcBef>
                <a:spcPts val="0"/>
              </a:spcBef>
              <a:spcAft>
                <a:spcPts val="0"/>
              </a:spcAft>
              <a:buSzPts val="1400"/>
              <a:buNone/>
              <a:defRPr sz="1600">
                <a:solidFill>
                  <a:schemeClr val="accent5"/>
                </a:solidFill>
              </a:defRPr>
            </a:lvl1pPr>
            <a:lvl2pPr lvl="1">
              <a:lnSpc>
                <a:spcPct val="115000"/>
              </a:lnSpc>
              <a:spcBef>
                <a:spcPts val="0"/>
              </a:spcBef>
              <a:spcAft>
                <a:spcPts val="0"/>
              </a:spcAft>
              <a:buSzPts val="1800"/>
              <a:buNone/>
              <a:defRPr sz="1800"/>
            </a:lvl2pPr>
            <a:lvl3pPr lvl="2">
              <a:lnSpc>
                <a:spcPct val="115000"/>
              </a:lnSpc>
              <a:spcBef>
                <a:spcPts val="0"/>
              </a:spcBef>
              <a:spcAft>
                <a:spcPts val="0"/>
              </a:spcAft>
              <a:buSzPts val="1800"/>
              <a:buNone/>
              <a:defRPr sz="1800"/>
            </a:lvl3pPr>
            <a:lvl4pPr lvl="3">
              <a:lnSpc>
                <a:spcPct val="115000"/>
              </a:lnSpc>
              <a:spcBef>
                <a:spcPts val="0"/>
              </a:spcBef>
              <a:spcAft>
                <a:spcPts val="0"/>
              </a:spcAft>
              <a:buSzPts val="1800"/>
              <a:buNone/>
              <a:defRPr sz="1800"/>
            </a:lvl4pPr>
            <a:lvl5pPr lvl="4">
              <a:lnSpc>
                <a:spcPct val="115000"/>
              </a:lnSpc>
              <a:spcBef>
                <a:spcPts val="0"/>
              </a:spcBef>
              <a:spcAft>
                <a:spcPts val="0"/>
              </a:spcAft>
              <a:buSzPts val="1800"/>
              <a:buNone/>
              <a:defRPr sz="1800"/>
            </a:lvl5pPr>
            <a:lvl6pPr lvl="5">
              <a:lnSpc>
                <a:spcPct val="115000"/>
              </a:lnSpc>
              <a:spcBef>
                <a:spcPts val="0"/>
              </a:spcBef>
              <a:spcAft>
                <a:spcPts val="0"/>
              </a:spcAft>
              <a:buSzPts val="1800"/>
              <a:buNone/>
              <a:defRPr sz="1800"/>
            </a:lvl6pPr>
            <a:lvl7pPr lvl="6">
              <a:lnSpc>
                <a:spcPct val="115000"/>
              </a:lnSpc>
              <a:spcBef>
                <a:spcPts val="0"/>
              </a:spcBef>
              <a:spcAft>
                <a:spcPts val="0"/>
              </a:spcAft>
              <a:buSzPts val="1800"/>
              <a:buNone/>
              <a:defRPr sz="1800"/>
            </a:lvl7pPr>
            <a:lvl8pPr lvl="7">
              <a:lnSpc>
                <a:spcPct val="115000"/>
              </a:lnSpc>
              <a:spcBef>
                <a:spcPts val="0"/>
              </a:spcBef>
              <a:spcAft>
                <a:spcPts val="0"/>
              </a:spcAft>
              <a:buSzPts val="1800"/>
              <a:buNone/>
              <a:defRPr sz="1800"/>
            </a:lvl8pPr>
            <a:lvl9pPr lvl="8">
              <a:lnSpc>
                <a:spcPct val="115000"/>
              </a:lnSpc>
              <a:spcBef>
                <a:spcPts val="0"/>
              </a:spcBef>
              <a:spcAft>
                <a:spcPts val="0"/>
              </a:spcAft>
              <a:buSzPts val="1800"/>
              <a:buNone/>
              <a:defRPr sz="1800"/>
            </a:lvl9pPr>
          </a:lstStyle>
          <a:p>
            <a:endParaRPr/>
          </a:p>
        </p:txBody>
      </p:sp>
      <p:grpSp>
        <p:nvGrpSpPr>
          <p:cNvPr id="11" name="Google Shape;11;p2"/>
          <p:cNvGrpSpPr/>
          <p:nvPr/>
        </p:nvGrpSpPr>
        <p:grpSpPr>
          <a:xfrm>
            <a:off x="-709225" y="2020450"/>
            <a:ext cx="10403925" cy="4250875"/>
            <a:chOff x="-709225" y="2020450"/>
            <a:chExt cx="10403925" cy="4250875"/>
          </a:xfrm>
        </p:grpSpPr>
        <p:grpSp>
          <p:nvGrpSpPr>
            <p:cNvPr id="12" name="Google Shape;12;p2"/>
            <p:cNvGrpSpPr/>
            <p:nvPr/>
          </p:nvGrpSpPr>
          <p:grpSpPr>
            <a:xfrm>
              <a:off x="176175" y="2459300"/>
              <a:ext cx="418425" cy="3812025"/>
              <a:chOff x="176175" y="2459300"/>
              <a:chExt cx="418425" cy="3812025"/>
            </a:xfrm>
          </p:grpSpPr>
          <p:cxnSp>
            <p:nvCxnSpPr>
              <p:cNvPr id="13" name="Google Shape;13;p2"/>
              <p:cNvCxnSpPr/>
              <p:nvPr/>
            </p:nvCxnSpPr>
            <p:spPr>
              <a:xfrm rot="5400000" flipH="1">
                <a:off x="-1093800" y="3815900"/>
                <a:ext cx="3045000" cy="3318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14" name="Google Shape;14;p2"/>
              <p:cNvCxnSpPr/>
              <p:nvPr/>
            </p:nvCxnSpPr>
            <p:spPr>
              <a:xfrm rot="5400000" flipH="1">
                <a:off x="-1327875" y="4449875"/>
                <a:ext cx="3325500" cy="317400"/>
              </a:xfrm>
              <a:prstGeom prst="bentConnector3">
                <a:avLst>
                  <a:gd name="adj1" fmla="val 64575"/>
                </a:avLst>
              </a:prstGeom>
              <a:noFill/>
              <a:ln w="19050" cap="flat" cmpd="sng">
                <a:solidFill>
                  <a:schemeClr val="lt2"/>
                </a:solidFill>
                <a:prstDash val="solid"/>
                <a:round/>
                <a:headEnd type="none" w="med" len="med"/>
                <a:tailEnd type="oval" w="med" len="med"/>
              </a:ln>
            </p:spPr>
          </p:cxnSp>
        </p:grpSp>
        <p:grpSp>
          <p:nvGrpSpPr>
            <p:cNvPr id="15" name="Google Shape;15;p2"/>
            <p:cNvGrpSpPr/>
            <p:nvPr/>
          </p:nvGrpSpPr>
          <p:grpSpPr>
            <a:xfrm>
              <a:off x="-709225" y="4185350"/>
              <a:ext cx="7895400" cy="1976375"/>
              <a:chOff x="-709225" y="4185350"/>
              <a:chExt cx="7895400" cy="1976375"/>
            </a:xfrm>
          </p:grpSpPr>
          <p:cxnSp>
            <p:nvCxnSpPr>
              <p:cNvPr id="16" name="Google Shape;16;p2"/>
              <p:cNvCxnSpPr/>
              <p:nvPr/>
            </p:nvCxnSpPr>
            <p:spPr>
              <a:xfrm rot="10800000" flipH="1">
                <a:off x="-709225" y="4185350"/>
                <a:ext cx="7895400" cy="1147500"/>
              </a:xfrm>
              <a:prstGeom prst="bentConnector3">
                <a:avLst>
                  <a:gd name="adj1" fmla="val 71221"/>
                </a:avLst>
              </a:prstGeom>
              <a:noFill/>
              <a:ln w="19050" cap="flat" cmpd="sng">
                <a:solidFill>
                  <a:schemeClr val="lt2"/>
                </a:solidFill>
                <a:prstDash val="solid"/>
                <a:round/>
                <a:headEnd type="none" w="med" len="med"/>
                <a:tailEnd type="oval" w="med" len="med"/>
              </a:ln>
            </p:spPr>
          </p:cxnSp>
          <p:cxnSp>
            <p:nvCxnSpPr>
              <p:cNvPr id="17" name="Google Shape;17;p2"/>
              <p:cNvCxnSpPr/>
              <p:nvPr/>
            </p:nvCxnSpPr>
            <p:spPr>
              <a:xfrm rot="10800000" flipH="1">
                <a:off x="2953025" y="4367125"/>
                <a:ext cx="3567000" cy="17946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nvGrpSpPr>
            <p:cNvPr id="18" name="Google Shape;18;p2"/>
            <p:cNvGrpSpPr/>
            <p:nvPr/>
          </p:nvGrpSpPr>
          <p:grpSpPr>
            <a:xfrm>
              <a:off x="8417700" y="2020450"/>
              <a:ext cx="1277000" cy="2568900"/>
              <a:chOff x="8417700" y="2020450"/>
              <a:chExt cx="1277000" cy="2568900"/>
            </a:xfrm>
          </p:grpSpPr>
          <p:cxnSp>
            <p:nvCxnSpPr>
              <p:cNvPr id="19" name="Google Shape;19;p2"/>
              <p:cNvCxnSpPr/>
              <p:nvPr/>
            </p:nvCxnSpPr>
            <p:spPr>
              <a:xfrm rot="5400000">
                <a:off x="7933150" y="2965750"/>
                <a:ext cx="2568900" cy="678300"/>
              </a:xfrm>
              <a:prstGeom prst="bentConnector3">
                <a:avLst>
                  <a:gd name="adj1" fmla="val 4494"/>
                </a:avLst>
              </a:prstGeom>
              <a:noFill/>
              <a:ln w="19050" cap="flat" cmpd="sng">
                <a:solidFill>
                  <a:schemeClr val="lt2"/>
                </a:solidFill>
                <a:prstDash val="solid"/>
                <a:round/>
                <a:headEnd type="none" w="med" len="med"/>
                <a:tailEnd type="oval" w="med" len="med"/>
              </a:ln>
            </p:spPr>
          </p:cxnSp>
          <p:cxnSp>
            <p:nvCxnSpPr>
              <p:cNvPr id="20" name="Google Shape;20;p2"/>
              <p:cNvCxnSpPr/>
              <p:nvPr/>
            </p:nvCxnSpPr>
            <p:spPr>
              <a:xfrm>
                <a:off x="8417700" y="3180050"/>
                <a:ext cx="359700" cy="1051800"/>
              </a:xfrm>
              <a:prstGeom prst="bentConnector2">
                <a:avLst/>
              </a:prstGeom>
              <a:noFill/>
              <a:ln w="19050" cap="flat" cmpd="sng">
                <a:solidFill>
                  <a:schemeClr val="lt2"/>
                </a:solidFill>
                <a:prstDash val="solid"/>
                <a:round/>
                <a:headEnd type="none" w="med" len="med"/>
                <a:tailEnd type="oval" w="med" len="med"/>
              </a:ln>
            </p:spPr>
          </p:cxnSp>
          <p:cxnSp>
            <p:nvCxnSpPr>
              <p:cNvPr id="21" name="Google Shape;21;p2"/>
              <p:cNvCxnSpPr/>
              <p:nvPr/>
            </p:nvCxnSpPr>
            <p:spPr>
              <a:xfrm rot="5400000">
                <a:off x="8288750" y="2779400"/>
                <a:ext cx="2082300" cy="7296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grpSp>
        <p:nvGrpSpPr>
          <p:cNvPr id="22" name="Google Shape;22;p2"/>
          <p:cNvGrpSpPr/>
          <p:nvPr/>
        </p:nvGrpSpPr>
        <p:grpSpPr>
          <a:xfrm>
            <a:off x="84278" y="2240873"/>
            <a:ext cx="8837445" cy="2718104"/>
            <a:chOff x="84278" y="2240873"/>
            <a:chExt cx="8837445" cy="2718104"/>
          </a:xfrm>
        </p:grpSpPr>
        <p:sp>
          <p:nvSpPr>
            <p:cNvPr id="23" name="Google Shape;23;p2"/>
            <p:cNvSpPr/>
            <p:nvPr/>
          </p:nvSpPr>
          <p:spPr>
            <a:xfrm>
              <a:off x="84278" y="2240873"/>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77403" y="4814673"/>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7"/>
        <p:cNvGrpSpPr/>
        <p:nvPr/>
      </p:nvGrpSpPr>
      <p:grpSpPr>
        <a:xfrm>
          <a:off x="0" y="0"/>
          <a:ext cx="0" cy="0"/>
          <a:chOff x="0" y="0"/>
          <a:chExt cx="0" cy="0"/>
        </a:xfrm>
      </p:grpSpPr>
      <p:sp>
        <p:nvSpPr>
          <p:cNvPr id="98" name="Google Shape;98;p11"/>
          <p:cNvSpPr txBox="1">
            <a:spLocks noGrp="1"/>
          </p:cNvSpPr>
          <p:nvPr>
            <p:ph type="title" hasCustomPrompt="1"/>
          </p:nvPr>
        </p:nvSpPr>
        <p:spPr>
          <a:xfrm>
            <a:off x="1284000" y="1555613"/>
            <a:ext cx="6576000" cy="1360200"/>
          </a:xfrm>
          <a:prstGeom prst="rect">
            <a:avLst/>
          </a:prstGeom>
          <a:solidFill>
            <a:schemeClr val="lt2"/>
          </a:solidFill>
        </p:spPr>
        <p:txBody>
          <a:bodyPr spcFirstLastPara="1" wrap="square" lIns="91425" tIns="91425" rIns="91425" bIns="91425" anchor="ctr" anchorCtr="0">
            <a:noAutofit/>
          </a:bodyPr>
          <a:lstStyle>
            <a:lvl1pPr lvl="0" algn="ctr">
              <a:spcBef>
                <a:spcPts val="0"/>
              </a:spcBef>
              <a:spcAft>
                <a:spcPts val="0"/>
              </a:spcAft>
              <a:buSzPts val="9600"/>
              <a:buNone/>
              <a:defRPr sz="6000">
                <a:solidFill>
                  <a:schemeClr val="accen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9" name="Google Shape;99;p11"/>
          <p:cNvSpPr txBox="1">
            <a:spLocks noGrp="1"/>
          </p:cNvSpPr>
          <p:nvPr>
            <p:ph type="subTitle" idx="1"/>
          </p:nvPr>
        </p:nvSpPr>
        <p:spPr>
          <a:xfrm>
            <a:off x="1284000" y="3090788"/>
            <a:ext cx="6576000" cy="3657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accent5"/>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00" name="Google Shape;100;p11"/>
          <p:cNvGrpSpPr/>
          <p:nvPr/>
        </p:nvGrpSpPr>
        <p:grpSpPr>
          <a:xfrm>
            <a:off x="-135425" y="-190387"/>
            <a:ext cx="9421725" cy="5232813"/>
            <a:chOff x="-135425" y="-190387"/>
            <a:chExt cx="9421725" cy="5232813"/>
          </a:xfrm>
        </p:grpSpPr>
        <p:cxnSp>
          <p:nvCxnSpPr>
            <p:cNvPr id="101" name="Google Shape;101;p11"/>
            <p:cNvCxnSpPr/>
            <p:nvPr/>
          </p:nvCxnSpPr>
          <p:spPr>
            <a:xfrm rot="-5400000" flipH="1">
              <a:off x="-380550" y="571163"/>
              <a:ext cx="2426100" cy="903000"/>
            </a:xfrm>
            <a:prstGeom prst="bentConnector2">
              <a:avLst/>
            </a:prstGeom>
            <a:noFill/>
            <a:ln w="19050" cap="flat" cmpd="sng">
              <a:solidFill>
                <a:schemeClr val="lt2"/>
              </a:solidFill>
              <a:prstDash val="solid"/>
              <a:round/>
              <a:headEnd type="none" w="med" len="med"/>
              <a:tailEnd type="oval" w="med" len="med"/>
            </a:ln>
          </p:spPr>
        </p:cxnSp>
        <p:cxnSp>
          <p:nvCxnSpPr>
            <p:cNvPr id="102" name="Google Shape;102;p11"/>
            <p:cNvCxnSpPr/>
            <p:nvPr/>
          </p:nvCxnSpPr>
          <p:spPr>
            <a:xfrm rot="-5400000" flipH="1">
              <a:off x="-924000" y="1419413"/>
              <a:ext cx="3439500" cy="5247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103" name="Google Shape;103;p11"/>
            <p:cNvCxnSpPr/>
            <p:nvPr/>
          </p:nvCxnSpPr>
          <p:spPr>
            <a:xfrm rot="5400000">
              <a:off x="7914850" y="2156275"/>
              <a:ext cx="1491900" cy="12510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104" name="Google Shape;104;p11"/>
            <p:cNvCxnSpPr/>
            <p:nvPr/>
          </p:nvCxnSpPr>
          <p:spPr>
            <a:xfrm>
              <a:off x="-123950" y="4755625"/>
              <a:ext cx="9146400" cy="286800"/>
            </a:xfrm>
            <a:prstGeom prst="bentConnector3">
              <a:avLst>
                <a:gd name="adj1" fmla="val 51191"/>
              </a:avLst>
            </a:prstGeom>
            <a:noFill/>
            <a:ln w="19050" cap="flat" cmpd="sng">
              <a:solidFill>
                <a:schemeClr val="lt2"/>
              </a:solidFill>
              <a:prstDash val="solid"/>
              <a:round/>
              <a:headEnd type="none" w="med" len="med"/>
              <a:tailEnd type="oval" w="med" len="med"/>
            </a:ln>
          </p:spPr>
        </p:cxnSp>
        <p:cxnSp>
          <p:nvCxnSpPr>
            <p:cNvPr id="105" name="Google Shape;105;p11"/>
            <p:cNvCxnSpPr/>
            <p:nvPr/>
          </p:nvCxnSpPr>
          <p:spPr>
            <a:xfrm rot="10800000" flipH="1">
              <a:off x="-135425" y="4399725"/>
              <a:ext cx="8882400" cy="2526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nvGrpSpPr>
          <p:cNvPr id="106" name="Google Shape;106;p11"/>
          <p:cNvGrpSpPr/>
          <p:nvPr/>
        </p:nvGrpSpPr>
        <p:grpSpPr>
          <a:xfrm rot="-5400000">
            <a:off x="8438575" y="4204225"/>
            <a:ext cx="882599" cy="403555"/>
            <a:chOff x="7884075" y="238975"/>
            <a:chExt cx="882599" cy="403555"/>
          </a:xfrm>
        </p:grpSpPr>
        <p:sp>
          <p:nvSpPr>
            <p:cNvPr id="107" name="Google Shape;107;p11"/>
            <p:cNvSpPr/>
            <p:nvPr/>
          </p:nvSpPr>
          <p:spPr>
            <a:xfrm>
              <a:off x="8255437" y="436475"/>
              <a:ext cx="206055" cy="20605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a:off x="7884075" y="238975"/>
              <a:ext cx="139874" cy="139874"/>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a:off x="8626800" y="378850"/>
              <a:ext cx="139874" cy="139874"/>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1"/>
        <p:cNvGrpSpPr/>
        <p:nvPr/>
      </p:nvGrpSpPr>
      <p:grpSpPr>
        <a:xfrm>
          <a:off x="0" y="0"/>
          <a:ext cx="0" cy="0"/>
          <a:chOff x="0" y="0"/>
          <a:chExt cx="0" cy="0"/>
        </a:xfrm>
      </p:grpSpPr>
      <p:sp>
        <p:nvSpPr>
          <p:cNvPr id="112" name="Google Shape;11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13" name="Google Shape;113;p13"/>
          <p:cNvSpPr txBox="1">
            <a:spLocks noGrp="1"/>
          </p:cNvSpPr>
          <p:nvPr>
            <p:ph type="subTitle" idx="1"/>
          </p:nvPr>
        </p:nvSpPr>
        <p:spPr>
          <a:xfrm>
            <a:off x="2917223" y="1661100"/>
            <a:ext cx="4240500" cy="36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4" name="Google Shape;114;p13"/>
          <p:cNvSpPr txBox="1">
            <a:spLocks noGrp="1"/>
          </p:cNvSpPr>
          <p:nvPr>
            <p:ph type="subTitle" idx="2"/>
          </p:nvPr>
        </p:nvSpPr>
        <p:spPr>
          <a:xfrm>
            <a:off x="2917223" y="2479450"/>
            <a:ext cx="4240500" cy="36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5" name="Google Shape;115;p13"/>
          <p:cNvSpPr txBox="1">
            <a:spLocks noGrp="1"/>
          </p:cNvSpPr>
          <p:nvPr>
            <p:ph type="subTitle" idx="3"/>
          </p:nvPr>
        </p:nvSpPr>
        <p:spPr>
          <a:xfrm>
            <a:off x="2917223" y="3297775"/>
            <a:ext cx="4240500" cy="36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6" name="Google Shape;116;p13"/>
          <p:cNvSpPr txBox="1">
            <a:spLocks noGrp="1"/>
          </p:cNvSpPr>
          <p:nvPr>
            <p:ph type="subTitle" idx="4"/>
          </p:nvPr>
        </p:nvSpPr>
        <p:spPr>
          <a:xfrm>
            <a:off x="2917223" y="4116100"/>
            <a:ext cx="4240500" cy="36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7" name="Google Shape;117;p13"/>
          <p:cNvSpPr txBox="1">
            <a:spLocks noGrp="1"/>
          </p:cNvSpPr>
          <p:nvPr>
            <p:ph type="title" idx="5" hasCustomPrompt="1"/>
          </p:nvPr>
        </p:nvSpPr>
        <p:spPr>
          <a:xfrm>
            <a:off x="1986273" y="1401350"/>
            <a:ext cx="590400" cy="363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title" idx="6" hasCustomPrompt="1"/>
          </p:nvPr>
        </p:nvSpPr>
        <p:spPr>
          <a:xfrm>
            <a:off x="1986273" y="3037983"/>
            <a:ext cx="590400" cy="363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a:spLocks noGrp="1"/>
          </p:cNvSpPr>
          <p:nvPr>
            <p:ph type="title" idx="7" hasCustomPrompt="1"/>
          </p:nvPr>
        </p:nvSpPr>
        <p:spPr>
          <a:xfrm>
            <a:off x="1986273" y="2219667"/>
            <a:ext cx="590400" cy="363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title" idx="8" hasCustomPrompt="1"/>
          </p:nvPr>
        </p:nvSpPr>
        <p:spPr>
          <a:xfrm>
            <a:off x="1986273" y="3856300"/>
            <a:ext cx="590400" cy="363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 name="Google Shape;121;p13"/>
          <p:cNvSpPr txBox="1">
            <a:spLocks noGrp="1"/>
          </p:cNvSpPr>
          <p:nvPr>
            <p:ph type="subTitle" idx="9"/>
          </p:nvPr>
        </p:nvSpPr>
        <p:spPr>
          <a:xfrm>
            <a:off x="2917223" y="1401350"/>
            <a:ext cx="4240500" cy="363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algn="ctr" rtl="0">
              <a:lnSpc>
                <a:spcPct val="115000"/>
              </a:lnSpc>
              <a:spcBef>
                <a:spcPts val="0"/>
              </a:spcBef>
              <a:spcAft>
                <a:spcPts val="0"/>
              </a:spcAft>
              <a:buSzPts val="2400"/>
              <a:buFont typeface="Sora"/>
              <a:buNone/>
              <a:defRPr sz="2400" b="1">
                <a:latin typeface="Sora"/>
                <a:ea typeface="Sora"/>
                <a:cs typeface="Sora"/>
                <a:sym typeface="Sora"/>
              </a:defRPr>
            </a:lvl2pPr>
            <a:lvl3pPr lvl="2" algn="ctr" rtl="0">
              <a:lnSpc>
                <a:spcPct val="115000"/>
              </a:lnSpc>
              <a:spcBef>
                <a:spcPts val="0"/>
              </a:spcBef>
              <a:spcAft>
                <a:spcPts val="0"/>
              </a:spcAft>
              <a:buSzPts val="2400"/>
              <a:buFont typeface="Sora"/>
              <a:buNone/>
              <a:defRPr sz="2400" b="1">
                <a:latin typeface="Sora"/>
                <a:ea typeface="Sora"/>
                <a:cs typeface="Sora"/>
                <a:sym typeface="Sora"/>
              </a:defRPr>
            </a:lvl3pPr>
            <a:lvl4pPr lvl="3" algn="ctr" rtl="0">
              <a:lnSpc>
                <a:spcPct val="115000"/>
              </a:lnSpc>
              <a:spcBef>
                <a:spcPts val="0"/>
              </a:spcBef>
              <a:spcAft>
                <a:spcPts val="0"/>
              </a:spcAft>
              <a:buSzPts val="2400"/>
              <a:buFont typeface="Sora"/>
              <a:buNone/>
              <a:defRPr sz="2400" b="1">
                <a:latin typeface="Sora"/>
                <a:ea typeface="Sora"/>
                <a:cs typeface="Sora"/>
                <a:sym typeface="Sora"/>
              </a:defRPr>
            </a:lvl4pPr>
            <a:lvl5pPr lvl="4" algn="ctr" rtl="0">
              <a:lnSpc>
                <a:spcPct val="115000"/>
              </a:lnSpc>
              <a:spcBef>
                <a:spcPts val="0"/>
              </a:spcBef>
              <a:spcAft>
                <a:spcPts val="0"/>
              </a:spcAft>
              <a:buSzPts val="2400"/>
              <a:buFont typeface="Sora"/>
              <a:buNone/>
              <a:defRPr sz="2400" b="1">
                <a:latin typeface="Sora"/>
                <a:ea typeface="Sora"/>
                <a:cs typeface="Sora"/>
                <a:sym typeface="Sora"/>
              </a:defRPr>
            </a:lvl5pPr>
            <a:lvl6pPr lvl="5" algn="ctr" rtl="0">
              <a:lnSpc>
                <a:spcPct val="115000"/>
              </a:lnSpc>
              <a:spcBef>
                <a:spcPts val="0"/>
              </a:spcBef>
              <a:spcAft>
                <a:spcPts val="0"/>
              </a:spcAft>
              <a:buSzPts val="2400"/>
              <a:buFont typeface="Sora"/>
              <a:buNone/>
              <a:defRPr sz="2400" b="1">
                <a:latin typeface="Sora"/>
                <a:ea typeface="Sora"/>
                <a:cs typeface="Sora"/>
                <a:sym typeface="Sora"/>
              </a:defRPr>
            </a:lvl6pPr>
            <a:lvl7pPr lvl="6" algn="ctr" rtl="0">
              <a:lnSpc>
                <a:spcPct val="115000"/>
              </a:lnSpc>
              <a:spcBef>
                <a:spcPts val="0"/>
              </a:spcBef>
              <a:spcAft>
                <a:spcPts val="0"/>
              </a:spcAft>
              <a:buSzPts val="2400"/>
              <a:buFont typeface="Sora"/>
              <a:buNone/>
              <a:defRPr sz="2400" b="1">
                <a:latin typeface="Sora"/>
                <a:ea typeface="Sora"/>
                <a:cs typeface="Sora"/>
                <a:sym typeface="Sora"/>
              </a:defRPr>
            </a:lvl7pPr>
            <a:lvl8pPr lvl="7" algn="ctr" rtl="0">
              <a:lnSpc>
                <a:spcPct val="115000"/>
              </a:lnSpc>
              <a:spcBef>
                <a:spcPts val="0"/>
              </a:spcBef>
              <a:spcAft>
                <a:spcPts val="0"/>
              </a:spcAft>
              <a:buSzPts val="2400"/>
              <a:buFont typeface="Sora"/>
              <a:buNone/>
              <a:defRPr sz="2400" b="1">
                <a:latin typeface="Sora"/>
                <a:ea typeface="Sora"/>
                <a:cs typeface="Sora"/>
                <a:sym typeface="Sora"/>
              </a:defRPr>
            </a:lvl8pPr>
            <a:lvl9pPr lvl="8" algn="ctr"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22" name="Google Shape;122;p13"/>
          <p:cNvSpPr txBox="1">
            <a:spLocks noGrp="1"/>
          </p:cNvSpPr>
          <p:nvPr>
            <p:ph type="subTitle" idx="13"/>
          </p:nvPr>
        </p:nvSpPr>
        <p:spPr>
          <a:xfrm>
            <a:off x="2917227" y="2219700"/>
            <a:ext cx="4240500" cy="363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algn="ctr" rtl="0">
              <a:lnSpc>
                <a:spcPct val="115000"/>
              </a:lnSpc>
              <a:spcBef>
                <a:spcPts val="0"/>
              </a:spcBef>
              <a:spcAft>
                <a:spcPts val="0"/>
              </a:spcAft>
              <a:buSzPts val="2400"/>
              <a:buFont typeface="Sora"/>
              <a:buNone/>
              <a:defRPr sz="2400" b="1">
                <a:latin typeface="Sora"/>
                <a:ea typeface="Sora"/>
                <a:cs typeface="Sora"/>
                <a:sym typeface="Sora"/>
              </a:defRPr>
            </a:lvl2pPr>
            <a:lvl3pPr lvl="2" algn="ctr" rtl="0">
              <a:lnSpc>
                <a:spcPct val="115000"/>
              </a:lnSpc>
              <a:spcBef>
                <a:spcPts val="0"/>
              </a:spcBef>
              <a:spcAft>
                <a:spcPts val="0"/>
              </a:spcAft>
              <a:buSzPts val="2400"/>
              <a:buFont typeface="Sora"/>
              <a:buNone/>
              <a:defRPr sz="2400" b="1">
                <a:latin typeface="Sora"/>
                <a:ea typeface="Sora"/>
                <a:cs typeface="Sora"/>
                <a:sym typeface="Sora"/>
              </a:defRPr>
            </a:lvl3pPr>
            <a:lvl4pPr lvl="3" algn="ctr" rtl="0">
              <a:lnSpc>
                <a:spcPct val="115000"/>
              </a:lnSpc>
              <a:spcBef>
                <a:spcPts val="0"/>
              </a:spcBef>
              <a:spcAft>
                <a:spcPts val="0"/>
              </a:spcAft>
              <a:buSzPts val="2400"/>
              <a:buFont typeface="Sora"/>
              <a:buNone/>
              <a:defRPr sz="2400" b="1">
                <a:latin typeface="Sora"/>
                <a:ea typeface="Sora"/>
                <a:cs typeface="Sora"/>
                <a:sym typeface="Sora"/>
              </a:defRPr>
            </a:lvl4pPr>
            <a:lvl5pPr lvl="4" algn="ctr" rtl="0">
              <a:lnSpc>
                <a:spcPct val="115000"/>
              </a:lnSpc>
              <a:spcBef>
                <a:spcPts val="0"/>
              </a:spcBef>
              <a:spcAft>
                <a:spcPts val="0"/>
              </a:spcAft>
              <a:buSzPts val="2400"/>
              <a:buFont typeface="Sora"/>
              <a:buNone/>
              <a:defRPr sz="2400" b="1">
                <a:latin typeface="Sora"/>
                <a:ea typeface="Sora"/>
                <a:cs typeface="Sora"/>
                <a:sym typeface="Sora"/>
              </a:defRPr>
            </a:lvl5pPr>
            <a:lvl6pPr lvl="5" algn="ctr" rtl="0">
              <a:lnSpc>
                <a:spcPct val="115000"/>
              </a:lnSpc>
              <a:spcBef>
                <a:spcPts val="0"/>
              </a:spcBef>
              <a:spcAft>
                <a:spcPts val="0"/>
              </a:spcAft>
              <a:buSzPts val="2400"/>
              <a:buFont typeface="Sora"/>
              <a:buNone/>
              <a:defRPr sz="2400" b="1">
                <a:latin typeface="Sora"/>
                <a:ea typeface="Sora"/>
                <a:cs typeface="Sora"/>
                <a:sym typeface="Sora"/>
              </a:defRPr>
            </a:lvl6pPr>
            <a:lvl7pPr lvl="6" algn="ctr" rtl="0">
              <a:lnSpc>
                <a:spcPct val="115000"/>
              </a:lnSpc>
              <a:spcBef>
                <a:spcPts val="0"/>
              </a:spcBef>
              <a:spcAft>
                <a:spcPts val="0"/>
              </a:spcAft>
              <a:buSzPts val="2400"/>
              <a:buFont typeface="Sora"/>
              <a:buNone/>
              <a:defRPr sz="2400" b="1">
                <a:latin typeface="Sora"/>
                <a:ea typeface="Sora"/>
                <a:cs typeface="Sora"/>
                <a:sym typeface="Sora"/>
              </a:defRPr>
            </a:lvl7pPr>
            <a:lvl8pPr lvl="7" algn="ctr" rtl="0">
              <a:lnSpc>
                <a:spcPct val="115000"/>
              </a:lnSpc>
              <a:spcBef>
                <a:spcPts val="0"/>
              </a:spcBef>
              <a:spcAft>
                <a:spcPts val="0"/>
              </a:spcAft>
              <a:buSzPts val="2400"/>
              <a:buFont typeface="Sora"/>
              <a:buNone/>
              <a:defRPr sz="2400" b="1">
                <a:latin typeface="Sora"/>
                <a:ea typeface="Sora"/>
                <a:cs typeface="Sora"/>
                <a:sym typeface="Sora"/>
              </a:defRPr>
            </a:lvl8pPr>
            <a:lvl9pPr lvl="8" algn="ctr"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23" name="Google Shape;123;p13"/>
          <p:cNvSpPr txBox="1">
            <a:spLocks noGrp="1"/>
          </p:cNvSpPr>
          <p:nvPr>
            <p:ph type="subTitle" idx="14"/>
          </p:nvPr>
        </p:nvSpPr>
        <p:spPr>
          <a:xfrm>
            <a:off x="2917223" y="3037976"/>
            <a:ext cx="4240500" cy="363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algn="ctr" rtl="0">
              <a:lnSpc>
                <a:spcPct val="115000"/>
              </a:lnSpc>
              <a:spcBef>
                <a:spcPts val="0"/>
              </a:spcBef>
              <a:spcAft>
                <a:spcPts val="0"/>
              </a:spcAft>
              <a:buSzPts val="2400"/>
              <a:buFont typeface="Sora"/>
              <a:buNone/>
              <a:defRPr sz="2400" b="1">
                <a:latin typeface="Sora"/>
                <a:ea typeface="Sora"/>
                <a:cs typeface="Sora"/>
                <a:sym typeface="Sora"/>
              </a:defRPr>
            </a:lvl2pPr>
            <a:lvl3pPr lvl="2" algn="ctr" rtl="0">
              <a:lnSpc>
                <a:spcPct val="115000"/>
              </a:lnSpc>
              <a:spcBef>
                <a:spcPts val="0"/>
              </a:spcBef>
              <a:spcAft>
                <a:spcPts val="0"/>
              </a:spcAft>
              <a:buSzPts val="2400"/>
              <a:buFont typeface="Sora"/>
              <a:buNone/>
              <a:defRPr sz="2400" b="1">
                <a:latin typeface="Sora"/>
                <a:ea typeface="Sora"/>
                <a:cs typeface="Sora"/>
                <a:sym typeface="Sora"/>
              </a:defRPr>
            </a:lvl3pPr>
            <a:lvl4pPr lvl="3" algn="ctr" rtl="0">
              <a:lnSpc>
                <a:spcPct val="115000"/>
              </a:lnSpc>
              <a:spcBef>
                <a:spcPts val="0"/>
              </a:spcBef>
              <a:spcAft>
                <a:spcPts val="0"/>
              </a:spcAft>
              <a:buSzPts val="2400"/>
              <a:buFont typeface="Sora"/>
              <a:buNone/>
              <a:defRPr sz="2400" b="1">
                <a:latin typeface="Sora"/>
                <a:ea typeface="Sora"/>
                <a:cs typeface="Sora"/>
                <a:sym typeface="Sora"/>
              </a:defRPr>
            </a:lvl4pPr>
            <a:lvl5pPr lvl="4" algn="ctr" rtl="0">
              <a:lnSpc>
                <a:spcPct val="115000"/>
              </a:lnSpc>
              <a:spcBef>
                <a:spcPts val="0"/>
              </a:spcBef>
              <a:spcAft>
                <a:spcPts val="0"/>
              </a:spcAft>
              <a:buSzPts val="2400"/>
              <a:buFont typeface="Sora"/>
              <a:buNone/>
              <a:defRPr sz="2400" b="1">
                <a:latin typeface="Sora"/>
                <a:ea typeface="Sora"/>
                <a:cs typeface="Sora"/>
                <a:sym typeface="Sora"/>
              </a:defRPr>
            </a:lvl5pPr>
            <a:lvl6pPr lvl="5" algn="ctr" rtl="0">
              <a:lnSpc>
                <a:spcPct val="115000"/>
              </a:lnSpc>
              <a:spcBef>
                <a:spcPts val="0"/>
              </a:spcBef>
              <a:spcAft>
                <a:spcPts val="0"/>
              </a:spcAft>
              <a:buSzPts val="2400"/>
              <a:buFont typeface="Sora"/>
              <a:buNone/>
              <a:defRPr sz="2400" b="1">
                <a:latin typeface="Sora"/>
                <a:ea typeface="Sora"/>
                <a:cs typeface="Sora"/>
                <a:sym typeface="Sora"/>
              </a:defRPr>
            </a:lvl6pPr>
            <a:lvl7pPr lvl="6" algn="ctr" rtl="0">
              <a:lnSpc>
                <a:spcPct val="115000"/>
              </a:lnSpc>
              <a:spcBef>
                <a:spcPts val="0"/>
              </a:spcBef>
              <a:spcAft>
                <a:spcPts val="0"/>
              </a:spcAft>
              <a:buSzPts val="2400"/>
              <a:buFont typeface="Sora"/>
              <a:buNone/>
              <a:defRPr sz="2400" b="1">
                <a:latin typeface="Sora"/>
                <a:ea typeface="Sora"/>
                <a:cs typeface="Sora"/>
                <a:sym typeface="Sora"/>
              </a:defRPr>
            </a:lvl7pPr>
            <a:lvl8pPr lvl="7" algn="ctr" rtl="0">
              <a:lnSpc>
                <a:spcPct val="115000"/>
              </a:lnSpc>
              <a:spcBef>
                <a:spcPts val="0"/>
              </a:spcBef>
              <a:spcAft>
                <a:spcPts val="0"/>
              </a:spcAft>
              <a:buSzPts val="2400"/>
              <a:buFont typeface="Sora"/>
              <a:buNone/>
              <a:defRPr sz="2400" b="1">
                <a:latin typeface="Sora"/>
                <a:ea typeface="Sora"/>
                <a:cs typeface="Sora"/>
                <a:sym typeface="Sora"/>
              </a:defRPr>
            </a:lvl8pPr>
            <a:lvl9pPr lvl="8" algn="ctr"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24" name="Google Shape;124;p13"/>
          <p:cNvSpPr txBox="1">
            <a:spLocks noGrp="1"/>
          </p:cNvSpPr>
          <p:nvPr>
            <p:ph type="subTitle" idx="15"/>
          </p:nvPr>
        </p:nvSpPr>
        <p:spPr>
          <a:xfrm>
            <a:off x="2917227" y="3856301"/>
            <a:ext cx="4240500" cy="363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algn="ctr" rtl="0">
              <a:lnSpc>
                <a:spcPct val="115000"/>
              </a:lnSpc>
              <a:spcBef>
                <a:spcPts val="0"/>
              </a:spcBef>
              <a:spcAft>
                <a:spcPts val="0"/>
              </a:spcAft>
              <a:buSzPts val="2400"/>
              <a:buFont typeface="Sora"/>
              <a:buNone/>
              <a:defRPr sz="2400" b="1">
                <a:latin typeface="Sora"/>
                <a:ea typeface="Sora"/>
                <a:cs typeface="Sora"/>
                <a:sym typeface="Sora"/>
              </a:defRPr>
            </a:lvl2pPr>
            <a:lvl3pPr lvl="2" algn="ctr" rtl="0">
              <a:lnSpc>
                <a:spcPct val="115000"/>
              </a:lnSpc>
              <a:spcBef>
                <a:spcPts val="0"/>
              </a:spcBef>
              <a:spcAft>
                <a:spcPts val="0"/>
              </a:spcAft>
              <a:buSzPts val="2400"/>
              <a:buFont typeface="Sora"/>
              <a:buNone/>
              <a:defRPr sz="2400" b="1">
                <a:latin typeface="Sora"/>
                <a:ea typeface="Sora"/>
                <a:cs typeface="Sora"/>
                <a:sym typeface="Sora"/>
              </a:defRPr>
            </a:lvl3pPr>
            <a:lvl4pPr lvl="3" algn="ctr" rtl="0">
              <a:lnSpc>
                <a:spcPct val="115000"/>
              </a:lnSpc>
              <a:spcBef>
                <a:spcPts val="0"/>
              </a:spcBef>
              <a:spcAft>
                <a:spcPts val="0"/>
              </a:spcAft>
              <a:buSzPts val="2400"/>
              <a:buFont typeface="Sora"/>
              <a:buNone/>
              <a:defRPr sz="2400" b="1">
                <a:latin typeface="Sora"/>
                <a:ea typeface="Sora"/>
                <a:cs typeface="Sora"/>
                <a:sym typeface="Sora"/>
              </a:defRPr>
            </a:lvl4pPr>
            <a:lvl5pPr lvl="4" algn="ctr" rtl="0">
              <a:lnSpc>
                <a:spcPct val="115000"/>
              </a:lnSpc>
              <a:spcBef>
                <a:spcPts val="0"/>
              </a:spcBef>
              <a:spcAft>
                <a:spcPts val="0"/>
              </a:spcAft>
              <a:buSzPts val="2400"/>
              <a:buFont typeface="Sora"/>
              <a:buNone/>
              <a:defRPr sz="2400" b="1">
                <a:latin typeface="Sora"/>
                <a:ea typeface="Sora"/>
                <a:cs typeface="Sora"/>
                <a:sym typeface="Sora"/>
              </a:defRPr>
            </a:lvl5pPr>
            <a:lvl6pPr lvl="5" algn="ctr" rtl="0">
              <a:lnSpc>
                <a:spcPct val="115000"/>
              </a:lnSpc>
              <a:spcBef>
                <a:spcPts val="0"/>
              </a:spcBef>
              <a:spcAft>
                <a:spcPts val="0"/>
              </a:spcAft>
              <a:buSzPts val="2400"/>
              <a:buFont typeface="Sora"/>
              <a:buNone/>
              <a:defRPr sz="2400" b="1">
                <a:latin typeface="Sora"/>
                <a:ea typeface="Sora"/>
                <a:cs typeface="Sora"/>
                <a:sym typeface="Sora"/>
              </a:defRPr>
            </a:lvl6pPr>
            <a:lvl7pPr lvl="6" algn="ctr" rtl="0">
              <a:lnSpc>
                <a:spcPct val="115000"/>
              </a:lnSpc>
              <a:spcBef>
                <a:spcPts val="0"/>
              </a:spcBef>
              <a:spcAft>
                <a:spcPts val="0"/>
              </a:spcAft>
              <a:buSzPts val="2400"/>
              <a:buFont typeface="Sora"/>
              <a:buNone/>
              <a:defRPr sz="2400" b="1">
                <a:latin typeface="Sora"/>
                <a:ea typeface="Sora"/>
                <a:cs typeface="Sora"/>
                <a:sym typeface="Sora"/>
              </a:defRPr>
            </a:lvl7pPr>
            <a:lvl8pPr lvl="7" algn="ctr" rtl="0">
              <a:lnSpc>
                <a:spcPct val="115000"/>
              </a:lnSpc>
              <a:spcBef>
                <a:spcPts val="0"/>
              </a:spcBef>
              <a:spcAft>
                <a:spcPts val="0"/>
              </a:spcAft>
              <a:buSzPts val="2400"/>
              <a:buFont typeface="Sora"/>
              <a:buNone/>
              <a:defRPr sz="2400" b="1">
                <a:latin typeface="Sora"/>
                <a:ea typeface="Sora"/>
                <a:cs typeface="Sora"/>
                <a:sym typeface="Sora"/>
              </a:defRPr>
            </a:lvl8pPr>
            <a:lvl9pPr lvl="8" algn="ctr"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25" name="Google Shape;125;p13"/>
          <p:cNvGrpSpPr/>
          <p:nvPr/>
        </p:nvGrpSpPr>
        <p:grpSpPr>
          <a:xfrm>
            <a:off x="8113600" y="227500"/>
            <a:ext cx="882599" cy="403555"/>
            <a:chOff x="7884075" y="238975"/>
            <a:chExt cx="882599" cy="403555"/>
          </a:xfrm>
        </p:grpSpPr>
        <p:sp>
          <p:nvSpPr>
            <p:cNvPr id="126" name="Google Shape;126;p13"/>
            <p:cNvSpPr/>
            <p:nvPr/>
          </p:nvSpPr>
          <p:spPr>
            <a:xfrm>
              <a:off x="8255437" y="436475"/>
              <a:ext cx="206055" cy="20605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7884075" y="238975"/>
              <a:ext cx="139874" cy="139874"/>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8626800" y="378850"/>
              <a:ext cx="139874" cy="139874"/>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13"/>
          <p:cNvGrpSpPr/>
          <p:nvPr/>
        </p:nvGrpSpPr>
        <p:grpSpPr>
          <a:xfrm>
            <a:off x="378100" y="-216500"/>
            <a:ext cx="8131200" cy="5239200"/>
            <a:chOff x="378100" y="-216500"/>
            <a:chExt cx="8131200" cy="5239200"/>
          </a:xfrm>
        </p:grpSpPr>
        <p:cxnSp>
          <p:nvCxnSpPr>
            <p:cNvPr id="130" name="Google Shape;130;p13"/>
            <p:cNvCxnSpPr/>
            <p:nvPr/>
          </p:nvCxnSpPr>
          <p:spPr>
            <a:xfrm>
              <a:off x="378100" y="-216500"/>
              <a:ext cx="7978800" cy="5086800"/>
            </a:xfrm>
            <a:prstGeom prst="bentConnector3">
              <a:avLst>
                <a:gd name="adj1" fmla="val -970"/>
              </a:avLst>
            </a:prstGeom>
            <a:noFill/>
            <a:ln w="19050" cap="flat" cmpd="sng">
              <a:solidFill>
                <a:schemeClr val="lt2"/>
              </a:solidFill>
              <a:prstDash val="solid"/>
              <a:round/>
              <a:headEnd type="none" w="med" len="med"/>
              <a:tailEnd type="oval" w="med" len="med"/>
            </a:ln>
          </p:spPr>
        </p:cxnSp>
        <p:cxnSp>
          <p:nvCxnSpPr>
            <p:cNvPr id="131" name="Google Shape;131;p13"/>
            <p:cNvCxnSpPr/>
            <p:nvPr/>
          </p:nvCxnSpPr>
          <p:spPr>
            <a:xfrm>
              <a:off x="530500" y="-64100"/>
              <a:ext cx="7978800" cy="5086800"/>
            </a:xfrm>
            <a:prstGeom prst="bentConnector3">
              <a:avLst>
                <a:gd name="adj1" fmla="val -970"/>
              </a:avLst>
            </a:prstGeom>
            <a:noFill/>
            <a:ln w="19050" cap="flat" cmpd="sng">
              <a:solidFill>
                <a:schemeClr val="lt2"/>
              </a:solidFill>
              <a:prstDash val="solid"/>
              <a:round/>
              <a:headEnd type="none" w="med" len="med"/>
              <a:tailEnd type="oval"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34" name="Google Shape;134;p14"/>
          <p:cNvGrpSpPr/>
          <p:nvPr/>
        </p:nvGrpSpPr>
        <p:grpSpPr>
          <a:xfrm>
            <a:off x="199188" y="123990"/>
            <a:ext cx="422946" cy="368845"/>
            <a:chOff x="8576588" y="4496315"/>
            <a:chExt cx="422946" cy="368845"/>
          </a:xfrm>
        </p:grpSpPr>
        <p:sp>
          <p:nvSpPr>
            <p:cNvPr id="135" name="Google Shape;135;p14"/>
            <p:cNvSpPr/>
            <p:nvPr/>
          </p:nvSpPr>
          <p:spPr>
            <a:xfrm rot="-5400000">
              <a:off x="8576580" y="4720848"/>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rot="-5400000">
              <a:off x="8775019" y="4496328"/>
              <a:ext cx="224528" cy="224503"/>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4"/>
          <p:cNvGrpSpPr/>
          <p:nvPr/>
        </p:nvGrpSpPr>
        <p:grpSpPr>
          <a:xfrm rot="10800000">
            <a:off x="25225" y="282300"/>
            <a:ext cx="9157800" cy="5003500"/>
            <a:chOff x="-116175" y="-984534"/>
            <a:chExt cx="9157800" cy="5003500"/>
          </a:xfrm>
        </p:grpSpPr>
        <p:cxnSp>
          <p:nvCxnSpPr>
            <p:cNvPr id="138" name="Google Shape;138;p14"/>
            <p:cNvCxnSpPr/>
            <p:nvPr/>
          </p:nvCxnSpPr>
          <p:spPr>
            <a:xfrm>
              <a:off x="-116175" y="-605834"/>
              <a:ext cx="9157800" cy="4624800"/>
            </a:xfrm>
            <a:prstGeom prst="bentConnector3">
              <a:avLst>
                <a:gd name="adj1" fmla="val 3258"/>
              </a:avLst>
            </a:prstGeom>
            <a:noFill/>
            <a:ln w="19050" cap="flat" cmpd="sng">
              <a:solidFill>
                <a:schemeClr val="lt2"/>
              </a:solidFill>
              <a:prstDash val="solid"/>
              <a:round/>
              <a:headEnd type="none" w="med" len="med"/>
              <a:tailEnd type="oval" w="med" len="med"/>
            </a:ln>
          </p:spPr>
        </p:cxnSp>
        <p:cxnSp>
          <p:nvCxnSpPr>
            <p:cNvPr id="139" name="Google Shape;139;p14"/>
            <p:cNvCxnSpPr/>
            <p:nvPr/>
          </p:nvCxnSpPr>
          <p:spPr>
            <a:xfrm rot="-5400000" flipH="1">
              <a:off x="-2164550" y="1408116"/>
              <a:ext cx="4877100" cy="91800"/>
            </a:xfrm>
            <a:prstGeom prst="bentConnector3">
              <a:avLst>
                <a:gd name="adj1" fmla="val 50000"/>
              </a:avLst>
            </a:prstGeom>
            <a:noFill/>
            <a:ln w="19050" cap="flat" cmpd="sng">
              <a:solidFill>
                <a:schemeClr val="lt2"/>
              </a:solidFill>
              <a:prstDash val="solid"/>
              <a:round/>
              <a:headEnd type="none" w="med" len="med"/>
              <a:tailEnd type="oval" w="med" len="med"/>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42" name="Google Shape;142;p15"/>
          <p:cNvGrpSpPr/>
          <p:nvPr/>
        </p:nvGrpSpPr>
        <p:grpSpPr>
          <a:xfrm>
            <a:off x="8430763" y="-10"/>
            <a:ext cx="422946" cy="368845"/>
            <a:chOff x="8576588" y="4496315"/>
            <a:chExt cx="422946" cy="368845"/>
          </a:xfrm>
        </p:grpSpPr>
        <p:sp>
          <p:nvSpPr>
            <p:cNvPr id="143" name="Google Shape;143;p15"/>
            <p:cNvSpPr/>
            <p:nvPr/>
          </p:nvSpPr>
          <p:spPr>
            <a:xfrm rot="-5400000">
              <a:off x="8576580" y="4720848"/>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rot="-5400000">
              <a:off x="8775019" y="4496328"/>
              <a:ext cx="224528" cy="224503"/>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15"/>
          <p:cNvGrpSpPr/>
          <p:nvPr/>
        </p:nvGrpSpPr>
        <p:grpSpPr>
          <a:xfrm rot="10800000" flipH="1">
            <a:off x="25325" y="282383"/>
            <a:ext cx="8974200" cy="5003417"/>
            <a:chOff x="67325" y="-984534"/>
            <a:chExt cx="8974200" cy="5003417"/>
          </a:xfrm>
        </p:grpSpPr>
        <p:cxnSp>
          <p:nvCxnSpPr>
            <p:cNvPr id="146" name="Google Shape;146;p15"/>
            <p:cNvCxnSpPr/>
            <p:nvPr/>
          </p:nvCxnSpPr>
          <p:spPr>
            <a:xfrm>
              <a:off x="67325" y="-592117"/>
              <a:ext cx="8974200" cy="4611000"/>
            </a:xfrm>
            <a:prstGeom prst="bentConnector3">
              <a:avLst>
                <a:gd name="adj1" fmla="val 4347"/>
              </a:avLst>
            </a:prstGeom>
            <a:noFill/>
            <a:ln w="19050" cap="flat" cmpd="sng">
              <a:solidFill>
                <a:schemeClr val="lt2"/>
              </a:solidFill>
              <a:prstDash val="solid"/>
              <a:round/>
              <a:headEnd type="none" w="med" len="med"/>
              <a:tailEnd type="oval" w="med" len="med"/>
            </a:ln>
          </p:spPr>
        </p:cxnSp>
        <p:cxnSp>
          <p:nvCxnSpPr>
            <p:cNvPr id="147" name="Google Shape;147;p15"/>
            <p:cNvCxnSpPr/>
            <p:nvPr/>
          </p:nvCxnSpPr>
          <p:spPr>
            <a:xfrm rot="-5400000" flipH="1">
              <a:off x="-2164550" y="1408116"/>
              <a:ext cx="4877100" cy="91800"/>
            </a:xfrm>
            <a:prstGeom prst="bentConnector3">
              <a:avLst>
                <a:gd name="adj1" fmla="val 50000"/>
              </a:avLst>
            </a:prstGeom>
            <a:noFill/>
            <a:ln w="19050" cap="flat" cmpd="sng">
              <a:solidFill>
                <a:schemeClr val="lt2"/>
              </a:solidFill>
              <a:prstDash val="solid"/>
              <a:round/>
              <a:headEnd type="none" w="med" len="med"/>
              <a:tailEnd type="oval" w="med" len="med"/>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8"/>
        <p:cNvGrpSpPr/>
        <p:nvPr/>
      </p:nvGrpSpPr>
      <p:grpSpPr>
        <a:xfrm>
          <a:off x="0" y="0"/>
          <a:ext cx="0" cy="0"/>
          <a:chOff x="0" y="0"/>
          <a:chExt cx="0" cy="0"/>
        </a:xfrm>
      </p:grpSpPr>
      <p:sp>
        <p:nvSpPr>
          <p:cNvPr id="149" name="Google Shape;149;p16"/>
          <p:cNvSpPr txBox="1">
            <a:spLocks noGrp="1"/>
          </p:cNvSpPr>
          <p:nvPr>
            <p:ph type="title"/>
          </p:nvPr>
        </p:nvSpPr>
        <p:spPr>
          <a:xfrm>
            <a:off x="1851163" y="3797875"/>
            <a:ext cx="3233100" cy="365700"/>
          </a:xfrm>
          <a:prstGeom prst="rect">
            <a:avLst/>
          </a:prstGeom>
          <a:solidFill>
            <a:schemeClr val="lt2"/>
          </a:solidFill>
        </p:spPr>
        <p:txBody>
          <a:bodyPr spcFirstLastPara="1" wrap="square" lIns="91425" tIns="91425" rIns="91425" bIns="91425" anchor="ctr" anchorCtr="0">
            <a:noAutofit/>
          </a:bodyPr>
          <a:lstStyle>
            <a:lvl1pPr lvl="0" algn="r" rtl="0">
              <a:spcBef>
                <a:spcPts val="0"/>
              </a:spcBef>
              <a:spcAft>
                <a:spcPts val="0"/>
              </a:spcAft>
              <a:buSzPts val="2000"/>
              <a:buNone/>
              <a:defRPr sz="2000">
                <a:solidFill>
                  <a:schemeClr val="accent5"/>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0" name="Google Shape;150;p16"/>
          <p:cNvSpPr txBox="1">
            <a:spLocks noGrp="1"/>
          </p:cNvSpPr>
          <p:nvPr>
            <p:ph type="subTitle" idx="1"/>
          </p:nvPr>
        </p:nvSpPr>
        <p:spPr>
          <a:xfrm>
            <a:off x="713225" y="945625"/>
            <a:ext cx="4371300" cy="2741700"/>
          </a:xfrm>
          <a:prstGeom prst="rect">
            <a:avLst/>
          </a:prstGeom>
        </p:spPr>
        <p:txBody>
          <a:bodyPr spcFirstLastPara="1" wrap="square" lIns="91425" tIns="91425" rIns="91425" bIns="91425" anchor="b" anchorCtr="0">
            <a:noAutofit/>
          </a:bodyPr>
          <a:lstStyle>
            <a:lvl1pPr lvl="0" algn="r" rtl="0">
              <a:lnSpc>
                <a:spcPct val="115000"/>
              </a:lnSpc>
              <a:spcBef>
                <a:spcPts val="0"/>
              </a:spcBef>
              <a:spcAft>
                <a:spcPts val="0"/>
              </a:spcAft>
              <a:buSzPts val="3000"/>
              <a:buNone/>
              <a:defRPr sz="3000"/>
            </a:lvl1pPr>
            <a:lvl2pPr lvl="1" algn="ctr" rtl="0">
              <a:lnSpc>
                <a:spcPct val="115000"/>
              </a:lnSpc>
              <a:spcBef>
                <a:spcPts val="0"/>
              </a:spcBef>
              <a:spcAft>
                <a:spcPts val="0"/>
              </a:spcAft>
              <a:buSzPts val="3000"/>
              <a:buNone/>
              <a:defRPr sz="3000"/>
            </a:lvl2pPr>
            <a:lvl3pPr lvl="2" algn="ctr" rtl="0">
              <a:lnSpc>
                <a:spcPct val="115000"/>
              </a:lnSpc>
              <a:spcBef>
                <a:spcPts val="0"/>
              </a:spcBef>
              <a:spcAft>
                <a:spcPts val="0"/>
              </a:spcAft>
              <a:buSzPts val="3000"/>
              <a:buNone/>
              <a:defRPr sz="3000"/>
            </a:lvl3pPr>
            <a:lvl4pPr lvl="3" algn="ctr" rtl="0">
              <a:lnSpc>
                <a:spcPct val="115000"/>
              </a:lnSpc>
              <a:spcBef>
                <a:spcPts val="0"/>
              </a:spcBef>
              <a:spcAft>
                <a:spcPts val="0"/>
              </a:spcAft>
              <a:buSzPts val="3000"/>
              <a:buNone/>
              <a:defRPr sz="3000"/>
            </a:lvl4pPr>
            <a:lvl5pPr lvl="4" algn="ctr" rtl="0">
              <a:lnSpc>
                <a:spcPct val="115000"/>
              </a:lnSpc>
              <a:spcBef>
                <a:spcPts val="0"/>
              </a:spcBef>
              <a:spcAft>
                <a:spcPts val="0"/>
              </a:spcAft>
              <a:buSzPts val="3000"/>
              <a:buNone/>
              <a:defRPr sz="3000"/>
            </a:lvl5pPr>
            <a:lvl6pPr lvl="5" algn="ctr" rtl="0">
              <a:lnSpc>
                <a:spcPct val="115000"/>
              </a:lnSpc>
              <a:spcBef>
                <a:spcPts val="0"/>
              </a:spcBef>
              <a:spcAft>
                <a:spcPts val="0"/>
              </a:spcAft>
              <a:buSzPts val="3000"/>
              <a:buNone/>
              <a:defRPr sz="3000"/>
            </a:lvl6pPr>
            <a:lvl7pPr lvl="6" algn="ctr" rtl="0">
              <a:lnSpc>
                <a:spcPct val="115000"/>
              </a:lnSpc>
              <a:spcBef>
                <a:spcPts val="0"/>
              </a:spcBef>
              <a:spcAft>
                <a:spcPts val="0"/>
              </a:spcAft>
              <a:buSzPts val="3000"/>
              <a:buNone/>
              <a:defRPr sz="3000"/>
            </a:lvl7pPr>
            <a:lvl8pPr lvl="7" algn="ctr" rtl="0">
              <a:lnSpc>
                <a:spcPct val="115000"/>
              </a:lnSpc>
              <a:spcBef>
                <a:spcPts val="0"/>
              </a:spcBef>
              <a:spcAft>
                <a:spcPts val="0"/>
              </a:spcAft>
              <a:buSzPts val="3000"/>
              <a:buNone/>
              <a:defRPr sz="3000"/>
            </a:lvl8pPr>
            <a:lvl9pPr lvl="8" algn="ctr" rtl="0">
              <a:lnSpc>
                <a:spcPct val="115000"/>
              </a:lnSpc>
              <a:spcBef>
                <a:spcPts val="0"/>
              </a:spcBef>
              <a:spcAft>
                <a:spcPts val="0"/>
              </a:spcAft>
              <a:buSzPts val="3000"/>
              <a:buNone/>
              <a:defRPr sz="3000"/>
            </a:lvl9pPr>
          </a:lstStyle>
          <a:p>
            <a:endParaRPr/>
          </a:p>
        </p:txBody>
      </p:sp>
      <p:grpSp>
        <p:nvGrpSpPr>
          <p:cNvPr id="151" name="Google Shape;151;p16"/>
          <p:cNvGrpSpPr/>
          <p:nvPr/>
        </p:nvGrpSpPr>
        <p:grpSpPr>
          <a:xfrm>
            <a:off x="259568" y="1973966"/>
            <a:ext cx="6622142" cy="3013471"/>
            <a:chOff x="7553711" y="-2334286"/>
            <a:chExt cx="7534579" cy="3428684"/>
          </a:xfrm>
        </p:grpSpPr>
        <p:sp>
          <p:nvSpPr>
            <p:cNvPr id="152" name="Google Shape;152;p16"/>
            <p:cNvSpPr/>
            <p:nvPr/>
          </p:nvSpPr>
          <p:spPr>
            <a:xfrm>
              <a:off x="7728940" y="-1977361"/>
              <a:ext cx="280396" cy="280396"/>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14882235" y="888343"/>
              <a:ext cx="206055" cy="20605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7553711" y="-2334286"/>
              <a:ext cx="151325" cy="15132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6"/>
          <p:cNvGrpSpPr/>
          <p:nvPr/>
        </p:nvGrpSpPr>
        <p:grpSpPr>
          <a:xfrm>
            <a:off x="458900" y="-674125"/>
            <a:ext cx="10001150" cy="5624875"/>
            <a:chOff x="458900" y="-674125"/>
            <a:chExt cx="10001150" cy="5624875"/>
          </a:xfrm>
        </p:grpSpPr>
        <p:cxnSp>
          <p:nvCxnSpPr>
            <p:cNvPr id="156" name="Google Shape;156;p16"/>
            <p:cNvCxnSpPr/>
            <p:nvPr/>
          </p:nvCxnSpPr>
          <p:spPr>
            <a:xfrm rot="5400000">
              <a:off x="-510550" y="295325"/>
              <a:ext cx="2648100" cy="709200"/>
            </a:xfrm>
            <a:prstGeom prst="bentConnector3">
              <a:avLst>
                <a:gd name="adj1" fmla="val 40711"/>
              </a:avLst>
            </a:prstGeom>
            <a:noFill/>
            <a:ln w="19050" cap="flat" cmpd="sng">
              <a:solidFill>
                <a:schemeClr val="lt2"/>
              </a:solidFill>
              <a:prstDash val="solid"/>
              <a:round/>
              <a:headEnd type="none" w="med" len="med"/>
              <a:tailEnd type="oval" w="med" len="med"/>
            </a:ln>
          </p:spPr>
        </p:cxnSp>
        <p:cxnSp>
          <p:nvCxnSpPr>
            <p:cNvPr id="157" name="Google Shape;157;p16"/>
            <p:cNvCxnSpPr/>
            <p:nvPr/>
          </p:nvCxnSpPr>
          <p:spPr>
            <a:xfrm rot="5400000">
              <a:off x="-358150" y="447725"/>
              <a:ext cx="2648100" cy="709200"/>
            </a:xfrm>
            <a:prstGeom prst="bentConnector3">
              <a:avLst>
                <a:gd name="adj1" fmla="val 40711"/>
              </a:avLst>
            </a:prstGeom>
            <a:noFill/>
            <a:ln w="19050" cap="flat" cmpd="sng">
              <a:solidFill>
                <a:schemeClr val="lt2"/>
              </a:solidFill>
              <a:prstDash val="solid"/>
              <a:round/>
              <a:headEnd type="none" w="med" len="med"/>
              <a:tailEnd type="oval" w="med" len="med"/>
            </a:ln>
          </p:spPr>
        </p:cxnSp>
        <p:cxnSp>
          <p:nvCxnSpPr>
            <p:cNvPr id="158" name="Google Shape;158;p16"/>
            <p:cNvCxnSpPr/>
            <p:nvPr/>
          </p:nvCxnSpPr>
          <p:spPr>
            <a:xfrm flipH="1">
              <a:off x="6956600" y="3734250"/>
              <a:ext cx="3431400" cy="987000"/>
            </a:xfrm>
            <a:prstGeom prst="bentConnector3">
              <a:avLst>
                <a:gd name="adj1" fmla="val 45484"/>
              </a:avLst>
            </a:prstGeom>
            <a:noFill/>
            <a:ln w="19050" cap="flat" cmpd="sng">
              <a:solidFill>
                <a:schemeClr val="lt2"/>
              </a:solidFill>
              <a:prstDash val="solid"/>
              <a:round/>
              <a:headEnd type="none" w="med" len="med"/>
              <a:tailEnd type="oval" w="med" len="med"/>
            </a:ln>
          </p:spPr>
        </p:cxnSp>
        <p:cxnSp>
          <p:nvCxnSpPr>
            <p:cNvPr id="159" name="Google Shape;159;p16"/>
            <p:cNvCxnSpPr/>
            <p:nvPr/>
          </p:nvCxnSpPr>
          <p:spPr>
            <a:xfrm flipH="1">
              <a:off x="7656850" y="3932550"/>
              <a:ext cx="2803200" cy="1018200"/>
            </a:xfrm>
            <a:prstGeom prst="bentConnector3">
              <a:avLst>
                <a:gd name="adj1" fmla="val 50000"/>
              </a:avLst>
            </a:prstGeom>
            <a:noFill/>
            <a:ln w="19050" cap="flat" cmpd="sng">
              <a:solidFill>
                <a:schemeClr val="lt2"/>
              </a:solidFill>
              <a:prstDash val="solid"/>
              <a:round/>
              <a:headEnd type="none" w="med" len="med"/>
              <a:tailEnd type="oval" w="med" len="med"/>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62" name="Google Shape;162;p17"/>
          <p:cNvSpPr txBox="1">
            <a:spLocks noGrp="1"/>
          </p:cNvSpPr>
          <p:nvPr>
            <p:ph type="subTitle" idx="1"/>
          </p:nvPr>
        </p:nvSpPr>
        <p:spPr>
          <a:xfrm>
            <a:off x="4827974" y="1602925"/>
            <a:ext cx="3318600" cy="1921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3" name="Google Shape;163;p17"/>
          <p:cNvSpPr txBox="1">
            <a:spLocks noGrp="1"/>
          </p:cNvSpPr>
          <p:nvPr>
            <p:ph type="subTitle" idx="2"/>
          </p:nvPr>
        </p:nvSpPr>
        <p:spPr>
          <a:xfrm>
            <a:off x="997425" y="1602925"/>
            <a:ext cx="3318600" cy="1921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grpSp>
        <p:nvGrpSpPr>
          <p:cNvPr id="164" name="Google Shape;164;p17"/>
          <p:cNvGrpSpPr/>
          <p:nvPr/>
        </p:nvGrpSpPr>
        <p:grpSpPr>
          <a:xfrm>
            <a:off x="-320650" y="-762725"/>
            <a:ext cx="9327075" cy="7125850"/>
            <a:chOff x="-320650" y="-762725"/>
            <a:chExt cx="9327075" cy="7125850"/>
          </a:xfrm>
        </p:grpSpPr>
        <p:cxnSp>
          <p:nvCxnSpPr>
            <p:cNvPr id="165" name="Google Shape;165;p17"/>
            <p:cNvCxnSpPr/>
            <p:nvPr/>
          </p:nvCxnSpPr>
          <p:spPr>
            <a:xfrm rot="-5400000" flipH="1">
              <a:off x="6857075" y="1775500"/>
              <a:ext cx="4097100" cy="1878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166" name="Google Shape;166;p17"/>
            <p:cNvCxnSpPr/>
            <p:nvPr/>
          </p:nvCxnSpPr>
          <p:spPr>
            <a:xfrm rot="10800000" flipH="1">
              <a:off x="667900" y="4271400"/>
              <a:ext cx="2765700" cy="9639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167" name="Google Shape;167;p17"/>
            <p:cNvCxnSpPr/>
            <p:nvPr/>
          </p:nvCxnSpPr>
          <p:spPr>
            <a:xfrm rot="5400000" flipH="1">
              <a:off x="7318025" y="3907700"/>
              <a:ext cx="3045000" cy="3318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168" name="Google Shape;168;p17"/>
            <p:cNvCxnSpPr/>
            <p:nvPr/>
          </p:nvCxnSpPr>
          <p:spPr>
            <a:xfrm rot="5400000" flipH="1">
              <a:off x="7083950" y="4541675"/>
              <a:ext cx="3325500" cy="317400"/>
            </a:xfrm>
            <a:prstGeom prst="bentConnector3">
              <a:avLst>
                <a:gd name="adj1" fmla="val 64575"/>
              </a:avLst>
            </a:prstGeom>
            <a:noFill/>
            <a:ln w="19050" cap="flat" cmpd="sng">
              <a:solidFill>
                <a:schemeClr val="lt2"/>
              </a:solidFill>
              <a:prstDash val="solid"/>
              <a:round/>
              <a:headEnd type="none" w="med" len="med"/>
              <a:tailEnd type="oval" w="med" len="med"/>
            </a:ln>
          </p:spPr>
        </p:cxnSp>
        <p:cxnSp>
          <p:nvCxnSpPr>
            <p:cNvPr id="169" name="Google Shape;169;p17"/>
            <p:cNvCxnSpPr/>
            <p:nvPr/>
          </p:nvCxnSpPr>
          <p:spPr>
            <a:xfrm rot="10800000" flipH="1">
              <a:off x="-320650" y="4087825"/>
              <a:ext cx="5808300" cy="8787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170" name="Google Shape;170;p17"/>
            <p:cNvCxnSpPr/>
            <p:nvPr/>
          </p:nvCxnSpPr>
          <p:spPr>
            <a:xfrm rot="5400000">
              <a:off x="-237850" y="2225"/>
              <a:ext cx="2082300" cy="729600"/>
            </a:xfrm>
            <a:prstGeom prst="bentConnector3">
              <a:avLst>
                <a:gd name="adj1" fmla="val 43507"/>
              </a:avLst>
            </a:prstGeom>
            <a:noFill/>
            <a:ln w="19050" cap="flat" cmpd="sng">
              <a:solidFill>
                <a:schemeClr val="lt2"/>
              </a:solidFill>
              <a:prstDash val="solid"/>
              <a:round/>
              <a:headEnd type="none" w="med" len="med"/>
              <a:tailEnd type="oval" w="med" len="med"/>
            </a:ln>
          </p:spPr>
        </p:cxnSp>
        <p:cxnSp>
          <p:nvCxnSpPr>
            <p:cNvPr id="171" name="Google Shape;171;p17"/>
            <p:cNvCxnSpPr/>
            <p:nvPr/>
          </p:nvCxnSpPr>
          <p:spPr>
            <a:xfrm rot="5400000">
              <a:off x="-317750" y="-132725"/>
              <a:ext cx="1866600" cy="6066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nvGrpSpPr>
          <p:cNvPr id="172" name="Google Shape;172;p17"/>
          <p:cNvGrpSpPr/>
          <p:nvPr/>
        </p:nvGrpSpPr>
        <p:grpSpPr>
          <a:xfrm>
            <a:off x="179243" y="1771891"/>
            <a:ext cx="400449" cy="2933146"/>
            <a:chOff x="7553711" y="-2334286"/>
            <a:chExt cx="455625" cy="3337292"/>
          </a:xfrm>
        </p:grpSpPr>
        <p:sp>
          <p:nvSpPr>
            <p:cNvPr id="173" name="Google Shape;173;p17"/>
            <p:cNvSpPr/>
            <p:nvPr/>
          </p:nvSpPr>
          <p:spPr>
            <a:xfrm>
              <a:off x="7728940" y="-1977361"/>
              <a:ext cx="280396" cy="280396"/>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7766124" y="796950"/>
              <a:ext cx="206055" cy="20605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7553711" y="-2334286"/>
              <a:ext cx="151325" cy="15132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76"/>
        <p:cNvGrpSpPr/>
        <p:nvPr/>
      </p:nvGrpSpPr>
      <p:grpSpPr>
        <a:xfrm>
          <a:off x="0" y="0"/>
          <a:ext cx="0" cy="0"/>
          <a:chOff x="0" y="0"/>
          <a:chExt cx="0" cy="0"/>
        </a:xfrm>
      </p:grpSpPr>
      <p:sp>
        <p:nvSpPr>
          <p:cNvPr id="177" name="Google Shape;177;p18"/>
          <p:cNvSpPr txBox="1">
            <a:spLocks noGrp="1"/>
          </p:cNvSpPr>
          <p:nvPr>
            <p:ph type="title"/>
          </p:nvPr>
        </p:nvSpPr>
        <p:spPr>
          <a:xfrm>
            <a:off x="720000" y="1784150"/>
            <a:ext cx="3597900" cy="665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8" name="Google Shape;178;p18"/>
          <p:cNvSpPr txBox="1">
            <a:spLocks noGrp="1"/>
          </p:cNvSpPr>
          <p:nvPr>
            <p:ph type="subTitle" idx="1"/>
          </p:nvPr>
        </p:nvSpPr>
        <p:spPr>
          <a:xfrm>
            <a:off x="720000" y="2449450"/>
            <a:ext cx="3597900" cy="90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9" name="Google Shape;179;p18"/>
          <p:cNvGrpSpPr/>
          <p:nvPr/>
        </p:nvGrpSpPr>
        <p:grpSpPr>
          <a:xfrm>
            <a:off x="-313975" y="-235500"/>
            <a:ext cx="8764375" cy="5229850"/>
            <a:chOff x="-313975" y="-235500"/>
            <a:chExt cx="8764375" cy="5229850"/>
          </a:xfrm>
        </p:grpSpPr>
        <p:cxnSp>
          <p:nvCxnSpPr>
            <p:cNvPr id="180" name="Google Shape;180;p18"/>
            <p:cNvCxnSpPr/>
            <p:nvPr/>
          </p:nvCxnSpPr>
          <p:spPr>
            <a:xfrm>
              <a:off x="-122100" y="-123950"/>
              <a:ext cx="8572500" cy="5118300"/>
            </a:xfrm>
            <a:prstGeom prst="bentConnector3">
              <a:avLst>
                <a:gd name="adj1" fmla="val 5355"/>
              </a:avLst>
            </a:prstGeom>
            <a:noFill/>
            <a:ln w="19050" cap="flat" cmpd="sng">
              <a:solidFill>
                <a:schemeClr val="lt2"/>
              </a:solidFill>
              <a:prstDash val="solid"/>
              <a:round/>
              <a:headEnd type="none" w="med" len="med"/>
              <a:tailEnd type="oval" w="med" len="med"/>
            </a:ln>
          </p:spPr>
        </p:cxnSp>
        <p:cxnSp>
          <p:nvCxnSpPr>
            <p:cNvPr id="181" name="Google Shape;181;p18"/>
            <p:cNvCxnSpPr/>
            <p:nvPr/>
          </p:nvCxnSpPr>
          <p:spPr>
            <a:xfrm>
              <a:off x="-313975" y="-235500"/>
              <a:ext cx="8572500" cy="5118300"/>
            </a:xfrm>
            <a:prstGeom prst="bentConnector3">
              <a:avLst>
                <a:gd name="adj1" fmla="val 5355"/>
              </a:avLst>
            </a:prstGeom>
            <a:noFill/>
            <a:ln w="19050" cap="flat" cmpd="sng">
              <a:solidFill>
                <a:schemeClr val="lt2"/>
              </a:solidFill>
              <a:prstDash val="solid"/>
              <a:round/>
              <a:headEnd type="none" w="med" len="med"/>
              <a:tailEnd type="oval" w="med" len="med"/>
            </a:ln>
          </p:spPr>
        </p:cxnSp>
      </p:grpSp>
      <p:grpSp>
        <p:nvGrpSpPr>
          <p:cNvPr id="182" name="Google Shape;182;p18"/>
          <p:cNvGrpSpPr/>
          <p:nvPr/>
        </p:nvGrpSpPr>
        <p:grpSpPr>
          <a:xfrm>
            <a:off x="8576588" y="4496315"/>
            <a:ext cx="422946" cy="368845"/>
            <a:chOff x="8576588" y="4496315"/>
            <a:chExt cx="422946" cy="368845"/>
          </a:xfrm>
        </p:grpSpPr>
        <p:sp>
          <p:nvSpPr>
            <p:cNvPr id="183" name="Google Shape;183;p18"/>
            <p:cNvSpPr/>
            <p:nvPr/>
          </p:nvSpPr>
          <p:spPr>
            <a:xfrm rot="-5400000">
              <a:off x="8576580" y="4720848"/>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p:nvPr/>
          </p:nvSpPr>
          <p:spPr>
            <a:xfrm rot="-5400000">
              <a:off x="8775019" y="4496328"/>
              <a:ext cx="224528" cy="224503"/>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85"/>
        <p:cNvGrpSpPr/>
        <p:nvPr/>
      </p:nvGrpSpPr>
      <p:grpSpPr>
        <a:xfrm>
          <a:off x="0" y="0"/>
          <a:ext cx="0" cy="0"/>
          <a:chOff x="0" y="0"/>
          <a:chExt cx="0" cy="0"/>
        </a:xfrm>
      </p:grpSpPr>
      <p:sp>
        <p:nvSpPr>
          <p:cNvPr id="186" name="Google Shape;186;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7" name="Google Shape;187;p19"/>
          <p:cNvSpPr txBox="1">
            <a:spLocks noGrp="1"/>
          </p:cNvSpPr>
          <p:nvPr>
            <p:ph type="subTitle" idx="1"/>
          </p:nvPr>
        </p:nvSpPr>
        <p:spPr>
          <a:xfrm>
            <a:off x="720000" y="1268825"/>
            <a:ext cx="7704000" cy="803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8" name="Google Shape;188;p19"/>
          <p:cNvGrpSpPr/>
          <p:nvPr/>
        </p:nvGrpSpPr>
        <p:grpSpPr>
          <a:xfrm>
            <a:off x="8217450" y="-781975"/>
            <a:ext cx="1124700" cy="6431700"/>
            <a:chOff x="8217450" y="-781975"/>
            <a:chExt cx="1124700" cy="6431700"/>
          </a:xfrm>
        </p:grpSpPr>
        <p:cxnSp>
          <p:nvCxnSpPr>
            <p:cNvPr id="189" name="Google Shape;189;p19"/>
            <p:cNvCxnSpPr/>
            <p:nvPr/>
          </p:nvCxnSpPr>
          <p:spPr>
            <a:xfrm rot="5400000">
              <a:off x="7864150" y="-105625"/>
              <a:ext cx="2082300" cy="729600"/>
            </a:xfrm>
            <a:prstGeom prst="bentConnector3">
              <a:avLst>
                <a:gd name="adj1" fmla="val 43507"/>
              </a:avLst>
            </a:prstGeom>
            <a:noFill/>
            <a:ln w="19050" cap="flat" cmpd="sng">
              <a:solidFill>
                <a:schemeClr val="lt2"/>
              </a:solidFill>
              <a:prstDash val="solid"/>
              <a:round/>
              <a:headEnd type="none" w="med" len="med"/>
              <a:tailEnd type="oval" w="med" len="med"/>
            </a:ln>
          </p:spPr>
        </p:cxnSp>
        <p:cxnSp>
          <p:nvCxnSpPr>
            <p:cNvPr id="190" name="Google Shape;190;p19"/>
            <p:cNvCxnSpPr/>
            <p:nvPr/>
          </p:nvCxnSpPr>
          <p:spPr>
            <a:xfrm rot="5400000">
              <a:off x="8105550" y="-44125"/>
              <a:ext cx="1866600" cy="6066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191" name="Google Shape;191;p19"/>
            <p:cNvCxnSpPr/>
            <p:nvPr/>
          </p:nvCxnSpPr>
          <p:spPr>
            <a:xfrm rot="-5400000">
              <a:off x="7613150" y="4243775"/>
              <a:ext cx="2082300" cy="729600"/>
            </a:xfrm>
            <a:prstGeom prst="bentConnector3">
              <a:avLst>
                <a:gd name="adj1" fmla="val 43507"/>
              </a:avLst>
            </a:prstGeom>
            <a:noFill/>
            <a:ln w="19050" cap="flat" cmpd="sng">
              <a:solidFill>
                <a:schemeClr val="lt2"/>
              </a:solidFill>
              <a:prstDash val="solid"/>
              <a:round/>
              <a:headEnd type="none" w="med" len="med"/>
              <a:tailEnd type="oval" w="med" len="med"/>
            </a:ln>
          </p:spPr>
        </p:cxnSp>
        <p:cxnSp>
          <p:nvCxnSpPr>
            <p:cNvPr id="192" name="Google Shape;192;p19"/>
            <p:cNvCxnSpPr/>
            <p:nvPr/>
          </p:nvCxnSpPr>
          <p:spPr>
            <a:xfrm rot="-5400000">
              <a:off x="7587450" y="4305275"/>
              <a:ext cx="1866600" cy="6066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nvGrpSpPr>
          <p:cNvPr id="193" name="Google Shape;193;p19"/>
          <p:cNvGrpSpPr/>
          <p:nvPr/>
        </p:nvGrpSpPr>
        <p:grpSpPr>
          <a:xfrm>
            <a:off x="8618643" y="1192466"/>
            <a:ext cx="400449" cy="2933146"/>
            <a:chOff x="7553711" y="-2334286"/>
            <a:chExt cx="455625" cy="3337292"/>
          </a:xfrm>
        </p:grpSpPr>
        <p:sp>
          <p:nvSpPr>
            <p:cNvPr id="194" name="Google Shape;194;p19"/>
            <p:cNvSpPr/>
            <p:nvPr/>
          </p:nvSpPr>
          <p:spPr>
            <a:xfrm>
              <a:off x="7728940" y="-1977361"/>
              <a:ext cx="280396" cy="280396"/>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7766124" y="796950"/>
              <a:ext cx="206055" cy="20605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a:off x="7553711" y="-2334286"/>
              <a:ext cx="151325" cy="15132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97"/>
        <p:cNvGrpSpPr/>
        <p:nvPr/>
      </p:nvGrpSpPr>
      <p:grpSpPr>
        <a:xfrm>
          <a:off x="0" y="0"/>
          <a:ext cx="0" cy="0"/>
          <a:chOff x="0" y="0"/>
          <a:chExt cx="0" cy="0"/>
        </a:xfrm>
      </p:grpSpPr>
      <p:sp>
        <p:nvSpPr>
          <p:cNvPr id="198" name="Google Shape;19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9" name="Google Shape;199;p20"/>
          <p:cNvSpPr txBox="1">
            <a:spLocks noGrp="1"/>
          </p:cNvSpPr>
          <p:nvPr>
            <p:ph type="subTitle" idx="1"/>
          </p:nvPr>
        </p:nvSpPr>
        <p:spPr>
          <a:xfrm>
            <a:off x="2185575" y="2009825"/>
            <a:ext cx="5249100" cy="606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800"/>
              <a:buNone/>
              <a:defRPr sz="1400"/>
            </a:lvl1pPr>
            <a:lvl2pPr lvl="1" rtl="0">
              <a:lnSpc>
                <a:spcPct val="115000"/>
              </a:lnSpc>
              <a:spcBef>
                <a:spcPts val="0"/>
              </a:spcBef>
              <a:spcAft>
                <a:spcPts val="0"/>
              </a:spcAft>
              <a:buSzPts val="2800"/>
              <a:buNone/>
              <a:defRPr sz="2800"/>
            </a:lvl2pPr>
            <a:lvl3pPr lvl="2" rtl="0">
              <a:lnSpc>
                <a:spcPct val="115000"/>
              </a:lnSpc>
              <a:spcBef>
                <a:spcPts val="0"/>
              </a:spcBef>
              <a:spcAft>
                <a:spcPts val="0"/>
              </a:spcAft>
              <a:buSzPts val="2800"/>
              <a:buNone/>
              <a:defRPr sz="2800"/>
            </a:lvl3pPr>
            <a:lvl4pPr lvl="3" rtl="0">
              <a:lnSpc>
                <a:spcPct val="115000"/>
              </a:lnSpc>
              <a:spcBef>
                <a:spcPts val="0"/>
              </a:spcBef>
              <a:spcAft>
                <a:spcPts val="0"/>
              </a:spcAft>
              <a:buSzPts val="2800"/>
              <a:buNone/>
              <a:defRPr sz="2800"/>
            </a:lvl4pPr>
            <a:lvl5pPr lvl="4" rtl="0">
              <a:lnSpc>
                <a:spcPct val="115000"/>
              </a:lnSpc>
              <a:spcBef>
                <a:spcPts val="0"/>
              </a:spcBef>
              <a:spcAft>
                <a:spcPts val="0"/>
              </a:spcAft>
              <a:buSzPts val="2800"/>
              <a:buNone/>
              <a:defRPr sz="2800"/>
            </a:lvl5pPr>
            <a:lvl6pPr lvl="5" rtl="0">
              <a:lnSpc>
                <a:spcPct val="115000"/>
              </a:lnSpc>
              <a:spcBef>
                <a:spcPts val="0"/>
              </a:spcBef>
              <a:spcAft>
                <a:spcPts val="0"/>
              </a:spcAft>
              <a:buSzPts val="2800"/>
              <a:buNone/>
              <a:defRPr sz="2800"/>
            </a:lvl6pPr>
            <a:lvl7pPr lvl="6" rtl="0">
              <a:lnSpc>
                <a:spcPct val="115000"/>
              </a:lnSpc>
              <a:spcBef>
                <a:spcPts val="0"/>
              </a:spcBef>
              <a:spcAft>
                <a:spcPts val="0"/>
              </a:spcAft>
              <a:buSzPts val="2800"/>
              <a:buNone/>
              <a:defRPr sz="2800"/>
            </a:lvl7pPr>
            <a:lvl8pPr lvl="7" rtl="0">
              <a:lnSpc>
                <a:spcPct val="115000"/>
              </a:lnSpc>
              <a:spcBef>
                <a:spcPts val="0"/>
              </a:spcBef>
              <a:spcAft>
                <a:spcPts val="0"/>
              </a:spcAft>
              <a:buSzPts val="2800"/>
              <a:buNone/>
              <a:defRPr sz="2800"/>
            </a:lvl8pPr>
            <a:lvl9pPr lvl="8" rtl="0">
              <a:lnSpc>
                <a:spcPct val="115000"/>
              </a:lnSpc>
              <a:spcBef>
                <a:spcPts val="0"/>
              </a:spcBef>
              <a:spcAft>
                <a:spcPts val="0"/>
              </a:spcAft>
              <a:buSzPts val="2800"/>
              <a:buNone/>
              <a:defRPr sz="2800"/>
            </a:lvl9pPr>
          </a:lstStyle>
          <a:p>
            <a:endParaRPr/>
          </a:p>
        </p:txBody>
      </p:sp>
      <p:sp>
        <p:nvSpPr>
          <p:cNvPr id="200" name="Google Shape;200;p20"/>
          <p:cNvSpPr txBox="1">
            <a:spLocks noGrp="1"/>
          </p:cNvSpPr>
          <p:nvPr>
            <p:ph type="subTitle" idx="2"/>
          </p:nvPr>
        </p:nvSpPr>
        <p:spPr>
          <a:xfrm>
            <a:off x="2185575" y="3459225"/>
            <a:ext cx="5249100" cy="642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800"/>
              <a:buNone/>
              <a:defRPr sz="1400"/>
            </a:lvl1pPr>
            <a:lvl2pPr lvl="1" rtl="0">
              <a:lnSpc>
                <a:spcPct val="115000"/>
              </a:lnSpc>
              <a:spcBef>
                <a:spcPts val="0"/>
              </a:spcBef>
              <a:spcAft>
                <a:spcPts val="0"/>
              </a:spcAft>
              <a:buSzPts val="2800"/>
              <a:buNone/>
              <a:defRPr sz="2800"/>
            </a:lvl2pPr>
            <a:lvl3pPr lvl="2" rtl="0">
              <a:lnSpc>
                <a:spcPct val="115000"/>
              </a:lnSpc>
              <a:spcBef>
                <a:spcPts val="0"/>
              </a:spcBef>
              <a:spcAft>
                <a:spcPts val="0"/>
              </a:spcAft>
              <a:buSzPts val="2800"/>
              <a:buNone/>
              <a:defRPr sz="2800"/>
            </a:lvl3pPr>
            <a:lvl4pPr lvl="3" rtl="0">
              <a:lnSpc>
                <a:spcPct val="115000"/>
              </a:lnSpc>
              <a:spcBef>
                <a:spcPts val="0"/>
              </a:spcBef>
              <a:spcAft>
                <a:spcPts val="0"/>
              </a:spcAft>
              <a:buSzPts val="2800"/>
              <a:buNone/>
              <a:defRPr sz="2800"/>
            </a:lvl4pPr>
            <a:lvl5pPr lvl="4" rtl="0">
              <a:lnSpc>
                <a:spcPct val="115000"/>
              </a:lnSpc>
              <a:spcBef>
                <a:spcPts val="0"/>
              </a:spcBef>
              <a:spcAft>
                <a:spcPts val="0"/>
              </a:spcAft>
              <a:buSzPts val="2800"/>
              <a:buNone/>
              <a:defRPr sz="2800"/>
            </a:lvl5pPr>
            <a:lvl6pPr lvl="5" rtl="0">
              <a:lnSpc>
                <a:spcPct val="115000"/>
              </a:lnSpc>
              <a:spcBef>
                <a:spcPts val="0"/>
              </a:spcBef>
              <a:spcAft>
                <a:spcPts val="0"/>
              </a:spcAft>
              <a:buSzPts val="2800"/>
              <a:buNone/>
              <a:defRPr sz="2800"/>
            </a:lvl6pPr>
            <a:lvl7pPr lvl="6" rtl="0">
              <a:lnSpc>
                <a:spcPct val="115000"/>
              </a:lnSpc>
              <a:spcBef>
                <a:spcPts val="0"/>
              </a:spcBef>
              <a:spcAft>
                <a:spcPts val="0"/>
              </a:spcAft>
              <a:buSzPts val="2800"/>
              <a:buNone/>
              <a:defRPr sz="2800"/>
            </a:lvl7pPr>
            <a:lvl8pPr lvl="7" rtl="0">
              <a:lnSpc>
                <a:spcPct val="115000"/>
              </a:lnSpc>
              <a:spcBef>
                <a:spcPts val="0"/>
              </a:spcBef>
              <a:spcAft>
                <a:spcPts val="0"/>
              </a:spcAft>
              <a:buSzPts val="2800"/>
              <a:buNone/>
              <a:defRPr sz="2800"/>
            </a:lvl8pPr>
            <a:lvl9pPr lvl="8" rtl="0">
              <a:lnSpc>
                <a:spcPct val="115000"/>
              </a:lnSpc>
              <a:spcBef>
                <a:spcPts val="0"/>
              </a:spcBef>
              <a:spcAft>
                <a:spcPts val="0"/>
              </a:spcAft>
              <a:buSzPts val="2800"/>
              <a:buNone/>
              <a:defRPr sz="2800"/>
            </a:lvl9pPr>
          </a:lstStyle>
          <a:p>
            <a:endParaRPr/>
          </a:p>
        </p:txBody>
      </p:sp>
      <p:sp>
        <p:nvSpPr>
          <p:cNvPr id="201" name="Google Shape;201;p20"/>
          <p:cNvSpPr txBox="1">
            <a:spLocks noGrp="1"/>
          </p:cNvSpPr>
          <p:nvPr>
            <p:ph type="subTitle" idx="3"/>
          </p:nvPr>
        </p:nvSpPr>
        <p:spPr>
          <a:xfrm>
            <a:off x="2185575" y="1636925"/>
            <a:ext cx="5249100" cy="3699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2" name="Google Shape;202;p20"/>
          <p:cNvSpPr txBox="1">
            <a:spLocks noGrp="1"/>
          </p:cNvSpPr>
          <p:nvPr>
            <p:ph type="subTitle" idx="4"/>
          </p:nvPr>
        </p:nvSpPr>
        <p:spPr>
          <a:xfrm>
            <a:off x="2185575" y="3089325"/>
            <a:ext cx="5249100" cy="3699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203" name="Google Shape;203;p20"/>
          <p:cNvGrpSpPr/>
          <p:nvPr/>
        </p:nvGrpSpPr>
        <p:grpSpPr>
          <a:xfrm>
            <a:off x="-215750" y="-592117"/>
            <a:ext cx="9367675" cy="5637900"/>
            <a:chOff x="-215750" y="-592117"/>
            <a:chExt cx="9367675" cy="5637900"/>
          </a:xfrm>
        </p:grpSpPr>
        <p:grpSp>
          <p:nvGrpSpPr>
            <p:cNvPr id="204" name="Google Shape;204;p20"/>
            <p:cNvGrpSpPr/>
            <p:nvPr/>
          </p:nvGrpSpPr>
          <p:grpSpPr>
            <a:xfrm>
              <a:off x="-215750" y="-592117"/>
              <a:ext cx="9215275" cy="5485500"/>
              <a:chOff x="-215750" y="-592117"/>
              <a:chExt cx="9215275" cy="5485500"/>
            </a:xfrm>
          </p:grpSpPr>
          <p:cxnSp>
            <p:nvCxnSpPr>
              <p:cNvPr id="205" name="Google Shape;205;p20"/>
              <p:cNvCxnSpPr/>
              <p:nvPr/>
            </p:nvCxnSpPr>
            <p:spPr>
              <a:xfrm>
                <a:off x="67325" y="-592117"/>
                <a:ext cx="8932200" cy="5485500"/>
              </a:xfrm>
              <a:prstGeom prst="bentConnector3">
                <a:avLst>
                  <a:gd name="adj1" fmla="val 814"/>
                </a:avLst>
              </a:prstGeom>
              <a:noFill/>
              <a:ln w="19050" cap="flat" cmpd="sng">
                <a:solidFill>
                  <a:schemeClr val="lt2"/>
                </a:solidFill>
                <a:prstDash val="solid"/>
                <a:round/>
                <a:headEnd type="none" w="med" len="med"/>
                <a:tailEnd type="oval" w="med" len="med"/>
              </a:ln>
            </p:spPr>
          </p:cxnSp>
          <p:cxnSp>
            <p:nvCxnSpPr>
              <p:cNvPr id="206" name="Google Shape;206;p20"/>
              <p:cNvCxnSpPr/>
              <p:nvPr/>
            </p:nvCxnSpPr>
            <p:spPr>
              <a:xfrm>
                <a:off x="-215750" y="165250"/>
                <a:ext cx="9111900" cy="126000"/>
              </a:xfrm>
              <a:prstGeom prst="bentConnector3">
                <a:avLst>
                  <a:gd name="adj1" fmla="val 50000"/>
                </a:avLst>
              </a:prstGeom>
              <a:noFill/>
              <a:ln w="19050" cap="flat" cmpd="sng">
                <a:solidFill>
                  <a:schemeClr val="lt2"/>
                </a:solidFill>
                <a:prstDash val="solid"/>
                <a:round/>
                <a:headEnd type="none" w="med" len="med"/>
                <a:tailEnd type="oval" w="med" len="med"/>
              </a:ln>
            </p:spPr>
          </p:cxnSp>
        </p:grpSp>
        <p:cxnSp>
          <p:nvCxnSpPr>
            <p:cNvPr id="207" name="Google Shape;207;p20"/>
            <p:cNvCxnSpPr/>
            <p:nvPr/>
          </p:nvCxnSpPr>
          <p:spPr>
            <a:xfrm>
              <a:off x="-63350" y="317650"/>
              <a:ext cx="9111900" cy="126000"/>
            </a:xfrm>
            <a:prstGeom prst="bentConnector3">
              <a:avLst>
                <a:gd name="adj1" fmla="val 46942"/>
              </a:avLst>
            </a:prstGeom>
            <a:noFill/>
            <a:ln w="19050" cap="flat" cmpd="sng">
              <a:solidFill>
                <a:schemeClr val="lt2"/>
              </a:solidFill>
              <a:prstDash val="solid"/>
              <a:round/>
              <a:headEnd type="none" w="med" len="med"/>
              <a:tailEnd type="oval" w="med" len="med"/>
            </a:ln>
          </p:spPr>
        </p:cxnSp>
        <p:cxnSp>
          <p:nvCxnSpPr>
            <p:cNvPr id="208" name="Google Shape;208;p20"/>
            <p:cNvCxnSpPr/>
            <p:nvPr/>
          </p:nvCxnSpPr>
          <p:spPr>
            <a:xfrm>
              <a:off x="219725" y="-439717"/>
              <a:ext cx="8932200" cy="5485500"/>
            </a:xfrm>
            <a:prstGeom prst="bentConnector3">
              <a:avLst>
                <a:gd name="adj1" fmla="val 814"/>
              </a:avLst>
            </a:prstGeom>
            <a:noFill/>
            <a:ln w="19050" cap="flat" cmpd="sng">
              <a:solidFill>
                <a:schemeClr val="lt2"/>
              </a:solidFill>
              <a:prstDash val="solid"/>
              <a:round/>
              <a:headEnd type="none" w="med" len="med"/>
              <a:tailEnd type="oval" w="med" len="med"/>
            </a:ln>
          </p:spPr>
        </p:cxnSp>
      </p:grpSp>
      <p:grpSp>
        <p:nvGrpSpPr>
          <p:cNvPr id="209" name="Google Shape;209;p20"/>
          <p:cNvGrpSpPr/>
          <p:nvPr/>
        </p:nvGrpSpPr>
        <p:grpSpPr>
          <a:xfrm>
            <a:off x="8430781" y="-10172"/>
            <a:ext cx="568753" cy="4875332"/>
            <a:chOff x="8430781" y="-10172"/>
            <a:chExt cx="568753" cy="4875332"/>
          </a:xfrm>
        </p:grpSpPr>
        <p:grpSp>
          <p:nvGrpSpPr>
            <p:cNvPr id="210" name="Google Shape;210;p20"/>
            <p:cNvGrpSpPr/>
            <p:nvPr/>
          </p:nvGrpSpPr>
          <p:grpSpPr>
            <a:xfrm>
              <a:off x="8576588" y="4496315"/>
              <a:ext cx="422946" cy="368845"/>
              <a:chOff x="8576588" y="4496315"/>
              <a:chExt cx="422946" cy="368845"/>
            </a:xfrm>
          </p:grpSpPr>
          <p:sp>
            <p:nvSpPr>
              <p:cNvPr id="211" name="Google Shape;211;p20"/>
              <p:cNvSpPr/>
              <p:nvPr/>
            </p:nvSpPr>
            <p:spPr>
              <a:xfrm rot="-5400000">
                <a:off x="8576580" y="4720848"/>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0"/>
              <p:cNvSpPr/>
              <p:nvPr/>
            </p:nvSpPr>
            <p:spPr>
              <a:xfrm rot="-5400000">
                <a:off x="8775019" y="4496328"/>
                <a:ext cx="224528" cy="224503"/>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20"/>
            <p:cNvGrpSpPr/>
            <p:nvPr/>
          </p:nvGrpSpPr>
          <p:grpSpPr>
            <a:xfrm>
              <a:off x="8430781" y="-10172"/>
              <a:ext cx="290111" cy="925970"/>
              <a:chOff x="8430781" y="3939190"/>
              <a:chExt cx="290111" cy="925970"/>
            </a:xfrm>
          </p:grpSpPr>
          <p:sp>
            <p:nvSpPr>
              <p:cNvPr id="214" name="Google Shape;214;p20"/>
              <p:cNvSpPr/>
              <p:nvPr/>
            </p:nvSpPr>
            <p:spPr>
              <a:xfrm rot="-5400000">
                <a:off x="8576580" y="4720848"/>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0"/>
              <p:cNvSpPr/>
              <p:nvPr/>
            </p:nvSpPr>
            <p:spPr>
              <a:xfrm rot="-5400000">
                <a:off x="8430769" y="3939203"/>
                <a:ext cx="224528" cy="224503"/>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720000" y="2303250"/>
            <a:ext cx="4044900" cy="841800"/>
          </a:xfrm>
          <a:prstGeom prst="rect">
            <a:avLst/>
          </a:prstGeom>
        </p:spPr>
        <p:txBody>
          <a:bodyPr spcFirstLastPara="1" wrap="square" lIns="91425" tIns="91425" rIns="91425" bIns="91425" anchor="b" anchorCtr="0">
            <a:noAutofit/>
          </a:bodyPr>
          <a:lstStyle>
            <a:lvl1pPr lvl="0" algn="r">
              <a:lnSpc>
                <a:spcPct val="115000"/>
              </a:lnSpc>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7" name="Google Shape;27;p3"/>
          <p:cNvSpPr txBox="1">
            <a:spLocks noGrp="1"/>
          </p:cNvSpPr>
          <p:nvPr>
            <p:ph type="title" idx="2" hasCustomPrompt="1"/>
          </p:nvPr>
        </p:nvSpPr>
        <p:spPr>
          <a:xfrm>
            <a:off x="3249975" y="1014475"/>
            <a:ext cx="1411800" cy="899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 name="Google Shape;28;p3"/>
          <p:cNvSpPr txBox="1">
            <a:spLocks noGrp="1"/>
          </p:cNvSpPr>
          <p:nvPr>
            <p:ph type="subTitle" idx="1"/>
          </p:nvPr>
        </p:nvSpPr>
        <p:spPr>
          <a:xfrm>
            <a:off x="720000" y="3311500"/>
            <a:ext cx="4044900" cy="365700"/>
          </a:xfrm>
          <a:prstGeom prst="rect">
            <a:avLst/>
          </a:prstGeom>
          <a:solidFill>
            <a:schemeClr val="lt2"/>
          </a:solidFill>
        </p:spPr>
        <p:txBody>
          <a:bodyPr spcFirstLastPara="1" wrap="square" lIns="91425" tIns="91425" rIns="91425" bIns="91425" anchor="ctr" anchorCtr="0">
            <a:noAutofit/>
          </a:bodyPr>
          <a:lstStyle>
            <a:lvl1pPr lvl="0" algn="r" rtl="0">
              <a:lnSpc>
                <a:spcPct val="115000"/>
              </a:lnSpc>
              <a:spcBef>
                <a:spcPts val="0"/>
              </a:spcBef>
              <a:spcAft>
                <a:spcPts val="0"/>
              </a:spcAft>
              <a:buSzPts val="1400"/>
              <a:buNone/>
              <a:defRPr sz="1600">
                <a:solidFill>
                  <a:schemeClr val="accent5"/>
                </a:solidFill>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grpSp>
        <p:nvGrpSpPr>
          <p:cNvPr id="29" name="Google Shape;29;p3"/>
          <p:cNvGrpSpPr/>
          <p:nvPr/>
        </p:nvGrpSpPr>
        <p:grpSpPr>
          <a:xfrm>
            <a:off x="140000" y="188300"/>
            <a:ext cx="580000" cy="6094500"/>
            <a:chOff x="140000" y="188300"/>
            <a:chExt cx="580000" cy="6094500"/>
          </a:xfrm>
        </p:grpSpPr>
        <p:cxnSp>
          <p:nvCxnSpPr>
            <p:cNvPr id="30" name="Google Shape;30;p3"/>
            <p:cNvCxnSpPr/>
            <p:nvPr/>
          </p:nvCxnSpPr>
          <p:spPr>
            <a:xfrm rot="-5400000">
              <a:off x="-522000" y="4271050"/>
              <a:ext cx="2018700" cy="465300"/>
            </a:xfrm>
            <a:prstGeom prst="bentConnector2">
              <a:avLst/>
            </a:prstGeom>
            <a:noFill/>
            <a:ln w="19050" cap="flat" cmpd="sng">
              <a:solidFill>
                <a:schemeClr val="lt2"/>
              </a:solidFill>
              <a:prstDash val="solid"/>
              <a:round/>
              <a:headEnd type="none" w="med" len="med"/>
              <a:tailEnd type="oval" w="med" len="med"/>
            </a:ln>
          </p:spPr>
        </p:cxnSp>
        <p:cxnSp>
          <p:nvCxnSpPr>
            <p:cNvPr id="31" name="Google Shape;31;p3"/>
            <p:cNvCxnSpPr/>
            <p:nvPr/>
          </p:nvCxnSpPr>
          <p:spPr>
            <a:xfrm rot="-5400000">
              <a:off x="-2575525" y="3200000"/>
              <a:ext cx="6094500" cy="711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32" name="Google Shape;32;p3"/>
            <p:cNvCxnSpPr/>
            <p:nvPr/>
          </p:nvCxnSpPr>
          <p:spPr>
            <a:xfrm rot="-5400000">
              <a:off x="-1584400" y="3258800"/>
              <a:ext cx="3657300" cy="208500"/>
            </a:xfrm>
            <a:prstGeom prst="bentConnector3">
              <a:avLst>
                <a:gd name="adj1" fmla="val 50000"/>
              </a:avLst>
            </a:prstGeom>
            <a:noFill/>
            <a:ln w="19050" cap="flat" cmpd="sng">
              <a:solidFill>
                <a:schemeClr val="lt2"/>
              </a:solidFill>
              <a:prstDash val="solid"/>
              <a:round/>
              <a:headEnd type="none" w="med" len="med"/>
              <a:tailEnd type="oval" w="med" len="med"/>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16"/>
        <p:cNvGrpSpPr/>
        <p:nvPr/>
      </p:nvGrpSpPr>
      <p:grpSpPr>
        <a:xfrm>
          <a:off x="0" y="0"/>
          <a:ext cx="0" cy="0"/>
          <a:chOff x="0" y="0"/>
          <a:chExt cx="0" cy="0"/>
        </a:xfrm>
      </p:grpSpPr>
      <p:sp>
        <p:nvSpPr>
          <p:cNvPr id="217" name="Google Shape;217;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8" name="Google Shape;218;p21"/>
          <p:cNvSpPr txBox="1">
            <a:spLocks noGrp="1"/>
          </p:cNvSpPr>
          <p:nvPr>
            <p:ph type="subTitle" idx="1"/>
          </p:nvPr>
        </p:nvSpPr>
        <p:spPr>
          <a:xfrm>
            <a:off x="946900" y="1391225"/>
            <a:ext cx="3655800" cy="2788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19" name="Google Shape;219;p21"/>
          <p:cNvSpPr txBox="1">
            <a:spLocks noGrp="1"/>
          </p:cNvSpPr>
          <p:nvPr>
            <p:ph type="subTitle" idx="2"/>
          </p:nvPr>
        </p:nvSpPr>
        <p:spPr>
          <a:xfrm>
            <a:off x="4768200" y="1391225"/>
            <a:ext cx="3655800" cy="2788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b="1"/>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grpSp>
        <p:nvGrpSpPr>
          <p:cNvPr id="220" name="Google Shape;220;p21"/>
          <p:cNvGrpSpPr/>
          <p:nvPr/>
        </p:nvGrpSpPr>
        <p:grpSpPr>
          <a:xfrm>
            <a:off x="151350" y="-3269025"/>
            <a:ext cx="9343200" cy="7939700"/>
            <a:chOff x="151350" y="-3269025"/>
            <a:chExt cx="9343200" cy="7939700"/>
          </a:xfrm>
        </p:grpSpPr>
        <p:cxnSp>
          <p:nvCxnSpPr>
            <p:cNvPr id="221" name="Google Shape;221;p21"/>
            <p:cNvCxnSpPr/>
            <p:nvPr/>
          </p:nvCxnSpPr>
          <p:spPr>
            <a:xfrm rot="5400000">
              <a:off x="7864150" y="-105625"/>
              <a:ext cx="2082300" cy="729600"/>
            </a:xfrm>
            <a:prstGeom prst="bentConnector3">
              <a:avLst>
                <a:gd name="adj1" fmla="val 43507"/>
              </a:avLst>
            </a:prstGeom>
            <a:noFill/>
            <a:ln w="19050" cap="flat" cmpd="sng">
              <a:solidFill>
                <a:schemeClr val="lt2"/>
              </a:solidFill>
              <a:prstDash val="solid"/>
              <a:round/>
              <a:headEnd type="none" w="med" len="med"/>
              <a:tailEnd type="oval" w="med" len="med"/>
            </a:ln>
          </p:spPr>
        </p:cxnSp>
        <p:cxnSp>
          <p:nvCxnSpPr>
            <p:cNvPr id="222" name="Google Shape;222;p21"/>
            <p:cNvCxnSpPr/>
            <p:nvPr/>
          </p:nvCxnSpPr>
          <p:spPr>
            <a:xfrm rot="5400000">
              <a:off x="8105550" y="-44125"/>
              <a:ext cx="1866600" cy="6066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223" name="Google Shape;223;p21"/>
            <p:cNvCxnSpPr/>
            <p:nvPr/>
          </p:nvCxnSpPr>
          <p:spPr>
            <a:xfrm rot="-5400000" flipH="1">
              <a:off x="6680600" y="1389250"/>
              <a:ext cx="3956400" cy="303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224" name="Google Shape;224;p21"/>
            <p:cNvCxnSpPr/>
            <p:nvPr/>
          </p:nvCxnSpPr>
          <p:spPr>
            <a:xfrm rot="5400000">
              <a:off x="6559050" y="1735175"/>
              <a:ext cx="5192400" cy="678600"/>
            </a:xfrm>
            <a:prstGeom prst="bentConnector3">
              <a:avLst>
                <a:gd name="adj1" fmla="val 35464"/>
              </a:avLst>
            </a:prstGeom>
            <a:noFill/>
            <a:ln w="19050" cap="flat" cmpd="sng">
              <a:solidFill>
                <a:schemeClr val="lt2"/>
              </a:solidFill>
              <a:prstDash val="solid"/>
              <a:round/>
              <a:headEnd type="none" w="med" len="med"/>
              <a:tailEnd type="oval" w="med" len="med"/>
            </a:ln>
          </p:spPr>
        </p:cxnSp>
        <p:cxnSp>
          <p:nvCxnSpPr>
            <p:cNvPr id="225" name="Google Shape;225;p21"/>
            <p:cNvCxnSpPr/>
            <p:nvPr/>
          </p:nvCxnSpPr>
          <p:spPr>
            <a:xfrm rot="5400000">
              <a:off x="-1267400" y="-1712325"/>
              <a:ext cx="3789900" cy="6765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226" name="Google Shape;226;p21"/>
            <p:cNvCxnSpPr/>
            <p:nvPr/>
          </p:nvCxnSpPr>
          <p:spPr>
            <a:xfrm rot="5400000">
              <a:off x="-1476000" y="-1533825"/>
              <a:ext cx="4141200" cy="8865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227" name="Google Shape;227;p21"/>
            <p:cNvCxnSpPr/>
            <p:nvPr/>
          </p:nvCxnSpPr>
          <p:spPr>
            <a:xfrm rot="-5400000" flipH="1">
              <a:off x="-1623700" y="-1097800"/>
              <a:ext cx="3956400" cy="303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228" name="Google Shape;228;p21"/>
            <p:cNvCxnSpPr/>
            <p:nvPr/>
          </p:nvCxnSpPr>
          <p:spPr>
            <a:xfrm rot="5400000">
              <a:off x="-1745250" y="-751875"/>
              <a:ext cx="5192400" cy="678600"/>
            </a:xfrm>
            <a:prstGeom prst="bentConnector3">
              <a:avLst>
                <a:gd name="adj1" fmla="val 35464"/>
              </a:avLst>
            </a:prstGeom>
            <a:noFill/>
            <a:ln w="19050" cap="flat" cmpd="sng">
              <a:solidFill>
                <a:schemeClr val="lt2"/>
              </a:solidFill>
              <a:prstDash val="solid"/>
              <a:round/>
              <a:headEnd type="none" w="med" len="med"/>
              <a:tailEnd type="oval" w="med" len="med"/>
            </a:ln>
          </p:spPr>
        </p:cxnSp>
      </p:grpSp>
      <p:grpSp>
        <p:nvGrpSpPr>
          <p:cNvPr id="229" name="Google Shape;229;p21"/>
          <p:cNvGrpSpPr/>
          <p:nvPr/>
        </p:nvGrpSpPr>
        <p:grpSpPr>
          <a:xfrm>
            <a:off x="151475" y="1703025"/>
            <a:ext cx="8644525" cy="3344075"/>
            <a:chOff x="151475" y="1703025"/>
            <a:chExt cx="8644525" cy="3344075"/>
          </a:xfrm>
        </p:grpSpPr>
        <p:sp>
          <p:nvSpPr>
            <p:cNvPr id="230" name="Google Shape;230;p21"/>
            <p:cNvSpPr/>
            <p:nvPr/>
          </p:nvSpPr>
          <p:spPr>
            <a:xfrm>
              <a:off x="151475" y="1703025"/>
              <a:ext cx="183600" cy="183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1" name="Google Shape;231;p21"/>
            <p:cNvSpPr/>
            <p:nvPr/>
          </p:nvSpPr>
          <p:spPr>
            <a:xfrm>
              <a:off x="335075" y="2612825"/>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2" name="Google Shape;232;p21"/>
            <p:cNvSpPr/>
            <p:nvPr/>
          </p:nvSpPr>
          <p:spPr>
            <a:xfrm>
              <a:off x="235000" y="2880000"/>
              <a:ext cx="183600" cy="183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3" name="Google Shape;233;p21"/>
            <p:cNvSpPr/>
            <p:nvPr/>
          </p:nvSpPr>
          <p:spPr>
            <a:xfrm>
              <a:off x="335075" y="3371175"/>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4" name="Google Shape;234;p21"/>
            <p:cNvSpPr/>
            <p:nvPr/>
          </p:nvSpPr>
          <p:spPr>
            <a:xfrm>
              <a:off x="8612400" y="4863500"/>
              <a:ext cx="183600" cy="183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35"/>
        <p:cNvGrpSpPr/>
        <p:nvPr/>
      </p:nvGrpSpPr>
      <p:grpSpPr>
        <a:xfrm>
          <a:off x="0" y="0"/>
          <a:ext cx="0" cy="0"/>
          <a:chOff x="0" y="0"/>
          <a:chExt cx="0" cy="0"/>
        </a:xfrm>
      </p:grpSpPr>
      <p:sp>
        <p:nvSpPr>
          <p:cNvPr id="236" name="Google Shape;236;p22"/>
          <p:cNvSpPr txBox="1">
            <a:spLocks noGrp="1"/>
          </p:cNvSpPr>
          <p:nvPr>
            <p:ph type="subTitle" idx="1"/>
          </p:nvPr>
        </p:nvSpPr>
        <p:spPr>
          <a:xfrm>
            <a:off x="937700" y="3138773"/>
            <a:ext cx="2175300" cy="861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37" name="Google Shape;237;p22"/>
          <p:cNvSpPr txBox="1">
            <a:spLocks noGrp="1"/>
          </p:cNvSpPr>
          <p:nvPr>
            <p:ph type="subTitle" idx="2"/>
          </p:nvPr>
        </p:nvSpPr>
        <p:spPr>
          <a:xfrm>
            <a:off x="3484422" y="3138773"/>
            <a:ext cx="2175300" cy="861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38" name="Google Shape;238;p22"/>
          <p:cNvSpPr txBox="1">
            <a:spLocks noGrp="1"/>
          </p:cNvSpPr>
          <p:nvPr>
            <p:ph type="subTitle" idx="3"/>
          </p:nvPr>
        </p:nvSpPr>
        <p:spPr>
          <a:xfrm>
            <a:off x="6031150" y="3138773"/>
            <a:ext cx="2175300" cy="861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39" name="Google Shape;239;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0" name="Google Shape;240;p22"/>
          <p:cNvSpPr txBox="1">
            <a:spLocks noGrp="1"/>
          </p:cNvSpPr>
          <p:nvPr>
            <p:ph type="subTitle" idx="4"/>
          </p:nvPr>
        </p:nvSpPr>
        <p:spPr>
          <a:xfrm>
            <a:off x="937700" y="2828225"/>
            <a:ext cx="2175300" cy="394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41" name="Google Shape;241;p22"/>
          <p:cNvSpPr txBox="1">
            <a:spLocks noGrp="1"/>
          </p:cNvSpPr>
          <p:nvPr>
            <p:ph type="subTitle" idx="5"/>
          </p:nvPr>
        </p:nvSpPr>
        <p:spPr>
          <a:xfrm>
            <a:off x="3484422" y="2828225"/>
            <a:ext cx="2175300" cy="394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42" name="Google Shape;242;p22"/>
          <p:cNvSpPr txBox="1">
            <a:spLocks noGrp="1"/>
          </p:cNvSpPr>
          <p:nvPr>
            <p:ph type="subTitle" idx="6"/>
          </p:nvPr>
        </p:nvSpPr>
        <p:spPr>
          <a:xfrm>
            <a:off x="6031150" y="2828225"/>
            <a:ext cx="2175300" cy="394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243" name="Google Shape;243;p22"/>
          <p:cNvGrpSpPr/>
          <p:nvPr/>
        </p:nvGrpSpPr>
        <p:grpSpPr>
          <a:xfrm>
            <a:off x="4047014" y="42573"/>
            <a:ext cx="4967892" cy="427565"/>
            <a:chOff x="4047014" y="42573"/>
            <a:chExt cx="4967892" cy="427565"/>
          </a:xfrm>
        </p:grpSpPr>
        <p:sp>
          <p:nvSpPr>
            <p:cNvPr id="244" name="Google Shape;244;p22"/>
            <p:cNvSpPr/>
            <p:nvPr/>
          </p:nvSpPr>
          <p:spPr>
            <a:xfrm rot="-5400000">
              <a:off x="4047014" y="223696"/>
              <a:ext cx="246441" cy="246441"/>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p:nvPr/>
          </p:nvSpPr>
          <p:spPr>
            <a:xfrm rot="-5400000">
              <a:off x="5047357" y="42573"/>
              <a:ext cx="181108" cy="181108"/>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rot="-5400000">
              <a:off x="8881913" y="280415"/>
              <a:ext cx="132993" cy="132993"/>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22"/>
          <p:cNvGrpSpPr/>
          <p:nvPr/>
        </p:nvGrpSpPr>
        <p:grpSpPr>
          <a:xfrm>
            <a:off x="-491175" y="145189"/>
            <a:ext cx="10284997" cy="4769636"/>
            <a:chOff x="-491175" y="145189"/>
            <a:chExt cx="10284997" cy="4769636"/>
          </a:xfrm>
        </p:grpSpPr>
        <p:cxnSp>
          <p:nvCxnSpPr>
            <p:cNvPr id="248" name="Google Shape;248;p22"/>
            <p:cNvCxnSpPr/>
            <p:nvPr/>
          </p:nvCxnSpPr>
          <p:spPr>
            <a:xfrm rot="10800000">
              <a:off x="4978547" y="271239"/>
              <a:ext cx="4686900" cy="546300"/>
            </a:xfrm>
            <a:prstGeom prst="bentConnector3">
              <a:avLst>
                <a:gd name="adj1" fmla="val 18882"/>
              </a:avLst>
            </a:prstGeom>
            <a:noFill/>
            <a:ln w="19050" cap="flat" cmpd="sng">
              <a:solidFill>
                <a:schemeClr val="lt2"/>
              </a:solidFill>
              <a:prstDash val="solid"/>
              <a:round/>
              <a:headEnd type="none" w="med" len="med"/>
              <a:tailEnd type="oval" w="med" len="med"/>
            </a:ln>
          </p:spPr>
        </p:cxnSp>
        <p:cxnSp>
          <p:nvCxnSpPr>
            <p:cNvPr id="249" name="Google Shape;249;p22"/>
            <p:cNvCxnSpPr/>
            <p:nvPr/>
          </p:nvCxnSpPr>
          <p:spPr>
            <a:xfrm rot="10800000">
              <a:off x="5653822" y="145189"/>
              <a:ext cx="4140000" cy="606600"/>
            </a:xfrm>
            <a:prstGeom prst="bentConnector3">
              <a:avLst>
                <a:gd name="adj1" fmla="val 32793"/>
              </a:avLst>
            </a:prstGeom>
            <a:noFill/>
            <a:ln w="19050" cap="flat" cmpd="sng">
              <a:solidFill>
                <a:schemeClr val="lt2"/>
              </a:solidFill>
              <a:prstDash val="solid"/>
              <a:round/>
              <a:headEnd type="none" w="med" len="med"/>
              <a:tailEnd type="oval" w="med" len="med"/>
            </a:ln>
          </p:spPr>
        </p:cxnSp>
        <p:cxnSp>
          <p:nvCxnSpPr>
            <p:cNvPr id="250" name="Google Shape;250;p22"/>
            <p:cNvCxnSpPr/>
            <p:nvPr/>
          </p:nvCxnSpPr>
          <p:spPr>
            <a:xfrm>
              <a:off x="-491175" y="4640850"/>
              <a:ext cx="8531100" cy="2139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251" name="Google Shape;251;p22"/>
            <p:cNvCxnSpPr/>
            <p:nvPr/>
          </p:nvCxnSpPr>
          <p:spPr>
            <a:xfrm>
              <a:off x="-399350" y="4560525"/>
              <a:ext cx="6630600" cy="354300"/>
            </a:xfrm>
            <a:prstGeom prst="bentConnector3">
              <a:avLst>
                <a:gd name="adj1" fmla="val 50000"/>
              </a:avLst>
            </a:prstGeom>
            <a:noFill/>
            <a:ln w="19050" cap="flat" cmpd="sng">
              <a:solidFill>
                <a:schemeClr val="lt2"/>
              </a:solidFill>
              <a:prstDash val="solid"/>
              <a:round/>
              <a:headEnd type="none" w="med" len="med"/>
              <a:tailEnd type="oval" w="med" len="med"/>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252"/>
        <p:cNvGrpSpPr/>
        <p:nvPr/>
      </p:nvGrpSpPr>
      <p:grpSpPr>
        <a:xfrm>
          <a:off x="0" y="0"/>
          <a:ext cx="0" cy="0"/>
          <a:chOff x="0" y="0"/>
          <a:chExt cx="0" cy="0"/>
        </a:xfrm>
      </p:grpSpPr>
      <p:sp>
        <p:nvSpPr>
          <p:cNvPr id="253" name="Google Shape;253;p23"/>
          <p:cNvSpPr txBox="1">
            <a:spLocks noGrp="1"/>
          </p:cNvSpPr>
          <p:nvPr>
            <p:ph type="subTitle" idx="1"/>
          </p:nvPr>
        </p:nvSpPr>
        <p:spPr>
          <a:xfrm>
            <a:off x="937700" y="3701348"/>
            <a:ext cx="2175300" cy="861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54" name="Google Shape;254;p23"/>
          <p:cNvSpPr txBox="1">
            <a:spLocks noGrp="1"/>
          </p:cNvSpPr>
          <p:nvPr>
            <p:ph type="subTitle" idx="2"/>
          </p:nvPr>
        </p:nvSpPr>
        <p:spPr>
          <a:xfrm>
            <a:off x="3484422" y="3701348"/>
            <a:ext cx="2175300" cy="861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55" name="Google Shape;255;p23"/>
          <p:cNvSpPr txBox="1">
            <a:spLocks noGrp="1"/>
          </p:cNvSpPr>
          <p:nvPr>
            <p:ph type="subTitle" idx="3"/>
          </p:nvPr>
        </p:nvSpPr>
        <p:spPr>
          <a:xfrm>
            <a:off x="6031150" y="3701348"/>
            <a:ext cx="2175300" cy="861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56" name="Google Shape;256;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7" name="Google Shape;257;p23"/>
          <p:cNvSpPr txBox="1">
            <a:spLocks noGrp="1"/>
          </p:cNvSpPr>
          <p:nvPr>
            <p:ph type="subTitle" idx="4"/>
          </p:nvPr>
        </p:nvSpPr>
        <p:spPr>
          <a:xfrm>
            <a:off x="937700" y="3390800"/>
            <a:ext cx="2175300" cy="394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58" name="Google Shape;258;p23"/>
          <p:cNvSpPr txBox="1">
            <a:spLocks noGrp="1"/>
          </p:cNvSpPr>
          <p:nvPr>
            <p:ph type="subTitle" idx="5"/>
          </p:nvPr>
        </p:nvSpPr>
        <p:spPr>
          <a:xfrm>
            <a:off x="3484422" y="3390800"/>
            <a:ext cx="2175300" cy="394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59" name="Google Shape;259;p23"/>
          <p:cNvSpPr txBox="1">
            <a:spLocks noGrp="1"/>
          </p:cNvSpPr>
          <p:nvPr>
            <p:ph type="subTitle" idx="6"/>
          </p:nvPr>
        </p:nvSpPr>
        <p:spPr>
          <a:xfrm>
            <a:off x="6031150" y="3390800"/>
            <a:ext cx="2175300" cy="394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260" name="Google Shape;260;p23"/>
          <p:cNvGrpSpPr/>
          <p:nvPr/>
        </p:nvGrpSpPr>
        <p:grpSpPr>
          <a:xfrm>
            <a:off x="8577868" y="74717"/>
            <a:ext cx="605875" cy="4412242"/>
            <a:chOff x="8577868" y="74717"/>
            <a:chExt cx="605875" cy="4412242"/>
          </a:xfrm>
        </p:grpSpPr>
        <p:sp>
          <p:nvSpPr>
            <p:cNvPr id="261" name="Google Shape;261;p23"/>
            <p:cNvSpPr/>
            <p:nvPr/>
          </p:nvSpPr>
          <p:spPr>
            <a:xfrm>
              <a:off x="8937302" y="74717"/>
              <a:ext cx="246441" cy="246441"/>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a:off x="8577884" y="2792122"/>
              <a:ext cx="181108" cy="181108"/>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a:off x="8577868" y="4353966"/>
              <a:ext cx="132993" cy="132993"/>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23"/>
          <p:cNvGrpSpPr/>
          <p:nvPr/>
        </p:nvGrpSpPr>
        <p:grpSpPr>
          <a:xfrm>
            <a:off x="8264950" y="539225"/>
            <a:ext cx="672350" cy="4815275"/>
            <a:chOff x="8264950" y="539225"/>
            <a:chExt cx="672350" cy="4815275"/>
          </a:xfrm>
        </p:grpSpPr>
        <p:cxnSp>
          <p:nvCxnSpPr>
            <p:cNvPr id="265" name="Google Shape;265;p23"/>
            <p:cNvCxnSpPr/>
            <p:nvPr/>
          </p:nvCxnSpPr>
          <p:spPr>
            <a:xfrm rot="-5400000">
              <a:off x="6194650" y="2609525"/>
              <a:ext cx="4686900" cy="546300"/>
            </a:xfrm>
            <a:prstGeom prst="bentConnector3">
              <a:avLst>
                <a:gd name="adj1" fmla="val 9059"/>
              </a:avLst>
            </a:prstGeom>
            <a:noFill/>
            <a:ln w="19050" cap="flat" cmpd="sng">
              <a:solidFill>
                <a:schemeClr val="lt2"/>
              </a:solidFill>
              <a:prstDash val="solid"/>
              <a:round/>
              <a:headEnd type="none" w="med" len="med"/>
              <a:tailEnd type="oval" w="med" len="med"/>
            </a:ln>
          </p:spPr>
        </p:cxnSp>
        <p:cxnSp>
          <p:nvCxnSpPr>
            <p:cNvPr id="266" name="Google Shape;266;p23"/>
            <p:cNvCxnSpPr/>
            <p:nvPr/>
          </p:nvCxnSpPr>
          <p:spPr>
            <a:xfrm rot="-5400000">
              <a:off x="6564000" y="2981200"/>
              <a:ext cx="4140000" cy="606600"/>
            </a:xfrm>
            <a:prstGeom prst="bentConnector3">
              <a:avLst>
                <a:gd name="adj1" fmla="val 9476"/>
              </a:avLst>
            </a:prstGeom>
            <a:noFill/>
            <a:ln w="19050" cap="flat" cmpd="sng">
              <a:solidFill>
                <a:schemeClr val="lt2"/>
              </a:solidFill>
              <a:prstDash val="solid"/>
              <a:round/>
              <a:headEnd type="none" w="med" len="med"/>
              <a:tailEnd type="oval" w="med" len="med"/>
            </a:ln>
          </p:spPr>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67"/>
        <p:cNvGrpSpPr/>
        <p:nvPr/>
      </p:nvGrpSpPr>
      <p:grpSpPr>
        <a:xfrm>
          <a:off x="0" y="0"/>
          <a:ext cx="0" cy="0"/>
          <a:chOff x="0" y="0"/>
          <a:chExt cx="0" cy="0"/>
        </a:xfrm>
      </p:grpSpPr>
      <p:sp>
        <p:nvSpPr>
          <p:cNvPr id="268" name="Google Shape;268;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9" name="Google Shape;269;p24"/>
          <p:cNvSpPr txBox="1">
            <a:spLocks noGrp="1"/>
          </p:cNvSpPr>
          <p:nvPr>
            <p:ph type="subTitle" idx="1"/>
          </p:nvPr>
        </p:nvSpPr>
        <p:spPr>
          <a:xfrm>
            <a:off x="1967648" y="2084667"/>
            <a:ext cx="1978200" cy="665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70" name="Google Shape;270;p24"/>
          <p:cNvSpPr txBox="1">
            <a:spLocks noGrp="1"/>
          </p:cNvSpPr>
          <p:nvPr>
            <p:ph type="subTitle" idx="2"/>
          </p:nvPr>
        </p:nvSpPr>
        <p:spPr>
          <a:xfrm>
            <a:off x="5198152" y="2084667"/>
            <a:ext cx="1978200" cy="665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71" name="Google Shape;271;p24"/>
          <p:cNvSpPr txBox="1">
            <a:spLocks noGrp="1"/>
          </p:cNvSpPr>
          <p:nvPr>
            <p:ph type="subTitle" idx="3"/>
          </p:nvPr>
        </p:nvSpPr>
        <p:spPr>
          <a:xfrm>
            <a:off x="1967648" y="3518067"/>
            <a:ext cx="1978200" cy="665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72" name="Google Shape;272;p24"/>
          <p:cNvSpPr txBox="1">
            <a:spLocks noGrp="1"/>
          </p:cNvSpPr>
          <p:nvPr>
            <p:ph type="subTitle" idx="4"/>
          </p:nvPr>
        </p:nvSpPr>
        <p:spPr>
          <a:xfrm>
            <a:off x="5198152" y="3518067"/>
            <a:ext cx="1978200" cy="665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73" name="Google Shape;273;p24"/>
          <p:cNvSpPr txBox="1">
            <a:spLocks noGrp="1"/>
          </p:cNvSpPr>
          <p:nvPr>
            <p:ph type="subTitle" idx="5"/>
          </p:nvPr>
        </p:nvSpPr>
        <p:spPr>
          <a:xfrm>
            <a:off x="1967648" y="1778725"/>
            <a:ext cx="1978200" cy="405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74" name="Google Shape;274;p24"/>
          <p:cNvSpPr txBox="1">
            <a:spLocks noGrp="1"/>
          </p:cNvSpPr>
          <p:nvPr>
            <p:ph type="subTitle" idx="6"/>
          </p:nvPr>
        </p:nvSpPr>
        <p:spPr>
          <a:xfrm>
            <a:off x="5198150" y="1778725"/>
            <a:ext cx="1978200" cy="405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75" name="Google Shape;275;p24"/>
          <p:cNvSpPr txBox="1">
            <a:spLocks noGrp="1"/>
          </p:cNvSpPr>
          <p:nvPr>
            <p:ph type="subTitle" idx="7"/>
          </p:nvPr>
        </p:nvSpPr>
        <p:spPr>
          <a:xfrm>
            <a:off x="1967648" y="3212175"/>
            <a:ext cx="1978200" cy="405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76" name="Google Shape;276;p24"/>
          <p:cNvSpPr txBox="1">
            <a:spLocks noGrp="1"/>
          </p:cNvSpPr>
          <p:nvPr>
            <p:ph type="subTitle" idx="8"/>
          </p:nvPr>
        </p:nvSpPr>
        <p:spPr>
          <a:xfrm>
            <a:off x="5198150" y="3212175"/>
            <a:ext cx="1978200" cy="405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277" name="Google Shape;277;p24"/>
          <p:cNvGrpSpPr/>
          <p:nvPr/>
        </p:nvGrpSpPr>
        <p:grpSpPr>
          <a:xfrm>
            <a:off x="184960" y="-914261"/>
            <a:ext cx="8511650" cy="5875100"/>
            <a:chOff x="184960" y="-914261"/>
            <a:chExt cx="8511650" cy="5875100"/>
          </a:xfrm>
        </p:grpSpPr>
        <p:cxnSp>
          <p:nvCxnSpPr>
            <p:cNvPr id="278" name="Google Shape;278;p24"/>
            <p:cNvCxnSpPr/>
            <p:nvPr/>
          </p:nvCxnSpPr>
          <p:spPr>
            <a:xfrm rot="5400000">
              <a:off x="-1759290" y="1284414"/>
              <a:ext cx="4686900" cy="546300"/>
            </a:xfrm>
            <a:prstGeom prst="bentConnector3">
              <a:avLst>
                <a:gd name="adj1" fmla="val 18882"/>
              </a:avLst>
            </a:prstGeom>
            <a:noFill/>
            <a:ln w="19050" cap="flat" cmpd="sng">
              <a:solidFill>
                <a:schemeClr val="lt2"/>
              </a:solidFill>
              <a:prstDash val="solid"/>
              <a:round/>
              <a:headEnd type="none" w="med" len="med"/>
              <a:tailEnd type="oval" w="med" len="med"/>
            </a:ln>
          </p:spPr>
        </p:cxnSp>
        <p:cxnSp>
          <p:nvCxnSpPr>
            <p:cNvPr id="279" name="Google Shape;279;p24"/>
            <p:cNvCxnSpPr/>
            <p:nvPr/>
          </p:nvCxnSpPr>
          <p:spPr>
            <a:xfrm rot="5400000">
              <a:off x="-1581740" y="852439"/>
              <a:ext cx="4140000" cy="606600"/>
            </a:xfrm>
            <a:prstGeom prst="bentConnector3">
              <a:avLst>
                <a:gd name="adj1" fmla="val 32793"/>
              </a:avLst>
            </a:prstGeom>
            <a:noFill/>
            <a:ln w="19050" cap="flat" cmpd="sng">
              <a:solidFill>
                <a:schemeClr val="lt2"/>
              </a:solidFill>
              <a:prstDash val="solid"/>
              <a:round/>
              <a:headEnd type="none" w="med" len="med"/>
              <a:tailEnd type="oval" w="med" len="med"/>
            </a:ln>
          </p:spPr>
        </p:cxnSp>
        <p:cxnSp>
          <p:nvCxnSpPr>
            <p:cNvPr id="280" name="Google Shape;280;p24"/>
            <p:cNvCxnSpPr/>
            <p:nvPr/>
          </p:nvCxnSpPr>
          <p:spPr>
            <a:xfrm rot="5400000">
              <a:off x="5885760" y="2149989"/>
              <a:ext cx="5112900" cy="5088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281" name="Google Shape;281;p24"/>
            <p:cNvCxnSpPr/>
            <p:nvPr/>
          </p:nvCxnSpPr>
          <p:spPr>
            <a:xfrm rot="5400000">
              <a:off x="5659460" y="1671214"/>
              <a:ext cx="5112900" cy="5088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nvGrpSpPr>
          <p:cNvPr id="282" name="Google Shape;282;p24"/>
          <p:cNvGrpSpPr/>
          <p:nvPr/>
        </p:nvGrpSpPr>
        <p:grpSpPr>
          <a:xfrm>
            <a:off x="4047014" y="27379"/>
            <a:ext cx="4845881" cy="3896497"/>
            <a:chOff x="4047014" y="27379"/>
            <a:chExt cx="4845881" cy="3896497"/>
          </a:xfrm>
        </p:grpSpPr>
        <p:sp>
          <p:nvSpPr>
            <p:cNvPr id="283" name="Google Shape;283;p24"/>
            <p:cNvSpPr/>
            <p:nvPr/>
          </p:nvSpPr>
          <p:spPr>
            <a:xfrm rot="-5400000">
              <a:off x="4047014" y="223696"/>
              <a:ext cx="246441" cy="246441"/>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4"/>
            <p:cNvSpPr/>
            <p:nvPr/>
          </p:nvSpPr>
          <p:spPr>
            <a:xfrm rot="-5400000">
              <a:off x="8470281" y="3727561"/>
              <a:ext cx="196332" cy="196299"/>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4"/>
            <p:cNvSpPr/>
            <p:nvPr/>
          </p:nvSpPr>
          <p:spPr>
            <a:xfrm rot="-5400000">
              <a:off x="8641534" y="2927466"/>
              <a:ext cx="251378" cy="251344"/>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4"/>
            <p:cNvSpPr/>
            <p:nvPr/>
          </p:nvSpPr>
          <p:spPr>
            <a:xfrm rot="-5400000">
              <a:off x="4391516" y="27388"/>
              <a:ext cx="156245" cy="156228"/>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4"/>
            <p:cNvSpPr/>
            <p:nvPr/>
          </p:nvSpPr>
          <p:spPr>
            <a:xfrm rot="-5400000">
              <a:off x="8470291" y="2624037"/>
              <a:ext cx="161895" cy="161879"/>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88"/>
        <p:cNvGrpSpPr/>
        <p:nvPr/>
      </p:nvGrpSpPr>
      <p:grpSpPr>
        <a:xfrm>
          <a:off x="0" y="0"/>
          <a:ext cx="0" cy="0"/>
          <a:chOff x="0" y="0"/>
          <a:chExt cx="0" cy="0"/>
        </a:xfrm>
      </p:grpSpPr>
      <p:sp>
        <p:nvSpPr>
          <p:cNvPr id="289" name="Google Shape;289;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0" name="Google Shape;290;p25"/>
          <p:cNvSpPr txBox="1">
            <a:spLocks noGrp="1"/>
          </p:cNvSpPr>
          <p:nvPr>
            <p:ph type="subTitle" idx="1"/>
          </p:nvPr>
        </p:nvSpPr>
        <p:spPr>
          <a:xfrm>
            <a:off x="974900" y="2116975"/>
            <a:ext cx="1986000" cy="649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91" name="Google Shape;291;p25"/>
          <p:cNvSpPr txBox="1">
            <a:spLocks noGrp="1"/>
          </p:cNvSpPr>
          <p:nvPr>
            <p:ph type="subTitle" idx="2"/>
          </p:nvPr>
        </p:nvSpPr>
        <p:spPr>
          <a:xfrm>
            <a:off x="3578947" y="2116975"/>
            <a:ext cx="1986000" cy="649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92" name="Google Shape;292;p25"/>
          <p:cNvSpPr txBox="1">
            <a:spLocks noGrp="1"/>
          </p:cNvSpPr>
          <p:nvPr>
            <p:ph type="subTitle" idx="3"/>
          </p:nvPr>
        </p:nvSpPr>
        <p:spPr>
          <a:xfrm>
            <a:off x="974900" y="3931375"/>
            <a:ext cx="1986000" cy="649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93" name="Google Shape;293;p25"/>
          <p:cNvSpPr txBox="1">
            <a:spLocks noGrp="1"/>
          </p:cNvSpPr>
          <p:nvPr>
            <p:ph type="subTitle" idx="4"/>
          </p:nvPr>
        </p:nvSpPr>
        <p:spPr>
          <a:xfrm>
            <a:off x="3578947" y="3931375"/>
            <a:ext cx="1986000" cy="649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94" name="Google Shape;294;p25"/>
          <p:cNvSpPr txBox="1">
            <a:spLocks noGrp="1"/>
          </p:cNvSpPr>
          <p:nvPr>
            <p:ph type="subTitle" idx="5"/>
          </p:nvPr>
        </p:nvSpPr>
        <p:spPr>
          <a:xfrm>
            <a:off x="6183000" y="2116975"/>
            <a:ext cx="1986000" cy="649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95" name="Google Shape;295;p25"/>
          <p:cNvSpPr txBox="1">
            <a:spLocks noGrp="1"/>
          </p:cNvSpPr>
          <p:nvPr>
            <p:ph type="subTitle" idx="6"/>
          </p:nvPr>
        </p:nvSpPr>
        <p:spPr>
          <a:xfrm>
            <a:off x="6183000" y="3931375"/>
            <a:ext cx="1986000" cy="649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96" name="Google Shape;296;p25"/>
          <p:cNvSpPr txBox="1">
            <a:spLocks noGrp="1"/>
          </p:cNvSpPr>
          <p:nvPr>
            <p:ph type="subTitle" idx="7"/>
          </p:nvPr>
        </p:nvSpPr>
        <p:spPr>
          <a:xfrm>
            <a:off x="974900" y="1908247"/>
            <a:ext cx="1986000" cy="359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97" name="Google Shape;297;p25"/>
          <p:cNvSpPr txBox="1">
            <a:spLocks noGrp="1"/>
          </p:cNvSpPr>
          <p:nvPr>
            <p:ph type="subTitle" idx="8"/>
          </p:nvPr>
        </p:nvSpPr>
        <p:spPr>
          <a:xfrm>
            <a:off x="3578947" y="1908247"/>
            <a:ext cx="1986000" cy="359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98" name="Google Shape;298;p25"/>
          <p:cNvSpPr txBox="1">
            <a:spLocks noGrp="1"/>
          </p:cNvSpPr>
          <p:nvPr>
            <p:ph type="subTitle" idx="9"/>
          </p:nvPr>
        </p:nvSpPr>
        <p:spPr>
          <a:xfrm>
            <a:off x="974900" y="3722672"/>
            <a:ext cx="1986000" cy="359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99" name="Google Shape;299;p25"/>
          <p:cNvSpPr txBox="1">
            <a:spLocks noGrp="1"/>
          </p:cNvSpPr>
          <p:nvPr>
            <p:ph type="subTitle" idx="13"/>
          </p:nvPr>
        </p:nvSpPr>
        <p:spPr>
          <a:xfrm>
            <a:off x="3578947" y="3722672"/>
            <a:ext cx="1986000" cy="359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300" name="Google Shape;300;p25"/>
          <p:cNvSpPr txBox="1">
            <a:spLocks noGrp="1"/>
          </p:cNvSpPr>
          <p:nvPr>
            <p:ph type="subTitle" idx="14"/>
          </p:nvPr>
        </p:nvSpPr>
        <p:spPr>
          <a:xfrm>
            <a:off x="6183000" y="1908247"/>
            <a:ext cx="1986000" cy="359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301" name="Google Shape;301;p25"/>
          <p:cNvSpPr txBox="1">
            <a:spLocks noGrp="1"/>
          </p:cNvSpPr>
          <p:nvPr>
            <p:ph type="subTitle" idx="15"/>
          </p:nvPr>
        </p:nvSpPr>
        <p:spPr>
          <a:xfrm>
            <a:off x="6183000" y="3722672"/>
            <a:ext cx="1986000" cy="359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302" name="Google Shape;302;p25"/>
          <p:cNvGrpSpPr/>
          <p:nvPr/>
        </p:nvGrpSpPr>
        <p:grpSpPr>
          <a:xfrm>
            <a:off x="378100" y="-216500"/>
            <a:ext cx="8131200" cy="5239200"/>
            <a:chOff x="378100" y="-216500"/>
            <a:chExt cx="8131200" cy="5239200"/>
          </a:xfrm>
        </p:grpSpPr>
        <p:cxnSp>
          <p:nvCxnSpPr>
            <p:cNvPr id="303" name="Google Shape;303;p25"/>
            <p:cNvCxnSpPr/>
            <p:nvPr/>
          </p:nvCxnSpPr>
          <p:spPr>
            <a:xfrm>
              <a:off x="378100" y="-216500"/>
              <a:ext cx="5878500" cy="5155800"/>
            </a:xfrm>
            <a:prstGeom prst="bentConnector3">
              <a:avLst>
                <a:gd name="adj1" fmla="val -3660"/>
              </a:avLst>
            </a:prstGeom>
            <a:noFill/>
            <a:ln w="19050" cap="flat" cmpd="sng">
              <a:solidFill>
                <a:schemeClr val="lt2"/>
              </a:solidFill>
              <a:prstDash val="solid"/>
              <a:round/>
              <a:headEnd type="none" w="med" len="med"/>
              <a:tailEnd type="oval" w="med" len="med"/>
            </a:ln>
          </p:spPr>
        </p:cxnSp>
        <p:cxnSp>
          <p:nvCxnSpPr>
            <p:cNvPr id="304" name="Google Shape;304;p25"/>
            <p:cNvCxnSpPr/>
            <p:nvPr/>
          </p:nvCxnSpPr>
          <p:spPr>
            <a:xfrm>
              <a:off x="530500" y="-64100"/>
              <a:ext cx="7978800" cy="5086800"/>
            </a:xfrm>
            <a:prstGeom prst="bentConnector3">
              <a:avLst>
                <a:gd name="adj1" fmla="val -970"/>
              </a:avLst>
            </a:prstGeom>
            <a:noFill/>
            <a:ln w="19050" cap="flat" cmpd="sng">
              <a:solidFill>
                <a:schemeClr val="lt2"/>
              </a:solidFill>
              <a:prstDash val="solid"/>
              <a:round/>
              <a:headEnd type="none" w="med" len="med"/>
              <a:tailEnd type="oval" w="med" len="med"/>
            </a:ln>
          </p:spPr>
        </p:cxnSp>
      </p:grpSp>
      <p:grpSp>
        <p:nvGrpSpPr>
          <p:cNvPr id="305" name="Google Shape;305;p25"/>
          <p:cNvGrpSpPr/>
          <p:nvPr/>
        </p:nvGrpSpPr>
        <p:grpSpPr>
          <a:xfrm rot="-5400000">
            <a:off x="8411975" y="4406800"/>
            <a:ext cx="882599" cy="403555"/>
            <a:chOff x="7884075" y="238975"/>
            <a:chExt cx="882599" cy="403555"/>
          </a:xfrm>
        </p:grpSpPr>
        <p:sp>
          <p:nvSpPr>
            <p:cNvPr id="306" name="Google Shape;306;p25"/>
            <p:cNvSpPr/>
            <p:nvPr/>
          </p:nvSpPr>
          <p:spPr>
            <a:xfrm>
              <a:off x="8255437" y="436475"/>
              <a:ext cx="206055" cy="20605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5"/>
            <p:cNvSpPr/>
            <p:nvPr/>
          </p:nvSpPr>
          <p:spPr>
            <a:xfrm>
              <a:off x="7884075" y="238975"/>
              <a:ext cx="139874" cy="139874"/>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5"/>
            <p:cNvSpPr/>
            <p:nvPr/>
          </p:nvSpPr>
          <p:spPr>
            <a:xfrm>
              <a:off x="8626800" y="378850"/>
              <a:ext cx="139874" cy="139874"/>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09"/>
        <p:cNvGrpSpPr/>
        <p:nvPr/>
      </p:nvGrpSpPr>
      <p:grpSpPr>
        <a:xfrm>
          <a:off x="0" y="0"/>
          <a:ext cx="0" cy="0"/>
          <a:chOff x="0" y="0"/>
          <a:chExt cx="0" cy="0"/>
        </a:xfrm>
      </p:grpSpPr>
      <p:sp>
        <p:nvSpPr>
          <p:cNvPr id="310" name="Google Shape;310;p26"/>
          <p:cNvSpPr txBox="1">
            <a:spLocks noGrp="1"/>
          </p:cNvSpPr>
          <p:nvPr>
            <p:ph type="title" hasCustomPrompt="1"/>
          </p:nvPr>
        </p:nvSpPr>
        <p:spPr>
          <a:xfrm>
            <a:off x="2223600" y="748174"/>
            <a:ext cx="4696800" cy="656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accent2"/>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r>
              <a:t>xx%</a:t>
            </a:r>
          </a:p>
        </p:txBody>
      </p:sp>
      <p:sp>
        <p:nvSpPr>
          <p:cNvPr id="311" name="Google Shape;311;p26"/>
          <p:cNvSpPr txBox="1">
            <a:spLocks noGrp="1"/>
          </p:cNvSpPr>
          <p:nvPr>
            <p:ph type="subTitle" idx="1"/>
          </p:nvPr>
        </p:nvSpPr>
        <p:spPr>
          <a:xfrm>
            <a:off x="2223600" y="1441695"/>
            <a:ext cx="4696800" cy="3657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None/>
              <a:defRPr sz="1600">
                <a:solidFill>
                  <a:schemeClr val="accent5"/>
                </a:solidFill>
              </a:defRPr>
            </a:lvl1pPr>
            <a:lvl2pPr lvl="1" rtl="0">
              <a:lnSpc>
                <a:spcPct val="115000"/>
              </a:lnSpc>
              <a:spcBef>
                <a:spcPts val="0"/>
              </a:spcBef>
              <a:spcAft>
                <a:spcPts val="0"/>
              </a:spcAft>
              <a:buClr>
                <a:schemeClr val="dk1"/>
              </a:buClr>
              <a:buSzPts val="2100"/>
              <a:buNone/>
              <a:defRPr sz="2100">
                <a:solidFill>
                  <a:schemeClr val="dk1"/>
                </a:solidFill>
              </a:defRPr>
            </a:lvl2pPr>
            <a:lvl3pPr lvl="2" rtl="0">
              <a:lnSpc>
                <a:spcPct val="115000"/>
              </a:lnSpc>
              <a:spcBef>
                <a:spcPts val="0"/>
              </a:spcBef>
              <a:spcAft>
                <a:spcPts val="0"/>
              </a:spcAft>
              <a:buClr>
                <a:schemeClr val="dk1"/>
              </a:buClr>
              <a:buSzPts val="2100"/>
              <a:buNone/>
              <a:defRPr sz="2100">
                <a:solidFill>
                  <a:schemeClr val="dk1"/>
                </a:solidFill>
              </a:defRPr>
            </a:lvl3pPr>
            <a:lvl4pPr lvl="3" rtl="0">
              <a:lnSpc>
                <a:spcPct val="115000"/>
              </a:lnSpc>
              <a:spcBef>
                <a:spcPts val="0"/>
              </a:spcBef>
              <a:spcAft>
                <a:spcPts val="0"/>
              </a:spcAft>
              <a:buClr>
                <a:schemeClr val="dk1"/>
              </a:buClr>
              <a:buSzPts val="2100"/>
              <a:buNone/>
              <a:defRPr sz="2100">
                <a:solidFill>
                  <a:schemeClr val="dk1"/>
                </a:solidFill>
              </a:defRPr>
            </a:lvl4pPr>
            <a:lvl5pPr lvl="4" rtl="0">
              <a:lnSpc>
                <a:spcPct val="115000"/>
              </a:lnSpc>
              <a:spcBef>
                <a:spcPts val="0"/>
              </a:spcBef>
              <a:spcAft>
                <a:spcPts val="0"/>
              </a:spcAft>
              <a:buClr>
                <a:schemeClr val="dk1"/>
              </a:buClr>
              <a:buSzPts val="2100"/>
              <a:buNone/>
              <a:defRPr sz="2100">
                <a:solidFill>
                  <a:schemeClr val="dk1"/>
                </a:solidFill>
              </a:defRPr>
            </a:lvl5pPr>
            <a:lvl6pPr lvl="5" rtl="0">
              <a:lnSpc>
                <a:spcPct val="115000"/>
              </a:lnSpc>
              <a:spcBef>
                <a:spcPts val="0"/>
              </a:spcBef>
              <a:spcAft>
                <a:spcPts val="0"/>
              </a:spcAft>
              <a:buClr>
                <a:schemeClr val="dk1"/>
              </a:buClr>
              <a:buSzPts val="2100"/>
              <a:buNone/>
              <a:defRPr sz="2100">
                <a:solidFill>
                  <a:schemeClr val="dk1"/>
                </a:solidFill>
              </a:defRPr>
            </a:lvl6pPr>
            <a:lvl7pPr lvl="6" rtl="0">
              <a:lnSpc>
                <a:spcPct val="115000"/>
              </a:lnSpc>
              <a:spcBef>
                <a:spcPts val="0"/>
              </a:spcBef>
              <a:spcAft>
                <a:spcPts val="0"/>
              </a:spcAft>
              <a:buClr>
                <a:schemeClr val="dk1"/>
              </a:buClr>
              <a:buSzPts val="2100"/>
              <a:buNone/>
              <a:defRPr sz="2100">
                <a:solidFill>
                  <a:schemeClr val="dk1"/>
                </a:solidFill>
              </a:defRPr>
            </a:lvl7pPr>
            <a:lvl8pPr lvl="7" rtl="0">
              <a:lnSpc>
                <a:spcPct val="115000"/>
              </a:lnSpc>
              <a:spcBef>
                <a:spcPts val="0"/>
              </a:spcBef>
              <a:spcAft>
                <a:spcPts val="0"/>
              </a:spcAft>
              <a:buClr>
                <a:schemeClr val="dk1"/>
              </a:buClr>
              <a:buSzPts val="2100"/>
              <a:buNone/>
              <a:defRPr sz="2100">
                <a:solidFill>
                  <a:schemeClr val="dk1"/>
                </a:solidFill>
              </a:defRPr>
            </a:lvl8pPr>
            <a:lvl9pPr lvl="8" rtl="0">
              <a:lnSpc>
                <a:spcPct val="115000"/>
              </a:lnSpc>
              <a:spcBef>
                <a:spcPts val="0"/>
              </a:spcBef>
              <a:spcAft>
                <a:spcPts val="0"/>
              </a:spcAft>
              <a:buClr>
                <a:schemeClr val="dk1"/>
              </a:buClr>
              <a:buSzPts val="2100"/>
              <a:buNone/>
              <a:defRPr sz="2100">
                <a:solidFill>
                  <a:schemeClr val="dk1"/>
                </a:solidFill>
              </a:defRPr>
            </a:lvl9pPr>
          </a:lstStyle>
          <a:p>
            <a:endParaRPr/>
          </a:p>
        </p:txBody>
      </p:sp>
      <p:sp>
        <p:nvSpPr>
          <p:cNvPr id="312" name="Google Shape;312;p26"/>
          <p:cNvSpPr txBox="1">
            <a:spLocks noGrp="1"/>
          </p:cNvSpPr>
          <p:nvPr>
            <p:ph type="title" idx="2" hasCustomPrompt="1"/>
          </p:nvPr>
        </p:nvSpPr>
        <p:spPr>
          <a:xfrm>
            <a:off x="2223600" y="2044979"/>
            <a:ext cx="4696800" cy="6585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accent2"/>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r>
              <a:t>xx%</a:t>
            </a:r>
          </a:p>
        </p:txBody>
      </p:sp>
      <p:sp>
        <p:nvSpPr>
          <p:cNvPr id="313" name="Google Shape;313;p26"/>
          <p:cNvSpPr txBox="1">
            <a:spLocks noGrp="1"/>
          </p:cNvSpPr>
          <p:nvPr>
            <p:ph type="subTitle" idx="3"/>
          </p:nvPr>
        </p:nvSpPr>
        <p:spPr>
          <a:xfrm>
            <a:off x="2223600" y="2740391"/>
            <a:ext cx="4696800" cy="3657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None/>
              <a:defRPr sz="1600">
                <a:solidFill>
                  <a:schemeClr val="accent5"/>
                </a:solidFill>
              </a:defRPr>
            </a:lvl1pPr>
            <a:lvl2pPr lvl="1" rtl="0">
              <a:lnSpc>
                <a:spcPct val="115000"/>
              </a:lnSpc>
              <a:spcBef>
                <a:spcPts val="0"/>
              </a:spcBef>
              <a:spcAft>
                <a:spcPts val="0"/>
              </a:spcAft>
              <a:buClr>
                <a:schemeClr val="dk1"/>
              </a:buClr>
              <a:buSzPts val="2100"/>
              <a:buNone/>
              <a:defRPr sz="2100">
                <a:solidFill>
                  <a:schemeClr val="dk1"/>
                </a:solidFill>
              </a:defRPr>
            </a:lvl2pPr>
            <a:lvl3pPr lvl="2" rtl="0">
              <a:lnSpc>
                <a:spcPct val="115000"/>
              </a:lnSpc>
              <a:spcBef>
                <a:spcPts val="0"/>
              </a:spcBef>
              <a:spcAft>
                <a:spcPts val="0"/>
              </a:spcAft>
              <a:buClr>
                <a:schemeClr val="dk1"/>
              </a:buClr>
              <a:buSzPts val="2100"/>
              <a:buNone/>
              <a:defRPr sz="2100">
                <a:solidFill>
                  <a:schemeClr val="dk1"/>
                </a:solidFill>
              </a:defRPr>
            </a:lvl3pPr>
            <a:lvl4pPr lvl="3" rtl="0">
              <a:lnSpc>
                <a:spcPct val="115000"/>
              </a:lnSpc>
              <a:spcBef>
                <a:spcPts val="0"/>
              </a:spcBef>
              <a:spcAft>
                <a:spcPts val="0"/>
              </a:spcAft>
              <a:buClr>
                <a:schemeClr val="dk1"/>
              </a:buClr>
              <a:buSzPts val="2100"/>
              <a:buNone/>
              <a:defRPr sz="2100">
                <a:solidFill>
                  <a:schemeClr val="dk1"/>
                </a:solidFill>
              </a:defRPr>
            </a:lvl4pPr>
            <a:lvl5pPr lvl="4" rtl="0">
              <a:lnSpc>
                <a:spcPct val="115000"/>
              </a:lnSpc>
              <a:spcBef>
                <a:spcPts val="0"/>
              </a:spcBef>
              <a:spcAft>
                <a:spcPts val="0"/>
              </a:spcAft>
              <a:buClr>
                <a:schemeClr val="dk1"/>
              </a:buClr>
              <a:buSzPts val="2100"/>
              <a:buNone/>
              <a:defRPr sz="2100">
                <a:solidFill>
                  <a:schemeClr val="dk1"/>
                </a:solidFill>
              </a:defRPr>
            </a:lvl5pPr>
            <a:lvl6pPr lvl="5" rtl="0">
              <a:lnSpc>
                <a:spcPct val="115000"/>
              </a:lnSpc>
              <a:spcBef>
                <a:spcPts val="0"/>
              </a:spcBef>
              <a:spcAft>
                <a:spcPts val="0"/>
              </a:spcAft>
              <a:buClr>
                <a:schemeClr val="dk1"/>
              </a:buClr>
              <a:buSzPts val="2100"/>
              <a:buNone/>
              <a:defRPr sz="2100">
                <a:solidFill>
                  <a:schemeClr val="dk1"/>
                </a:solidFill>
              </a:defRPr>
            </a:lvl6pPr>
            <a:lvl7pPr lvl="6" rtl="0">
              <a:lnSpc>
                <a:spcPct val="115000"/>
              </a:lnSpc>
              <a:spcBef>
                <a:spcPts val="0"/>
              </a:spcBef>
              <a:spcAft>
                <a:spcPts val="0"/>
              </a:spcAft>
              <a:buClr>
                <a:schemeClr val="dk1"/>
              </a:buClr>
              <a:buSzPts val="2100"/>
              <a:buNone/>
              <a:defRPr sz="2100">
                <a:solidFill>
                  <a:schemeClr val="dk1"/>
                </a:solidFill>
              </a:defRPr>
            </a:lvl7pPr>
            <a:lvl8pPr lvl="7" rtl="0">
              <a:lnSpc>
                <a:spcPct val="115000"/>
              </a:lnSpc>
              <a:spcBef>
                <a:spcPts val="0"/>
              </a:spcBef>
              <a:spcAft>
                <a:spcPts val="0"/>
              </a:spcAft>
              <a:buClr>
                <a:schemeClr val="dk1"/>
              </a:buClr>
              <a:buSzPts val="2100"/>
              <a:buNone/>
              <a:defRPr sz="2100">
                <a:solidFill>
                  <a:schemeClr val="dk1"/>
                </a:solidFill>
              </a:defRPr>
            </a:lvl8pPr>
            <a:lvl9pPr lvl="8" rtl="0">
              <a:lnSpc>
                <a:spcPct val="115000"/>
              </a:lnSpc>
              <a:spcBef>
                <a:spcPts val="0"/>
              </a:spcBef>
              <a:spcAft>
                <a:spcPts val="0"/>
              </a:spcAft>
              <a:buClr>
                <a:schemeClr val="dk1"/>
              </a:buClr>
              <a:buSzPts val="2100"/>
              <a:buNone/>
              <a:defRPr sz="2100">
                <a:solidFill>
                  <a:schemeClr val="dk1"/>
                </a:solidFill>
              </a:defRPr>
            </a:lvl9pPr>
          </a:lstStyle>
          <a:p>
            <a:endParaRPr/>
          </a:p>
        </p:txBody>
      </p:sp>
      <p:sp>
        <p:nvSpPr>
          <p:cNvPr id="314" name="Google Shape;314;p26"/>
          <p:cNvSpPr txBox="1">
            <a:spLocks noGrp="1"/>
          </p:cNvSpPr>
          <p:nvPr>
            <p:ph type="title" idx="4" hasCustomPrompt="1"/>
          </p:nvPr>
        </p:nvSpPr>
        <p:spPr>
          <a:xfrm>
            <a:off x="2223600" y="3343583"/>
            <a:ext cx="4696800" cy="6585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accent2"/>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r>
              <a:t>xx%</a:t>
            </a:r>
          </a:p>
        </p:txBody>
      </p:sp>
      <p:sp>
        <p:nvSpPr>
          <p:cNvPr id="315" name="Google Shape;315;p26"/>
          <p:cNvSpPr txBox="1">
            <a:spLocks noGrp="1"/>
          </p:cNvSpPr>
          <p:nvPr>
            <p:ph type="subTitle" idx="5"/>
          </p:nvPr>
        </p:nvSpPr>
        <p:spPr>
          <a:xfrm>
            <a:off x="2223600" y="4039087"/>
            <a:ext cx="4696800" cy="3657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None/>
              <a:defRPr sz="1600">
                <a:solidFill>
                  <a:schemeClr val="accent5"/>
                </a:solidFill>
              </a:defRPr>
            </a:lvl1pPr>
            <a:lvl2pPr lvl="1" rtl="0">
              <a:lnSpc>
                <a:spcPct val="115000"/>
              </a:lnSpc>
              <a:spcBef>
                <a:spcPts val="0"/>
              </a:spcBef>
              <a:spcAft>
                <a:spcPts val="0"/>
              </a:spcAft>
              <a:buClr>
                <a:schemeClr val="dk1"/>
              </a:buClr>
              <a:buSzPts val="2100"/>
              <a:buNone/>
              <a:defRPr sz="2100">
                <a:solidFill>
                  <a:schemeClr val="dk1"/>
                </a:solidFill>
              </a:defRPr>
            </a:lvl2pPr>
            <a:lvl3pPr lvl="2" rtl="0">
              <a:lnSpc>
                <a:spcPct val="115000"/>
              </a:lnSpc>
              <a:spcBef>
                <a:spcPts val="0"/>
              </a:spcBef>
              <a:spcAft>
                <a:spcPts val="0"/>
              </a:spcAft>
              <a:buClr>
                <a:schemeClr val="dk1"/>
              </a:buClr>
              <a:buSzPts val="2100"/>
              <a:buNone/>
              <a:defRPr sz="2100">
                <a:solidFill>
                  <a:schemeClr val="dk1"/>
                </a:solidFill>
              </a:defRPr>
            </a:lvl3pPr>
            <a:lvl4pPr lvl="3" rtl="0">
              <a:lnSpc>
                <a:spcPct val="115000"/>
              </a:lnSpc>
              <a:spcBef>
                <a:spcPts val="0"/>
              </a:spcBef>
              <a:spcAft>
                <a:spcPts val="0"/>
              </a:spcAft>
              <a:buClr>
                <a:schemeClr val="dk1"/>
              </a:buClr>
              <a:buSzPts val="2100"/>
              <a:buNone/>
              <a:defRPr sz="2100">
                <a:solidFill>
                  <a:schemeClr val="dk1"/>
                </a:solidFill>
              </a:defRPr>
            </a:lvl4pPr>
            <a:lvl5pPr lvl="4" rtl="0">
              <a:lnSpc>
                <a:spcPct val="115000"/>
              </a:lnSpc>
              <a:spcBef>
                <a:spcPts val="0"/>
              </a:spcBef>
              <a:spcAft>
                <a:spcPts val="0"/>
              </a:spcAft>
              <a:buClr>
                <a:schemeClr val="dk1"/>
              </a:buClr>
              <a:buSzPts val="2100"/>
              <a:buNone/>
              <a:defRPr sz="2100">
                <a:solidFill>
                  <a:schemeClr val="dk1"/>
                </a:solidFill>
              </a:defRPr>
            </a:lvl5pPr>
            <a:lvl6pPr lvl="5" rtl="0">
              <a:lnSpc>
                <a:spcPct val="115000"/>
              </a:lnSpc>
              <a:spcBef>
                <a:spcPts val="0"/>
              </a:spcBef>
              <a:spcAft>
                <a:spcPts val="0"/>
              </a:spcAft>
              <a:buClr>
                <a:schemeClr val="dk1"/>
              </a:buClr>
              <a:buSzPts val="2100"/>
              <a:buNone/>
              <a:defRPr sz="2100">
                <a:solidFill>
                  <a:schemeClr val="dk1"/>
                </a:solidFill>
              </a:defRPr>
            </a:lvl6pPr>
            <a:lvl7pPr lvl="6" rtl="0">
              <a:lnSpc>
                <a:spcPct val="115000"/>
              </a:lnSpc>
              <a:spcBef>
                <a:spcPts val="0"/>
              </a:spcBef>
              <a:spcAft>
                <a:spcPts val="0"/>
              </a:spcAft>
              <a:buClr>
                <a:schemeClr val="dk1"/>
              </a:buClr>
              <a:buSzPts val="2100"/>
              <a:buNone/>
              <a:defRPr sz="2100">
                <a:solidFill>
                  <a:schemeClr val="dk1"/>
                </a:solidFill>
              </a:defRPr>
            </a:lvl7pPr>
            <a:lvl8pPr lvl="7" rtl="0">
              <a:lnSpc>
                <a:spcPct val="115000"/>
              </a:lnSpc>
              <a:spcBef>
                <a:spcPts val="0"/>
              </a:spcBef>
              <a:spcAft>
                <a:spcPts val="0"/>
              </a:spcAft>
              <a:buClr>
                <a:schemeClr val="dk1"/>
              </a:buClr>
              <a:buSzPts val="2100"/>
              <a:buNone/>
              <a:defRPr sz="2100">
                <a:solidFill>
                  <a:schemeClr val="dk1"/>
                </a:solidFill>
              </a:defRPr>
            </a:lvl8pPr>
            <a:lvl9pPr lvl="8" rtl="0">
              <a:lnSpc>
                <a:spcPct val="115000"/>
              </a:lnSpc>
              <a:spcBef>
                <a:spcPts val="0"/>
              </a:spcBef>
              <a:spcAft>
                <a:spcPts val="0"/>
              </a:spcAft>
              <a:buClr>
                <a:schemeClr val="dk1"/>
              </a:buClr>
              <a:buSzPts val="2100"/>
              <a:buNone/>
              <a:defRPr sz="2100">
                <a:solidFill>
                  <a:schemeClr val="dk1"/>
                </a:solidFill>
              </a:defRPr>
            </a:lvl9pPr>
          </a:lstStyle>
          <a:p>
            <a:endParaRPr/>
          </a:p>
        </p:txBody>
      </p:sp>
      <p:grpSp>
        <p:nvGrpSpPr>
          <p:cNvPr id="316" name="Google Shape;316;p26"/>
          <p:cNvGrpSpPr/>
          <p:nvPr/>
        </p:nvGrpSpPr>
        <p:grpSpPr>
          <a:xfrm>
            <a:off x="269722" y="1778"/>
            <a:ext cx="8607902" cy="5090199"/>
            <a:chOff x="269722" y="1778"/>
            <a:chExt cx="8607902" cy="5090199"/>
          </a:xfrm>
        </p:grpSpPr>
        <p:grpSp>
          <p:nvGrpSpPr>
            <p:cNvPr id="317" name="Google Shape;317;p26"/>
            <p:cNvGrpSpPr/>
            <p:nvPr/>
          </p:nvGrpSpPr>
          <p:grpSpPr>
            <a:xfrm rot="-5400000">
              <a:off x="8120892" y="4335245"/>
              <a:ext cx="595437" cy="918027"/>
              <a:chOff x="7884075" y="238975"/>
              <a:chExt cx="595437" cy="918027"/>
            </a:xfrm>
          </p:grpSpPr>
          <p:sp>
            <p:nvSpPr>
              <p:cNvPr id="318" name="Google Shape;318;p26"/>
              <p:cNvSpPr/>
              <p:nvPr/>
            </p:nvSpPr>
            <p:spPr>
              <a:xfrm>
                <a:off x="7884075" y="238975"/>
                <a:ext cx="139874" cy="139874"/>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8255441" y="918206"/>
                <a:ext cx="224071" cy="238796"/>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26"/>
            <p:cNvGrpSpPr/>
            <p:nvPr/>
          </p:nvGrpSpPr>
          <p:grpSpPr>
            <a:xfrm rot="-5400000">
              <a:off x="816778" y="-545278"/>
              <a:ext cx="511237" cy="1605349"/>
              <a:chOff x="8255437" y="378850"/>
              <a:chExt cx="511237" cy="1605349"/>
            </a:xfrm>
          </p:grpSpPr>
          <p:sp>
            <p:nvSpPr>
              <p:cNvPr id="321" name="Google Shape;321;p26"/>
              <p:cNvSpPr/>
              <p:nvPr/>
            </p:nvSpPr>
            <p:spPr>
              <a:xfrm>
                <a:off x="8255437" y="436475"/>
                <a:ext cx="206055" cy="20605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8288525" y="1844325"/>
                <a:ext cx="139874" cy="139874"/>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8626800" y="378850"/>
                <a:ext cx="139874" cy="139874"/>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24"/>
        <p:cNvGrpSpPr/>
        <p:nvPr/>
      </p:nvGrpSpPr>
      <p:grpSpPr>
        <a:xfrm>
          <a:off x="0" y="0"/>
          <a:ext cx="0" cy="0"/>
          <a:chOff x="0" y="0"/>
          <a:chExt cx="0" cy="0"/>
        </a:xfrm>
      </p:grpSpPr>
      <p:sp>
        <p:nvSpPr>
          <p:cNvPr id="325" name="Google Shape;325;p27"/>
          <p:cNvSpPr txBox="1">
            <a:spLocks noGrp="1"/>
          </p:cNvSpPr>
          <p:nvPr>
            <p:ph type="title"/>
          </p:nvPr>
        </p:nvSpPr>
        <p:spPr>
          <a:xfrm>
            <a:off x="713264" y="685100"/>
            <a:ext cx="4629300" cy="1058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6" name="Google Shape;326;p27"/>
          <p:cNvSpPr txBox="1">
            <a:spLocks noGrp="1"/>
          </p:cNvSpPr>
          <p:nvPr>
            <p:ph type="subTitle" idx="1"/>
          </p:nvPr>
        </p:nvSpPr>
        <p:spPr>
          <a:xfrm>
            <a:off x="713225" y="1722730"/>
            <a:ext cx="4629300" cy="110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7" name="Google Shape;327;p27"/>
          <p:cNvSpPr txBox="1"/>
          <p:nvPr/>
        </p:nvSpPr>
        <p:spPr>
          <a:xfrm>
            <a:off x="713277" y="3611950"/>
            <a:ext cx="4629300" cy="556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300"/>
              </a:spcBef>
              <a:spcAft>
                <a:spcPts val="0"/>
              </a:spcAft>
              <a:buNone/>
            </a:pPr>
            <a:r>
              <a:rPr lang="en" sz="1200">
                <a:solidFill>
                  <a:schemeClr val="dk1"/>
                </a:solidFill>
                <a:latin typeface="Lato"/>
                <a:ea typeface="Lato"/>
                <a:cs typeface="Lato"/>
                <a:sym typeface="Lato"/>
              </a:rPr>
              <a:t>CREDITS: This presentation template was created by </a:t>
            </a:r>
            <a:r>
              <a:rPr lang="en" sz="1200" b="1" u="sng">
                <a:solidFill>
                  <a:schemeClr val="hlink"/>
                </a:solidFill>
                <a:latin typeface="Lato"/>
                <a:ea typeface="Lato"/>
                <a:cs typeface="Lato"/>
                <a:sym typeface="Lato"/>
                <a:hlinkClick r:id="rId2"/>
              </a:rPr>
              <a:t>Slidesgo</a:t>
            </a:r>
            <a:r>
              <a:rPr lang="en" sz="1200" b="1">
                <a:solidFill>
                  <a:schemeClr val="dk1"/>
                </a:solidFill>
                <a:latin typeface="Lato"/>
                <a:ea typeface="Lato"/>
                <a:cs typeface="Lato"/>
                <a:sym typeface="Lato"/>
              </a:rPr>
              <a:t>,</a:t>
            </a:r>
            <a:r>
              <a:rPr lang="en" sz="1200">
                <a:solidFill>
                  <a:schemeClr val="dk1"/>
                </a:solidFill>
                <a:latin typeface="Lato"/>
                <a:ea typeface="Lato"/>
                <a:cs typeface="Lato"/>
                <a:sym typeface="Lato"/>
              </a:rPr>
              <a:t> and includes icons by </a:t>
            </a:r>
            <a:r>
              <a:rPr lang="en" sz="1200" b="1" u="sng">
                <a:solidFill>
                  <a:schemeClr val="dk1"/>
                </a:solid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dk1"/>
                </a:solidFill>
                <a:latin typeface="Lato"/>
                <a:ea typeface="Lato"/>
                <a:cs typeface="Lato"/>
                <a:sym typeface="Lato"/>
              </a:rPr>
              <a:t>, and infographics &amp; images by </a:t>
            </a:r>
            <a:r>
              <a:rPr lang="en" sz="1200" b="1" u="sng">
                <a:solidFill>
                  <a:schemeClr val="dk1"/>
                </a:solid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Lato"/>
                <a:ea typeface="Lato"/>
                <a:cs typeface="Lato"/>
                <a:sym typeface="Lato"/>
              </a:rPr>
              <a:t> </a:t>
            </a:r>
            <a:endParaRPr sz="1200" b="1" u="sng">
              <a:solidFill>
                <a:schemeClr val="dk1"/>
              </a:solidFill>
              <a:latin typeface="Lato"/>
              <a:ea typeface="Lato"/>
              <a:cs typeface="Lato"/>
              <a:sym typeface="Lato"/>
            </a:endParaRPr>
          </a:p>
        </p:txBody>
      </p:sp>
      <p:grpSp>
        <p:nvGrpSpPr>
          <p:cNvPr id="328" name="Google Shape;328;p27"/>
          <p:cNvGrpSpPr/>
          <p:nvPr/>
        </p:nvGrpSpPr>
        <p:grpSpPr>
          <a:xfrm>
            <a:off x="179243" y="1771891"/>
            <a:ext cx="400449" cy="2933146"/>
            <a:chOff x="7553711" y="-2334286"/>
            <a:chExt cx="455625" cy="3337292"/>
          </a:xfrm>
        </p:grpSpPr>
        <p:sp>
          <p:nvSpPr>
            <p:cNvPr id="329" name="Google Shape;329;p27"/>
            <p:cNvSpPr/>
            <p:nvPr/>
          </p:nvSpPr>
          <p:spPr>
            <a:xfrm>
              <a:off x="7728940" y="-1977361"/>
              <a:ext cx="280396" cy="280396"/>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a:off x="7766124" y="796950"/>
              <a:ext cx="206055" cy="20605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a:off x="7553711" y="-2334286"/>
              <a:ext cx="151325" cy="15132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27"/>
          <p:cNvGrpSpPr/>
          <p:nvPr/>
        </p:nvGrpSpPr>
        <p:grpSpPr>
          <a:xfrm>
            <a:off x="312250" y="-762725"/>
            <a:ext cx="855850" cy="2170900"/>
            <a:chOff x="312250" y="-762725"/>
            <a:chExt cx="855850" cy="2170900"/>
          </a:xfrm>
        </p:grpSpPr>
        <p:cxnSp>
          <p:nvCxnSpPr>
            <p:cNvPr id="333" name="Google Shape;333;p27"/>
            <p:cNvCxnSpPr/>
            <p:nvPr/>
          </p:nvCxnSpPr>
          <p:spPr>
            <a:xfrm rot="5400000">
              <a:off x="-237850" y="2225"/>
              <a:ext cx="2082300" cy="729600"/>
            </a:xfrm>
            <a:prstGeom prst="bentConnector3">
              <a:avLst>
                <a:gd name="adj1" fmla="val 43507"/>
              </a:avLst>
            </a:prstGeom>
            <a:noFill/>
            <a:ln w="19050" cap="flat" cmpd="sng">
              <a:solidFill>
                <a:schemeClr val="lt2"/>
              </a:solidFill>
              <a:prstDash val="solid"/>
              <a:round/>
              <a:headEnd type="none" w="med" len="med"/>
              <a:tailEnd type="oval" w="med" len="med"/>
            </a:ln>
          </p:spPr>
        </p:cxnSp>
        <p:cxnSp>
          <p:nvCxnSpPr>
            <p:cNvPr id="334" name="Google Shape;334;p27"/>
            <p:cNvCxnSpPr/>
            <p:nvPr/>
          </p:nvCxnSpPr>
          <p:spPr>
            <a:xfrm rot="5400000">
              <a:off x="-317750" y="-132725"/>
              <a:ext cx="1866600" cy="606600"/>
            </a:xfrm>
            <a:prstGeom prst="bentConnector3">
              <a:avLst>
                <a:gd name="adj1" fmla="val 50000"/>
              </a:avLst>
            </a:prstGeom>
            <a:noFill/>
            <a:ln w="19050" cap="flat" cmpd="sng">
              <a:solidFill>
                <a:schemeClr val="lt2"/>
              </a:solidFill>
              <a:prstDash val="solid"/>
              <a:round/>
              <a:headEnd type="none" w="med" len="med"/>
              <a:tailEnd type="oval" w="med" len="med"/>
            </a:ln>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35"/>
        <p:cNvGrpSpPr/>
        <p:nvPr/>
      </p:nvGrpSpPr>
      <p:grpSpPr>
        <a:xfrm>
          <a:off x="0" y="0"/>
          <a:ext cx="0" cy="0"/>
          <a:chOff x="0" y="0"/>
          <a:chExt cx="0" cy="0"/>
        </a:xfrm>
      </p:grpSpPr>
      <p:grpSp>
        <p:nvGrpSpPr>
          <p:cNvPr id="336" name="Google Shape;336;p28"/>
          <p:cNvGrpSpPr/>
          <p:nvPr/>
        </p:nvGrpSpPr>
        <p:grpSpPr>
          <a:xfrm>
            <a:off x="-709225" y="2020450"/>
            <a:ext cx="10403925" cy="4250875"/>
            <a:chOff x="-709225" y="2020450"/>
            <a:chExt cx="10403925" cy="4250875"/>
          </a:xfrm>
        </p:grpSpPr>
        <p:grpSp>
          <p:nvGrpSpPr>
            <p:cNvPr id="337" name="Google Shape;337;p28"/>
            <p:cNvGrpSpPr/>
            <p:nvPr/>
          </p:nvGrpSpPr>
          <p:grpSpPr>
            <a:xfrm>
              <a:off x="176175" y="2459300"/>
              <a:ext cx="418425" cy="3812025"/>
              <a:chOff x="176175" y="2459300"/>
              <a:chExt cx="418425" cy="3812025"/>
            </a:xfrm>
          </p:grpSpPr>
          <p:cxnSp>
            <p:nvCxnSpPr>
              <p:cNvPr id="338" name="Google Shape;338;p28"/>
              <p:cNvCxnSpPr/>
              <p:nvPr/>
            </p:nvCxnSpPr>
            <p:spPr>
              <a:xfrm rot="5400000" flipH="1">
                <a:off x="-1093800" y="3815900"/>
                <a:ext cx="3045000" cy="3318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339" name="Google Shape;339;p28"/>
              <p:cNvCxnSpPr/>
              <p:nvPr/>
            </p:nvCxnSpPr>
            <p:spPr>
              <a:xfrm rot="5400000" flipH="1">
                <a:off x="-1327875" y="4449875"/>
                <a:ext cx="3325500" cy="317400"/>
              </a:xfrm>
              <a:prstGeom prst="bentConnector3">
                <a:avLst>
                  <a:gd name="adj1" fmla="val 64575"/>
                </a:avLst>
              </a:prstGeom>
              <a:noFill/>
              <a:ln w="19050" cap="flat" cmpd="sng">
                <a:solidFill>
                  <a:schemeClr val="lt2"/>
                </a:solidFill>
                <a:prstDash val="solid"/>
                <a:round/>
                <a:headEnd type="none" w="med" len="med"/>
                <a:tailEnd type="oval" w="med" len="med"/>
              </a:ln>
            </p:spPr>
          </p:cxnSp>
        </p:grpSp>
        <p:grpSp>
          <p:nvGrpSpPr>
            <p:cNvPr id="340" name="Google Shape;340;p28"/>
            <p:cNvGrpSpPr/>
            <p:nvPr/>
          </p:nvGrpSpPr>
          <p:grpSpPr>
            <a:xfrm>
              <a:off x="-709225" y="4185350"/>
              <a:ext cx="7895400" cy="1976375"/>
              <a:chOff x="-709225" y="4185350"/>
              <a:chExt cx="7895400" cy="1976375"/>
            </a:xfrm>
          </p:grpSpPr>
          <p:cxnSp>
            <p:nvCxnSpPr>
              <p:cNvPr id="341" name="Google Shape;341;p28"/>
              <p:cNvCxnSpPr/>
              <p:nvPr/>
            </p:nvCxnSpPr>
            <p:spPr>
              <a:xfrm rot="10800000" flipH="1">
                <a:off x="-709225" y="4185350"/>
                <a:ext cx="7895400" cy="1147500"/>
              </a:xfrm>
              <a:prstGeom prst="bentConnector3">
                <a:avLst>
                  <a:gd name="adj1" fmla="val 71221"/>
                </a:avLst>
              </a:prstGeom>
              <a:noFill/>
              <a:ln w="19050" cap="flat" cmpd="sng">
                <a:solidFill>
                  <a:schemeClr val="lt2"/>
                </a:solidFill>
                <a:prstDash val="solid"/>
                <a:round/>
                <a:headEnd type="none" w="med" len="med"/>
                <a:tailEnd type="oval" w="med" len="med"/>
              </a:ln>
            </p:spPr>
          </p:cxnSp>
          <p:cxnSp>
            <p:nvCxnSpPr>
              <p:cNvPr id="342" name="Google Shape;342;p28"/>
              <p:cNvCxnSpPr/>
              <p:nvPr/>
            </p:nvCxnSpPr>
            <p:spPr>
              <a:xfrm rot="10800000" flipH="1">
                <a:off x="2953025" y="4367125"/>
                <a:ext cx="3567000" cy="17946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nvGrpSpPr>
            <p:cNvPr id="343" name="Google Shape;343;p28"/>
            <p:cNvGrpSpPr/>
            <p:nvPr/>
          </p:nvGrpSpPr>
          <p:grpSpPr>
            <a:xfrm>
              <a:off x="8878450" y="2020450"/>
              <a:ext cx="816250" cy="2568900"/>
              <a:chOff x="8878450" y="2020450"/>
              <a:chExt cx="816250" cy="2568900"/>
            </a:xfrm>
          </p:grpSpPr>
          <p:cxnSp>
            <p:nvCxnSpPr>
              <p:cNvPr id="344" name="Google Shape;344;p28"/>
              <p:cNvCxnSpPr/>
              <p:nvPr/>
            </p:nvCxnSpPr>
            <p:spPr>
              <a:xfrm rot="5400000">
                <a:off x="7933150" y="2965750"/>
                <a:ext cx="2568900" cy="678300"/>
              </a:xfrm>
              <a:prstGeom prst="bentConnector3">
                <a:avLst>
                  <a:gd name="adj1" fmla="val 4494"/>
                </a:avLst>
              </a:prstGeom>
              <a:noFill/>
              <a:ln w="19050" cap="flat" cmpd="sng">
                <a:solidFill>
                  <a:schemeClr val="lt2"/>
                </a:solidFill>
                <a:prstDash val="solid"/>
                <a:round/>
                <a:headEnd type="none" w="med" len="med"/>
                <a:tailEnd type="oval" w="med" len="med"/>
              </a:ln>
            </p:spPr>
          </p:cxnSp>
          <p:cxnSp>
            <p:nvCxnSpPr>
              <p:cNvPr id="345" name="Google Shape;345;p28"/>
              <p:cNvCxnSpPr/>
              <p:nvPr/>
            </p:nvCxnSpPr>
            <p:spPr>
              <a:xfrm rot="5400000">
                <a:off x="8288750" y="2779400"/>
                <a:ext cx="2082300" cy="7296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grpSp>
        <p:nvGrpSpPr>
          <p:cNvPr id="346" name="Google Shape;346;p28"/>
          <p:cNvGrpSpPr/>
          <p:nvPr/>
        </p:nvGrpSpPr>
        <p:grpSpPr>
          <a:xfrm>
            <a:off x="84278" y="2240873"/>
            <a:ext cx="8837445" cy="2718104"/>
            <a:chOff x="84278" y="2240873"/>
            <a:chExt cx="8837445" cy="2718104"/>
          </a:xfrm>
        </p:grpSpPr>
        <p:sp>
          <p:nvSpPr>
            <p:cNvPr id="347" name="Google Shape;347;p28"/>
            <p:cNvSpPr/>
            <p:nvPr/>
          </p:nvSpPr>
          <p:spPr>
            <a:xfrm>
              <a:off x="84278" y="2240873"/>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8777403" y="4814673"/>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49"/>
        <p:cNvGrpSpPr/>
        <p:nvPr/>
      </p:nvGrpSpPr>
      <p:grpSpPr>
        <a:xfrm>
          <a:off x="0" y="0"/>
          <a:ext cx="0" cy="0"/>
          <a:chOff x="0" y="0"/>
          <a:chExt cx="0" cy="0"/>
        </a:xfrm>
      </p:grpSpPr>
      <p:grpSp>
        <p:nvGrpSpPr>
          <p:cNvPr id="350" name="Google Shape;350;p29"/>
          <p:cNvGrpSpPr/>
          <p:nvPr/>
        </p:nvGrpSpPr>
        <p:grpSpPr>
          <a:xfrm>
            <a:off x="140000" y="188300"/>
            <a:ext cx="580000" cy="6094500"/>
            <a:chOff x="140000" y="188300"/>
            <a:chExt cx="580000" cy="6094500"/>
          </a:xfrm>
        </p:grpSpPr>
        <p:cxnSp>
          <p:nvCxnSpPr>
            <p:cNvPr id="351" name="Google Shape;351;p29"/>
            <p:cNvCxnSpPr/>
            <p:nvPr/>
          </p:nvCxnSpPr>
          <p:spPr>
            <a:xfrm rot="-5400000">
              <a:off x="-522000" y="4271050"/>
              <a:ext cx="2018700" cy="465300"/>
            </a:xfrm>
            <a:prstGeom prst="bentConnector2">
              <a:avLst/>
            </a:prstGeom>
            <a:noFill/>
            <a:ln w="19050" cap="flat" cmpd="sng">
              <a:solidFill>
                <a:schemeClr val="lt2"/>
              </a:solidFill>
              <a:prstDash val="solid"/>
              <a:round/>
              <a:headEnd type="none" w="med" len="med"/>
              <a:tailEnd type="oval" w="med" len="med"/>
            </a:ln>
          </p:spPr>
        </p:cxnSp>
        <p:cxnSp>
          <p:nvCxnSpPr>
            <p:cNvPr id="352" name="Google Shape;352;p29"/>
            <p:cNvCxnSpPr/>
            <p:nvPr/>
          </p:nvCxnSpPr>
          <p:spPr>
            <a:xfrm rot="-5400000">
              <a:off x="-2575525" y="3200000"/>
              <a:ext cx="6094500" cy="711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353" name="Google Shape;353;p29"/>
            <p:cNvCxnSpPr/>
            <p:nvPr/>
          </p:nvCxnSpPr>
          <p:spPr>
            <a:xfrm rot="-5400000">
              <a:off x="-1584400" y="3258800"/>
              <a:ext cx="3657300" cy="2085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nvGrpSpPr>
          <p:cNvPr id="354" name="Google Shape;354;p29"/>
          <p:cNvGrpSpPr/>
          <p:nvPr/>
        </p:nvGrpSpPr>
        <p:grpSpPr>
          <a:xfrm>
            <a:off x="64493" y="394791"/>
            <a:ext cx="400449" cy="2933146"/>
            <a:chOff x="7553711" y="-2334286"/>
            <a:chExt cx="455625" cy="3337292"/>
          </a:xfrm>
        </p:grpSpPr>
        <p:sp>
          <p:nvSpPr>
            <p:cNvPr id="355" name="Google Shape;355;p29"/>
            <p:cNvSpPr/>
            <p:nvPr/>
          </p:nvSpPr>
          <p:spPr>
            <a:xfrm>
              <a:off x="7728940" y="-1977361"/>
              <a:ext cx="280396" cy="280396"/>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7766124" y="796950"/>
              <a:ext cx="206055" cy="20605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7553711" y="-2334286"/>
              <a:ext cx="151325" cy="15132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6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4"/>
          <p:cNvSpPr txBox="1">
            <a:spLocks noGrp="1"/>
          </p:cNvSpPr>
          <p:nvPr>
            <p:ph type="body" idx="1"/>
          </p:nvPr>
        </p:nvSpPr>
        <p:spPr>
          <a:xfrm>
            <a:off x="720000" y="1215751"/>
            <a:ext cx="7704000" cy="338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AutoNum type="arabicPeriod"/>
              <a:defRPr/>
            </a:lvl1pPr>
            <a:lvl2pPr marL="914400" lvl="1" indent="-317500" rtl="0">
              <a:lnSpc>
                <a:spcPct val="115000"/>
              </a:lnSpc>
              <a:spcBef>
                <a:spcPts val="0"/>
              </a:spcBef>
              <a:spcAft>
                <a:spcPts val="0"/>
              </a:spcAft>
              <a:buSzPts val="1400"/>
              <a:buFont typeface="Lato Light"/>
              <a:buAutoNum type="alphaLcPeriod"/>
              <a:defRPr/>
            </a:lvl2pPr>
            <a:lvl3pPr marL="1371600" lvl="2" indent="-317500" rtl="0">
              <a:lnSpc>
                <a:spcPct val="115000"/>
              </a:lnSpc>
              <a:spcBef>
                <a:spcPts val="0"/>
              </a:spcBef>
              <a:spcAft>
                <a:spcPts val="0"/>
              </a:spcAft>
              <a:buSzPts val="1400"/>
              <a:buFont typeface="Lato Light"/>
              <a:buAutoNum type="romanLcPeriod"/>
              <a:defRPr/>
            </a:lvl3pPr>
            <a:lvl4pPr marL="1828800" lvl="3" indent="-317500" rtl="0">
              <a:lnSpc>
                <a:spcPct val="115000"/>
              </a:lnSpc>
              <a:spcBef>
                <a:spcPts val="0"/>
              </a:spcBef>
              <a:spcAft>
                <a:spcPts val="0"/>
              </a:spcAft>
              <a:buSzPts val="1400"/>
              <a:buFont typeface="Lato Light"/>
              <a:buAutoNum type="arabicPeriod"/>
              <a:defRPr/>
            </a:lvl4pPr>
            <a:lvl5pPr marL="2286000" lvl="4" indent="-317500" rtl="0">
              <a:lnSpc>
                <a:spcPct val="115000"/>
              </a:lnSpc>
              <a:spcBef>
                <a:spcPts val="0"/>
              </a:spcBef>
              <a:spcAft>
                <a:spcPts val="0"/>
              </a:spcAft>
              <a:buSzPts val="1400"/>
              <a:buFont typeface="Lato Light"/>
              <a:buAutoNum type="alphaLcPeriod"/>
              <a:defRPr/>
            </a:lvl5pPr>
            <a:lvl6pPr marL="2743200" lvl="5" indent="-317500" rtl="0">
              <a:lnSpc>
                <a:spcPct val="115000"/>
              </a:lnSpc>
              <a:spcBef>
                <a:spcPts val="0"/>
              </a:spcBef>
              <a:spcAft>
                <a:spcPts val="0"/>
              </a:spcAft>
              <a:buSzPts val="1400"/>
              <a:buFont typeface="Lato Light"/>
              <a:buAutoNum type="romanLcPeriod"/>
              <a:defRPr/>
            </a:lvl6pPr>
            <a:lvl7pPr marL="3200400" lvl="6" indent="-317500" rtl="0">
              <a:lnSpc>
                <a:spcPct val="115000"/>
              </a:lnSpc>
              <a:spcBef>
                <a:spcPts val="0"/>
              </a:spcBef>
              <a:spcAft>
                <a:spcPts val="0"/>
              </a:spcAft>
              <a:buSzPts val="1400"/>
              <a:buFont typeface="Lato Light"/>
              <a:buAutoNum type="arabicPeriod"/>
              <a:defRPr/>
            </a:lvl7pPr>
            <a:lvl8pPr marL="3657600" lvl="7" indent="-317500" rtl="0">
              <a:lnSpc>
                <a:spcPct val="115000"/>
              </a:lnSpc>
              <a:spcBef>
                <a:spcPts val="0"/>
              </a:spcBef>
              <a:spcAft>
                <a:spcPts val="0"/>
              </a:spcAft>
              <a:buSzPts val="1400"/>
              <a:buFont typeface="Lato Light"/>
              <a:buAutoNum type="alphaLcPeriod"/>
              <a:defRPr/>
            </a:lvl8pPr>
            <a:lvl9pPr marL="4114800" lvl="8" indent="-317500" rtl="0">
              <a:lnSpc>
                <a:spcPct val="115000"/>
              </a:lnSpc>
              <a:spcBef>
                <a:spcPts val="0"/>
              </a:spcBef>
              <a:spcAft>
                <a:spcPts val="0"/>
              </a:spcAft>
              <a:buSzPts val="1400"/>
              <a:buFont typeface="Lato Light"/>
              <a:buAutoNum type="romanLcPeriod"/>
              <a:defRPr/>
            </a:lvl9pPr>
          </a:lstStyle>
          <a:p>
            <a:endParaRPr/>
          </a:p>
        </p:txBody>
      </p:sp>
      <p:cxnSp>
        <p:nvCxnSpPr>
          <p:cNvPr id="36" name="Google Shape;36;p4"/>
          <p:cNvCxnSpPr/>
          <p:nvPr/>
        </p:nvCxnSpPr>
        <p:spPr>
          <a:xfrm rot="-5400000" flipH="1">
            <a:off x="-1741502" y="1903025"/>
            <a:ext cx="4581000" cy="342000"/>
          </a:xfrm>
          <a:prstGeom prst="bentConnector2">
            <a:avLst/>
          </a:prstGeom>
          <a:noFill/>
          <a:ln w="19050" cap="flat" cmpd="sng">
            <a:solidFill>
              <a:schemeClr val="lt2"/>
            </a:solidFill>
            <a:prstDash val="solid"/>
            <a:round/>
            <a:headEnd type="none" w="med" len="med"/>
            <a:tailEnd type="oval" w="med" len="med"/>
          </a:ln>
        </p:spPr>
      </p:cxnSp>
      <p:grpSp>
        <p:nvGrpSpPr>
          <p:cNvPr id="37" name="Google Shape;37;p4"/>
          <p:cNvGrpSpPr/>
          <p:nvPr/>
        </p:nvGrpSpPr>
        <p:grpSpPr>
          <a:xfrm>
            <a:off x="378000" y="4579925"/>
            <a:ext cx="7970450" cy="273800"/>
            <a:chOff x="378000" y="4579925"/>
            <a:chExt cx="7970450" cy="273800"/>
          </a:xfrm>
        </p:grpSpPr>
        <p:sp>
          <p:nvSpPr>
            <p:cNvPr id="38" name="Google Shape;38;p4"/>
            <p:cNvSpPr/>
            <p:nvPr/>
          </p:nvSpPr>
          <p:spPr>
            <a:xfrm>
              <a:off x="378000" y="4579925"/>
              <a:ext cx="183600" cy="183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 name="Google Shape;39;p4"/>
            <p:cNvSpPr/>
            <p:nvPr/>
          </p:nvSpPr>
          <p:spPr>
            <a:xfrm>
              <a:off x="8164850" y="4670125"/>
              <a:ext cx="183600" cy="183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0" name="Google Shape;40;p4"/>
            <p:cNvSpPr/>
            <p:nvPr/>
          </p:nvSpPr>
          <p:spPr>
            <a:xfrm>
              <a:off x="6756550" y="4670125"/>
              <a:ext cx="183600" cy="183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723450" y="511025"/>
            <a:ext cx="76971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 name="Google Shape;43;p5"/>
          <p:cNvSpPr txBox="1">
            <a:spLocks noGrp="1"/>
          </p:cNvSpPr>
          <p:nvPr>
            <p:ph type="subTitle" idx="1"/>
          </p:nvPr>
        </p:nvSpPr>
        <p:spPr>
          <a:xfrm>
            <a:off x="5040058" y="3057025"/>
            <a:ext cx="2560500" cy="12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800"/>
              <a:buNone/>
              <a:defRPr sz="140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44" name="Google Shape;44;p5"/>
          <p:cNvSpPr txBox="1">
            <a:spLocks noGrp="1"/>
          </p:cNvSpPr>
          <p:nvPr>
            <p:ph type="subTitle" idx="2"/>
          </p:nvPr>
        </p:nvSpPr>
        <p:spPr>
          <a:xfrm>
            <a:off x="1543450" y="3057025"/>
            <a:ext cx="2560500" cy="12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800"/>
              <a:buNone/>
              <a:defRPr sz="140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45" name="Google Shape;45;p5"/>
          <p:cNvSpPr txBox="1">
            <a:spLocks noGrp="1"/>
          </p:cNvSpPr>
          <p:nvPr>
            <p:ph type="subTitle" idx="3"/>
          </p:nvPr>
        </p:nvSpPr>
        <p:spPr>
          <a:xfrm>
            <a:off x="5040058" y="2662226"/>
            <a:ext cx="2560500" cy="4149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algn="ctr" rtl="0">
              <a:lnSpc>
                <a:spcPct val="115000"/>
              </a:lnSpc>
              <a:spcBef>
                <a:spcPts val="0"/>
              </a:spcBef>
              <a:spcAft>
                <a:spcPts val="0"/>
              </a:spcAft>
              <a:buSzPts val="2400"/>
              <a:buFont typeface="Sora"/>
              <a:buNone/>
              <a:defRPr sz="2400" b="1">
                <a:latin typeface="Sora"/>
                <a:ea typeface="Sora"/>
                <a:cs typeface="Sora"/>
                <a:sym typeface="Sora"/>
              </a:defRPr>
            </a:lvl2pPr>
            <a:lvl3pPr lvl="2" algn="ctr" rtl="0">
              <a:lnSpc>
                <a:spcPct val="115000"/>
              </a:lnSpc>
              <a:spcBef>
                <a:spcPts val="0"/>
              </a:spcBef>
              <a:spcAft>
                <a:spcPts val="0"/>
              </a:spcAft>
              <a:buSzPts val="2400"/>
              <a:buFont typeface="Sora"/>
              <a:buNone/>
              <a:defRPr sz="2400" b="1">
                <a:latin typeface="Sora"/>
                <a:ea typeface="Sora"/>
                <a:cs typeface="Sora"/>
                <a:sym typeface="Sora"/>
              </a:defRPr>
            </a:lvl3pPr>
            <a:lvl4pPr lvl="3" algn="ctr" rtl="0">
              <a:lnSpc>
                <a:spcPct val="115000"/>
              </a:lnSpc>
              <a:spcBef>
                <a:spcPts val="0"/>
              </a:spcBef>
              <a:spcAft>
                <a:spcPts val="0"/>
              </a:spcAft>
              <a:buSzPts val="2400"/>
              <a:buFont typeface="Sora"/>
              <a:buNone/>
              <a:defRPr sz="2400" b="1">
                <a:latin typeface="Sora"/>
                <a:ea typeface="Sora"/>
                <a:cs typeface="Sora"/>
                <a:sym typeface="Sora"/>
              </a:defRPr>
            </a:lvl4pPr>
            <a:lvl5pPr lvl="4" algn="ctr" rtl="0">
              <a:lnSpc>
                <a:spcPct val="115000"/>
              </a:lnSpc>
              <a:spcBef>
                <a:spcPts val="0"/>
              </a:spcBef>
              <a:spcAft>
                <a:spcPts val="0"/>
              </a:spcAft>
              <a:buSzPts val="2400"/>
              <a:buFont typeface="Sora"/>
              <a:buNone/>
              <a:defRPr sz="2400" b="1">
                <a:latin typeface="Sora"/>
                <a:ea typeface="Sora"/>
                <a:cs typeface="Sora"/>
                <a:sym typeface="Sora"/>
              </a:defRPr>
            </a:lvl5pPr>
            <a:lvl6pPr lvl="5" algn="ctr" rtl="0">
              <a:lnSpc>
                <a:spcPct val="115000"/>
              </a:lnSpc>
              <a:spcBef>
                <a:spcPts val="0"/>
              </a:spcBef>
              <a:spcAft>
                <a:spcPts val="0"/>
              </a:spcAft>
              <a:buSzPts val="2400"/>
              <a:buFont typeface="Sora"/>
              <a:buNone/>
              <a:defRPr sz="2400" b="1">
                <a:latin typeface="Sora"/>
                <a:ea typeface="Sora"/>
                <a:cs typeface="Sora"/>
                <a:sym typeface="Sora"/>
              </a:defRPr>
            </a:lvl6pPr>
            <a:lvl7pPr lvl="6" algn="ctr" rtl="0">
              <a:lnSpc>
                <a:spcPct val="115000"/>
              </a:lnSpc>
              <a:spcBef>
                <a:spcPts val="0"/>
              </a:spcBef>
              <a:spcAft>
                <a:spcPts val="0"/>
              </a:spcAft>
              <a:buSzPts val="2400"/>
              <a:buFont typeface="Sora"/>
              <a:buNone/>
              <a:defRPr sz="2400" b="1">
                <a:latin typeface="Sora"/>
                <a:ea typeface="Sora"/>
                <a:cs typeface="Sora"/>
                <a:sym typeface="Sora"/>
              </a:defRPr>
            </a:lvl7pPr>
            <a:lvl8pPr lvl="7" algn="ctr" rtl="0">
              <a:lnSpc>
                <a:spcPct val="115000"/>
              </a:lnSpc>
              <a:spcBef>
                <a:spcPts val="0"/>
              </a:spcBef>
              <a:spcAft>
                <a:spcPts val="0"/>
              </a:spcAft>
              <a:buSzPts val="2400"/>
              <a:buFont typeface="Sora"/>
              <a:buNone/>
              <a:defRPr sz="2400" b="1">
                <a:latin typeface="Sora"/>
                <a:ea typeface="Sora"/>
                <a:cs typeface="Sora"/>
                <a:sym typeface="Sora"/>
              </a:defRPr>
            </a:lvl8pPr>
            <a:lvl9pPr lvl="8" algn="ctr"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46" name="Google Shape;46;p5"/>
          <p:cNvSpPr txBox="1">
            <a:spLocks noGrp="1"/>
          </p:cNvSpPr>
          <p:nvPr>
            <p:ph type="subTitle" idx="4"/>
          </p:nvPr>
        </p:nvSpPr>
        <p:spPr>
          <a:xfrm>
            <a:off x="1543450" y="2662226"/>
            <a:ext cx="2560500" cy="4149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algn="ctr" rtl="0">
              <a:lnSpc>
                <a:spcPct val="115000"/>
              </a:lnSpc>
              <a:spcBef>
                <a:spcPts val="0"/>
              </a:spcBef>
              <a:spcAft>
                <a:spcPts val="0"/>
              </a:spcAft>
              <a:buSzPts val="2400"/>
              <a:buFont typeface="Sora"/>
              <a:buNone/>
              <a:defRPr sz="2400" b="1">
                <a:latin typeface="Sora"/>
                <a:ea typeface="Sora"/>
                <a:cs typeface="Sora"/>
                <a:sym typeface="Sora"/>
              </a:defRPr>
            </a:lvl2pPr>
            <a:lvl3pPr lvl="2" algn="ctr" rtl="0">
              <a:lnSpc>
                <a:spcPct val="115000"/>
              </a:lnSpc>
              <a:spcBef>
                <a:spcPts val="0"/>
              </a:spcBef>
              <a:spcAft>
                <a:spcPts val="0"/>
              </a:spcAft>
              <a:buSzPts val="2400"/>
              <a:buFont typeface="Sora"/>
              <a:buNone/>
              <a:defRPr sz="2400" b="1">
                <a:latin typeface="Sora"/>
                <a:ea typeface="Sora"/>
                <a:cs typeface="Sora"/>
                <a:sym typeface="Sora"/>
              </a:defRPr>
            </a:lvl3pPr>
            <a:lvl4pPr lvl="3" algn="ctr" rtl="0">
              <a:lnSpc>
                <a:spcPct val="115000"/>
              </a:lnSpc>
              <a:spcBef>
                <a:spcPts val="0"/>
              </a:spcBef>
              <a:spcAft>
                <a:spcPts val="0"/>
              </a:spcAft>
              <a:buSzPts val="2400"/>
              <a:buFont typeface="Sora"/>
              <a:buNone/>
              <a:defRPr sz="2400" b="1">
                <a:latin typeface="Sora"/>
                <a:ea typeface="Sora"/>
                <a:cs typeface="Sora"/>
                <a:sym typeface="Sora"/>
              </a:defRPr>
            </a:lvl4pPr>
            <a:lvl5pPr lvl="4" algn="ctr" rtl="0">
              <a:lnSpc>
                <a:spcPct val="115000"/>
              </a:lnSpc>
              <a:spcBef>
                <a:spcPts val="0"/>
              </a:spcBef>
              <a:spcAft>
                <a:spcPts val="0"/>
              </a:spcAft>
              <a:buSzPts val="2400"/>
              <a:buFont typeface="Sora"/>
              <a:buNone/>
              <a:defRPr sz="2400" b="1">
                <a:latin typeface="Sora"/>
                <a:ea typeface="Sora"/>
                <a:cs typeface="Sora"/>
                <a:sym typeface="Sora"/>
              </a:defRPr>
            </a:lvl5pPr>
            <a:lvl6pPr lvl="5" algn="ctr" rtl="0">
              <a:lnSpc>
                <a:spcPct val="115000"/>
              </a:lnSpc>
              <a:spcBef>
                <a:spcPts val="0"/>
              </a:spcBef>
              <a:spcAft>
                <a:spcPts val="0"/>
              </a:spcAft>
              <a:buSzPts val="2400"/>
              <a:buFont typeface="Sora"/>
              <a:buNone/>
              <a:defRPr sz="2400" b="1">
                <a:latin typeface="Sora"/>
                <a:ea typeface="Sora"/>
                <a:cs typeface="Sora"/>
                <a:sym typeface="Sora"/>
              </a:defRPr>
            </a:lvl6pPr>
            <a:lvl7pPr lvl="6" algn="ctr" rtl="0">
              <a:lnSpc>
                <a:spcPct val="115000"/>
              </a:lnSpc>
              <a:spcBef>
                <a:spcPts val="0"/>
              </a:spcBef>
              <a:spcAft>
                <a:spcPts val="0"/>
              </a:spcAft>
              <a:buSzPts val="2400"/>
              <a:buFont typeface="Sora"/>
              <a:buNone/>
              <a:defRPr sz="2400" b="1">
                <a:latin typeface="Sora"/>
                <a:ea typeface="Sora"/>
                <a:cs typeface="Sora"/>
                <a:sym typeface="Sora"/>
              </a:defRPr>
            </a:lvl7pPr>
            <a:lvl8pPr lvl="7" algn="ctr" rtl="0">
              <a:lnSpc>
                <a:spcPct val="115000"/>
              </a:lnSpc>
              <a:spcBef>
                <a:spcPts val="0"/>
              </a:spcBef>
              <a:spcAft>
                <a:spcPts val="0"/>
              </a:spcAft>
              <a:buSzPts val="2400"/>
              <a:buFont typeface="Sora"/>
              <a:buNone/>
              <a:defRPr sz="2400" b="1">
                <a:latin typeface="Sora"/>
                <a:ea typeface="Sora"/>
                <a:cs typeface="Sora"/>
                <a:sym typeface="Sora"/>
              </a:defRPr>
            </a:lvl8pPr>
            <a:lvl9pPr lvl="8" algn="ctr"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47" name="Google Shape;47;p5"/>
          <p:cNvGrpSpPr/>
          <p:nvPr/>
        </p:nvGrpSpPr>
        <p:grpSpPr>
          <a:xfrm>
            <a:off x="65750" y="123192"/>
            <a:ext cx="9078236" cy="5947020"/>
            <a:chOff x="65750" y="123192"/>
            <a:chExt cx="9078236" cy="5947020"/>
          </a:xfrm>
        </p:grpSpPr>
        <p:cxnSp>
          <p:nvCxnSpPr>
            <p:cNvPr id="48" name="Google Shape;48;p5"/>
            <p:cNvCxnSpPr/>
            <p:nvPr/>
          </p:nvCxnSpPr>
          <p:spPr>
            <a:xfrm rot="-5400000">
              <a:off x="6194650" y="2609525"/>
              <a:ext cx="4686900" cy="5463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49" name="Google Shape;49;p5"/>
            <p:cNvCxnSpPr/>
            <p:nvPr/>
          </p:nvCxnSpPr>
          <p:spPr>
            <a:xfrm rot="-5400000">
              <a:off x="6564000" y="2981200"/>
              <a:ext cx="4140000" cy="6066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50" name="Google Shape;50;p5"/>
            <p:cNvCxnSpPr/>
            <p:nvPr/>
          </p:nvCxnSpPr>
          <p:spPr>
            <a:xfrm rot="-5400000">
              <a:off x="-2013300" y="3409838"/>
              <a:ext cx="4697700" cy="3663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51" name="Google Shape;51;p5"/>
            <p:cNvCxnSpPr/>
            <p:nvPr/>
          </p:nvCxnSpPr>
          <p:spPr>
            <a:xfrm rot="-5400000">
              <a:off x="-1700950" y="3696913"/>
              <a:ext cx="4140000" cy="606600"/>
            </a:xfrm>
            <a:prstGeom prst="bentConnector3">
              <a:avLst>
                <a:gd name="adj1" fmla="val 50000"/>
              </a:avLst>
            </a:prstGeom>
            <a:noFill/>
            <a:ln w="19050" cap="flat" cmpd="sng">
              <a:solidFill>
                <a:schemeClr val="lt2"/>
              </a:solidFill>
              <a:prstDash val="solid"/>
              <a:round/>
              <a:headEnd type="none" w="med" len="med"/>
              <a:tailEnd type="oval" w="med" len="med"/>
            </a:ln>
          </p:spPr>
        </p:cxnSp>
        <p:grpSp>
          <p:nvGrpSpPr>
            <p:cNvPr id="52" name="Google Shape;52;p5"/>
            <p:cNvGrpSpPr/>
            <p:nvPr/>
          </p:nvGrpSpPr>
          <p:grpSpPr>
            <a:xfrm>
              <a:off x="244996" y="123192"/>
              <a:ext cx="8898990" cy="3904742"/>
              <a:chOff x="244996" y="123192"/>
              <a:chExt cx="8898990" cy="3904742"/>
            </a:xfrm>
          </p:grpSpPr>
          <p:sp>
            <p:nvSpPr>
              <p:cNvPr id="53" name="Google Shape;53;p5"/>
              <p:cNvSpPr/>
              <p:nvPr/>
            </p:nvSpPr>
            <p:spPr>
              <a:xfrm>
                <a:off x="8307552" y="123192"/>
                <a:ext cx="246441" cy="246441"/>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8554009" y="836635"/>
                <a:ext cx="181108" cy="181108"/>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9010993" y="3894941"/>
                <a:ext cx="132993" cy="132993"/>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244996" y="1750985"/>
                <a:ext cx="181108" cy="181108"/>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9" name="Google Shape;59;p6"/>
          <p:cNvGrpSpPr/>
          <p:nvPr/>
        </p:nvGrpSpPr>
        <p:grpSpPr>
          <a:xfrm>
            <a:off x="8576588" y="4496315"/>
            <a:ext cx="422946" cy="368845"/>
            <a:chOff x="8576588" y="4496315"/>
            <a:chExt cx="422946" cy="368845"/>
          </a:xfrm>
        </p:grpSpPr>
        <p:sp>
          <p:nvSpPr>
            <p:cNvPr id="60" name="Google Shape;60;p6"/>
            <p:cNvSpPr/>
            <p:nvPr/>
          </p:nvSpPr>
          <p:spPr>
            <a:xfrm rot="-5400000">
              <a:off x="8576580" y="4720848"/>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5400000">
              <a:off x="8775019" y="4496328"/>
              <a:ext cx="224528" cy="224503"/>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6"/>
          <p:cNvGrpSpPr/>
          <p:nvPr/>
        </p:nvGrpSpPr>
        <p:grpSpPr>
          <a:xfrm>
            <a:off x="67325" y="-592117"/>
            <a:ext cx="8932200" cy="5485500"/>
            <a:chOff x="67325" y="-592117"/>
            <a:chExt cx="8932200" cy="5485500"/>
          </a:xfrm>
        </p:grpSpPr>
        <p:cxnSp>
          <p:nvCxnSpPr>
            <p:cNvPr id="63" name="Google Shape;63;p6"/>
            <p:cNvCxnSpPr/>
            <p:nvPr/>
          </p:nvCxnSpPr>
          <p:spPr>
            <a:xfrm>
              <a:off x="67325" y="-592117"/>
              <a:ext cx="8932200" cy="5485500"/>
            </a:xfrm>
            <a:prstGeom prst="bentConnector3">
              <a:avLst>
                <a:gd name="adj1" fmla="val 814"/>
              </a:avLst>
            </a:prstGeom>
            <a:noFill/>
            <a:ln w="19050" cap="flat" cmpd="sng">
              <a:solidFill>
                <a:schemeClr val="lt2"/>
              </a:solidFill>
              <a:prstDash val="solid"/>
              <a:round/>
              <a:headEnd type="none" w="med" len="med"/>
              <a:tailEnd type="oval" w="med" len="med"/>
            </a:ln>
          </p:spPr>
        </p:cxnSp>
        <p:cxnSp>
          <p:nvCxnSpPr>
            <p:cNvPr id="64" name="Google Shape;64;p6"/>
            <p:cNvCxnSpPr/>
            <p:nvPr/>
          </p:nvCxnSpPr>
          <p:spPr>
            <a:xfrm rot="-5400000" flipH="1">
              <a:off x="-2079325" y="1859333"/>
              <a:ext cx="4747800" cy="149700"/>
            </a:xfrm>
            <a:prstGeom prst="bentConnector3">
              <a:avLst>
                <a:gd name="adj1" fmla="val 50000"/>
              </a:avLst>
            </a:prstGeom>
            <a:noFill/>
            <a:ln w="19050" cap="flat" cmpd="sng">
              <a:solidFill>
                <a:schemeClr val="lt2"/>
              </a:solidFill>
              <a:prstDash val="solid"/>
              <a:round/>
              <a:headEnd type="none" w="med" len="med"/>
              <a:tailEnd type="oval"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5"/>
        <p:cNvGrpSpPr/>
        <p:nvPr/>
      </p:nvGrpSpPr>
      <p:grpSpPr>
        <a:xfrm>
          <a:off x="0" y="0"/>
          <a:ext cx="0" cy="0"/>
          <a:chOff x="0" y="0"/>
          <a:chExt cx="0" cy="0"/>
        </a:xfrm>
      </p:grpSpPr>
      <p:sp>
        <p:nvSpPr>
          <p:cNvPr id="66" name="Google Shape;66;p7"/>
          <p:cNvSpPr txBox="1">
            <a:spLocks noGrp="1"/>
          </p:cNvSpPr>
          <p:nvPr>
            <p:ph type="subTitle" idx="1"/>
          </p:nvPr>
        </p:nvSpPr>
        <p:spPr>
          <a:xfrm>
            <a:off x="2375775" y="2379467"/>
            <a:ext cx="3247500" cy="11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2"/>
              </a:buClr>
              <a:buSzPts val="1400"/>
              <a:buAutoNum type="arabicPeriod"/>
              <a:defRPr sz="1400"/>
            </a:lvl1pPr>
            <a:lvl2pPr lvl="1" algn="ctr" rtl="0">
              <a:lnSpc>
                <a:spcPct val="115000"/>
              </a:lnSpc>
              <a:spcBef>
                <a:spcPts val="0"/>
              </a:spcBef>
              <a:spcAft>
                <a:spcPts val="0"/>
              </a:spcAft>
              <a:buClr>
                <a:srgbClr val="999999"/>
              </a:buClr>
              <a:buSzPts val="800"/>
              <a:buAutoNum type="alphaLcPeriod"/>
              <a:defRPr/>
            </a:lvl2pPr>
            <a:lvl3pPr lvl="2" algn="ctr" rtl="0">
              <a:lnSpc>
                <a:spcPct val="115000"/>
              </a:lnSpc>
              <a:spcBef>
                <a:spcPts val="0"/>
              </a:spcBef>
              <a:spcAft>
                <a:spcPts val="0"/>
              </a:spcAft>
              <a:buClr>
                <a:srgbClr val="999999"/>
              </a:buClr>
              <a:buSzPts val="800"/>
              <a:buAutoNum type="romanLcPeriod"/>
              <a:defRPr/>
            </a:lvl3pPr>
            <a:lvl4pPr lvl="3" algn="ctr" rtl="0">
              <a:lnSpc>
                <a:spcPct val="115000"/>
              </a:lnSpc>
              <a:spcBef>
                <a:spcPts val="0"/>
              </a:spcBef>
              <a:spcAft>
                <a:spcPts val="0"/>
              </a:spcAft>
              <a:buClr>
                <a:srgbClr val="999999"/>
              </a:buClr>
              <a:buSzPts val="800"/>
              <a:buAutoNum type="arabicPeriod"/>
              <a:defRPr/>
            </a:lvl4pPr>
            <a:lvl5pPr lvl="4" algn="ctr" rtl="0">
              <a:lnSpc>
                <a:spcPct val="115000"/>
              </a:lnSpc>
              <a:spcBef>
                <a:spcPts val="0"/>
              </a:spcBef>
              <a:spcAft>
                <a:spcPts val="0"/>
              </a:spcAft>
              <a:buClr>
                <a:srgbClr val="999999"/>
              </a:buClr>
              <a:buSzPts val="1200"/>
              <a:buAutoNum type="alphaLcPeriod"/>
              <a:defRPr/>
            </a:lvl5pPr>
            <a:lvl6pPr lvl="5" algn="ctr" rtl="0">
              <a:lnSpc>
                <a:spcPct val="115000"/>
              </a:lnSpc>
              <a:spcBef>
                <a:spcPts val="0"/>
              </a:spcBef>
              <a:spcAft>
                <a:spcPts val="0"/>
              </a:spcAft>
              <a:buClr>
                <a:srgbClr val="999999"/>
              </a:buClr>
              <a:buSzPts val="1200"/>
              <a:buAutoNum type="romanLcPeriod"/>
              <a:defRPr/>
            </a:lvl6pPr>
            <a:lvl7pPr lvl="6" algn="ctr" rtl="0">
              <a:lnSpc>
                <a:spcPct val="115000"/>
              </a:lnSpc>
              <a:spcBef>
                <a:spcPts val="0"/>
              </a:spcBef>
              <a:spcAft>
                <a:spcPts val="0"/>
              </a:spcAft>
              <a:buClr>
                <a:srgbClr val="999999"/>
              </a:buClr>
              <a:buSzPts val="700"/>
              <a:buAutoNum type="arabicPeriod"/>
              <a:defRPr/>
            </a:lvl7pPr>
            <a:lvl8pPr lvl="7" algn="ctr" rtl="0">
              <a:lnSpc>
                <a:spcPct val="115000"/>
              </a:lnSpc>
              <a:spcBef>
                <a:spcPts val="0"/>
              </a:spcBef>
              <a:spcAft>
                <a:spcPts val="0"/>
              </a:spcAft>
              <a:buClr>
                <a:srgbClr val="999999"/>
              </a:buClr>
              <a:buSzPts val="700"/>
              <a:buAutoNum type="alphaLcPeriod"/>
              <a:defRPr/>
            </a:lvl8pPr>
            <a:lvl9pPr lvl="8" algn="ctr" rtl="0">
              <a:lnSpc>
                <a:spcPct val="115000"/>
              </a:lnSpc>
              <a:spcBef>
                <a:spcPts val="0"/>
              </a:spcBef>
              <a:spcAft>
                <a:spcPts val="0"/>
              </a:spcAft>
              <a:buClr>
                <a:srgbClr val="999999"/>
              </a:buClr>
              <a:buSzPts val="600"/>
              <a:buAutoNum type="romanLcPeriod"/>
              <a:defRPr/>
            </a:lvl9pPr>
          </a:lstStyle>
          <a:p>
            <a:endParaRPr/>
          </a:p>
        </p:txBody>
      </p:sp>
      <p:sp>
        <p:nvSpPr>
          <p:cNvPr id="67" name="Google Shape;67;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8" name="Google Shape;68;p7"/>
          <p:cNvGrpSpPr/>
          <p:nvPr/>
        </p:nvGrpSpPr>
        <p:grpSpPr>
          <a:xfrm>
            <a:off x="144288" y="147077"/>
            <a:ext cx="454046" cy="1101386"/>
            <a:chOff x="144288" y="147077"/>
            <a:chExt cx="454046" cy="1101386"/>
          </a:xfrm>
        </p:grpSpPr>
        <p:sp>
          <p:nvSpPr>
            <p:cNvPr id="69" name="Google Shape;69;p7"/>
            <p:cNvSpPr/>
            <p:nvPr/>
          </p:nvSpPr>
          <p:spPr>
            <a:xfrm rot="-5400000">
              <a:off x="144280" y="147085"/>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5400000">
              <a:off x="193389" y="1068025"/>
              <a:ext cx="180450" cy="180425"/>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5400000">
              <a:off x="211443" y="746585"/>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rot="-5400000">
              <a:off x="373819" y="291403"/>
              <a:ext cx="224528" cy="224503"/>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7"/>
          <p:cNvGrpSpPr/>
          <p:nvPr/>
        </p:nvGrpSpPr>
        <p:grpSpPr>
          <a:xfrm>
            <a:off x="569675" y="183250"/>
            <a:ext cx="8764375" cy="5229850"/>
            <a:chOff x="569675" y="183250"/>
            <a:chExt cx="8764375" cy="5229850"/>
          </a:xfrm>
        </p:grpSpPr>
        <p:cxnSp>
          <p:nvCxnSpPr>
            <p:cNvPr id="74" name="Google Shape;74;p7"/>
            <p:cNvCxnSpPr/>
            <p:nvPr/>
          </p:nvCxnSpPr>
          <p:spPr>
            <a:xfrm rot="10800000">
              <a:off x="569675" y="183250"/>
              <a:ext cx="8572500" cy="5118300"/>
            </a:xfrm>
            <a:prstGeom prst="bentConnector3">
              <a:avLst>
                <a:gd name="adj1" fmla="val 5355"/>
              </a:avLst>
            </a:prstGeom>
            <a:noFill/>
            <a:ln w="19050" cap="flat" cmpd="sng">
              <a:solidFill>
                <a:schemeClr val="lt2"/>
              </a:solidFill>
              <a:prstDash val="solid"/>
              <a:round/>
              <a:headEnd type="none" w="med" len="med"/>
              <a:tailEnd type="oval" w="med" len="med"/>
            </a:ln>
          </p:spPr>
        </p:cxnSp>
        <p:cxnSp>
          <p:nvCxnSpPr>
            <p:cNvPr id="75" name="Google Shape;75;p7"/>
            <p:cNvCxnSpPr/>
            <p:nvPr/>
          </p:nvCxnSpPr>
          <p:spPr>
            <a:xfrm rot="10800000">
              <a:off x="761550" y="294800"/>
              <a:ext cx="8572500" cy="5118300"/>
            </a:xfrm>
            <a:prstGeom prst="bentConnector3">
              <a:avLst>
                <a:gd name="adj1" fmla="val 5355"/>
              </a:avLst>
            </a:prstGeom>
            <a:noFill/>
            <a:ln w="19050" cap="flat" cmpd="sng">
              <a:solidFill>
                <a:schemeClr val="lt2"/>
              </a:solidFill>
              <a:prstDash val="solid"/>
              <a:round/>
              <a:headEnd type="none" w="med" len="med"/>
              <a:tailEnd type="oval"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8"/>
          <p:cNvSpPr txBox="1">
            <a:spLocks noGrp="1"/>
          </p:cNvSpPr>
          <p:nvPr>
            <p:ph type="title"/>
          </p:nvPr>
        </p:nvSpPr>
        <p:spPr>
          <a:xfrm>
            <a:off x="838650" y="1518450"/>
            <a:ext cx="4151400" cy="2106600"/>
          </a:xfrm>
          <a:prstGeom prst="rect">
            <a:avLst/>
          </a:prstGeom>
        </p:spPr>
        <p:txBody>
          <a:bodyPr spcFirstLastPara="1" wrap="square" lIns="91425" tIns="91425" rIns="91425" bIns="91425" anchor="b" anchorCtr="0">
            <a:noAutofit/>
          </a:bodyPr>
          <a:lstStyle>
            <a:lvl1pPr lvl="0" algn="r">
              <a:lnSpc>
                <a:spcPct val="115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78" name="Google Shape;78;p8"/>
          <p:cNvGrpSpPr/>
          <p:nvPr/>
        </p:nvGrpSpPr>
        <p:grpSpPr>
          <a:xfrm>
            <a:off x="-950200" y="-235500"/>
            <a:ext cx="9904500" cy="5229850"/>
            <a:chOff x="-950200" y="-235500"/>
            <a:chExt cx="9904500" cy="5229850"/>
          </a:xfrm>
        </p:grpSpPr>
        <p:cxnSp>
          <p:nvCxnSpPr>
            <p:cNvPr id="79" name="Google Shape;79;p8"/>
            <p:cNvCxnSpPr/>
            <p:nvPr/>
          </p:nvCxnSpPr>
          <p:spPr>
            <a:xfrm>
              <a:off x="-122100" y="-123950"/>
              <a:ext cx="8572500" cy="5118300"/>
            </a:xfrm>
            <a:prstGeom prst="bentConnector3">
              <a:avLst>
                <a:gd name="adj1" fmla="val 5355"/>
              </a:avLst>
            </a:prstGeom>
            <a:noFill/>
            <a:ln w="19050" cap="flat" cmpd="sng">
              <a:solidFill>
                <a:schemeClr val="lt2"/>
              </a:solidFill>
              <a:prstDash val="solid"/>
              <a:round/>
              <a:headEnd type="none" w="med" len="med"/>
              <a:tailEnd type="oval" w="med" len="med"/>
            </a:ln>
          </p:spPr>
        </p:cxnSp>
        <p:cxnSp>
          <p:nvCxnSpPr>
            <p:cNvPr id="80" name="Google Shape;80;p8"/>
            <p:cNvCxnSpPr/>
            <p:nvPr/>
          </p:nvCxnSpPr>
          <p:spPr>
            <a:xfrm>
              <a:off x="-313975" y="-235500"/>
              <a:ext cx="8572500" cy="5118300"/>
            </a:xfrm>
            <a:prstGeom prst="bentConnector3">
              <a:avLst>
                <a:gd name="adj1" fmla="val 5355"/>
              </a:avLst>
            </a:prstGeom>
            <a:noFill/>
            <a:ln w="19050" cap="flat" cmpd="sng">
              <a:solidFill>
                <a:schemeClr val="lt2"/>
              </a:solidFill>
              <a:prstDash val="solid"/>
              <a:round/>
              <a:headEnd type="none" w="med" len="med"/>
              <a:tailEnd type="oval" w="med" len="med"/>
            </a:ln>
          </p:spPr>
        </p:cxnSp>
        <p:cxnSp>
          <p:nvCxnSpPr>
            <p:cNvPr id="81" name="Google Shape;81;p8"/>
            <p:cNvCxnSpPr/>
            <p:nvPr/>
          </p:nvCxnSpPr>
          <p:spPr>
            <a:xfrm>
              <a:off x="-766600" y="2793225"/>
              <a:ext cx="9720900" cy="1699500"/>
            </a:xfrm>
            <a:prstGeom prst="bentConnector3">
              <a:avLst>
                <a:gd name="adj1" fmla="val 5194"/>
              </a:avLst>
            </a:prstGeom>
            <a:noFill/>
            <a:ln w="19050" cap="flat" cmpd="sng">
              <a:solidFill>
                <a:schemeClr val="lt2"/>
              </a:solidFill>
              <a:prstDash val="solid"/>
              <a:round/>
              <a:headEnd type="none" w="med" len="med"/>
              <a:tailEnd type="oval" w="med" len="med"/>
            </a:ln>
          </p:spPr>
        </p:cxnSp>
        <p:cxnSp>
          <p:nvCxnSpPr>
            <p:cNvPr id="82" name="Google Shape;82;p8"/>
            <p:cNvCxnSpPr/>
            <p:nvPr/>
          </p:nvCxnSpPr>
          <p:spPr>
            <a:xfrm>
              <a:off x="-950200" y="2976850"/>
              <a:ext cx="9712500" cy="1404300"/>
            </a:xfrm>
            <a:prstGeom prst="bentConnector3">
              <a:avLst>
                <a:gd name="adj1" fmla="val 14297"/>
              </a:avLst>
            </a:prstGeom>
            <a:noFill/>
            <a:ln w="19050" cap="flat" cmpd="sng">
              <a:solidFill>
                <a:schemeClr val="lt2"/>
              </a:solidFill>
              <a:prstDash val="solid"/>
              <a:round/>
              <a:headEnd type="none" w="med" len="med"/>
              <a:tailEnd type="oval"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9"/>
          <p:cNvSpPr txBox="1">
            <a:spLocks noGrp="1"/>
          </p:cNvSpPr>
          <p:nvPr>
            <p:ph type="title"/>
          </p:nvPr>
        </p:nvSpPr>
        <p:spPr>
          <a:xfrm>
            <a:off x="4906675" y="1132975"/>
            <a:ext cx="3524100" cy="140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5" name="Google Shape;85;p9"/>
          <p:cNvSpPr txBox="1">
            <a:spLocks noGrp="1"/>
          </p:cNvSpPr>
          <p:nvPr>
            <p:ph type="subTitle" idx="1"/>
          </p:nvPr>
        </p:nvSpPr>
        <p:spPr>
          <a:xfrm>
            <a:off x="4906675" y="2724350"/>
            <a:ext cx="3524100" cy="1403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999999"/>
              </a:buClr>
              <a:buSzPts val="800"/>
              <a:buFont typeface="Open Sans"/>
              <a:buChar char="●"/>
              <a:defRPr/>
            </a:lvl1pPr>
            <a:lvl2pPr lvl="1" algn="ctr" rtl="0">
              <a:lnSpc>
                <a:spcPct val="115000"/>
              </a:lnSpc>
              <a:spcBef>
                <a:spcPts val="0"/>
              </a:spcBef>
              <a:spcAft>
                <a:spcPts val="0"/>
              </a:spcAft>
              <a:buClr>
                <a:srgbClr val="999999"/>
              </a:buClr>
              <a:buSzPts val="800"/>
              <a:buFont typeface="Open Sans"/>
              <a:buChar char="○"/>
              <a:defRPr/>
            </a:lvl2pPr>
            <a:lvl3pPr lvl="2" algn="ctr" rtl="0">
              <a:lnSpc>
                <a:spcPct val="115000"/>
              </a:lnSpc>
              <a:spcBef>
                <a:spcPts val="0"/>
              </a:spcBef>
              <a:spcAft>
                <a:spcPts val="0"/>
              </a:spcAft>
              <a:buClr>
                <a:srgbClr val="999999"/>
              </a:buClr>
              <a:buSzPts val="800"/>
              <a:buFont typeface="Open Sans"/>
              <a:buChar char="■"/>
              <a:defRPr/>
            </a:lvl3pPr>
            <a:lvl4pPr lvl="3" algn="ctr" rtl="0">
              <a:lnSpc>
                <a:spcPct val="115000"/>
              </a:lnSpc>
              <a:spcBef>
                <a:spcPts val="0"/>
              </a:spcBef>
              <a:spcAft>
                <a:spcPts val="0"/>
              </a:spcAft>
              <a:buClr>
                <a:srgbClr val="999999"/>
              </a:buClr>
              <a:buSzPts val="800"/>
              <a:buFont typeface="Open Sans"/>
              <a:buChar char="●"/>
              <a:defRPr/>
            </a:lvl4pPr>
            <a:lvl5pPr lvl="4" algn="ctr" rtl="0">
              <a:lnSpc>
                <a:spcPct val="115000"/>
              </a:lnSpc>
              <a:spcBef>
                <a:spcPts val="0"/>
              </a:spcBef>
              <a:spcAft>
                <a:spcPts val="0"/>
              </a:spcAft>
              <a:buClr>
                <a:srgbClr val="999999"/>
              </a:buClr>
              <a:buSzPts val="1200"/>
              <a:buFont typeface="Open Sans"/>
              <a:buChar char="○"/>
              <a:defRPr/>
            </a:lvl5pPr>
            <a:lvl6pPr lvl="5" algn="ctr" rtl="0">
              <a:lnSpc>
                <a:spcPct val="115000"/>
              </a:lnSpc>
              <a:spcBef>
                <a:spcPts val="0"/>
              </a:spcBef>
              <a:spcAft>
                <a:spcPts val="0"/>
              </a:spcAft>
              <a:buClr>
                <a:srgbClr val="999999"/>
              </a:buClr>
              <a:buSzPts val="1200"/>
              <a:buFont typeface="Open Sans"/>
              <a:buChar char="■"/>
              <a:defRPr/>
            </a:lvl6pPr>
            <a:lvl7pPr lvl="6" algn="ctr" rtl="0">
              <a:lnSpc>
                <a:spcPct val="115000"/>
              </a:lnSpc>
              <a:spcBef>
                <a:spcPts val="0"/>
              </a:spcBef>
              <a:spcAft>
                <a:spcPts val="0"/>
              </a:spcAft>
              <a:buClr>
                <a:srgbClr val="999999"/>
              </a:buClr>
              <a:buSzPts val="700"/>
              <a:buFont typeface="Open Sans"/>
              <a:buChar char="●"/>
              <a:defRPr/>
            </a:lvl7pPr>
            <a:lvl8pPr lvl="7" algn="ctr" rtl="0">
              <a:lnSpc>
                <a:spcPct val="115000"/>
              </a:lnSpc>
              <a:spcBef>
                <a:spcPts val="0"/>
              </a:spcBef>
              <a:spcAft>
                <a:spcPts val="0"/>
              </a:spcAft>
              <a:buClr>
                <a:srgbClr val="999999"/>
              </a:buClr>
              <a:buSzPts val="700"/>
              <a:buFont typeface="Open Sans"/>
              <a:buChar char="○"/>
              <a:defRPr/>
            </a:lvl8pPr>
            <a:lvl9pPr lvl="8" algn="ctr" rtl="0">
              <a:lnSpc>
                <a:spcPct val="115000"/>
              </a:lnSpc>
              <a:spcBef>
                <a:spcPts val="0"/>
              </a:spcBef>
              <a:spcAft>
                <a:spcPts val="0"/>
              </a:spcAft>
              <a:buClr>
                <a:srgbClr val="999999"/>
              </a:buClr>
              <a:buSzPts val="600"/>
              <a:buFont typeface="Open Sans"/>
              <a:buChar char="■"/>
              <a:defRPr/>
            </a:lvl9pPr>
          </a:lstStyle>
          <a:p>
            <a:endParaRPr/>
          </a:p>
        </p:txBody>
      </p:sp>
      <p:sp>
        <p:nvSpPr>
          <p:cNvPr id="86" name="Google Shape;86;p9"/>
          <p:cNvSpPr>
            <a:spLocks noGrp="1"/>
          </p:cNvSpPr>
          <p:nvPr>
            <p:ph type="pic" idx="2"/>
          </p:nvPr>
        </p:nvSpPr>
        <p:spPr>
          <a:xfrm>
            <a:off x="202954" y="388500"/>
            <a:ext cx="4379700" cy="4379700"/>
          </a:xfrm>
          <a:prstGeom prst="ellipse">
            <a:avLst/>
          </a:prstGeom>
          <a:noFill/>
          <a:ln>
            <a:noFill/>
          </a:ln>
        </p:spPr>
      </p:sp>
      <p:grpSp>
        <p:nvGrpSpPr>
          <p:cNvPr id="87" name="Google Shape;87;p9"/>
          <p:cNvGrpSpPr/>
          <p:nvPr/>
        </p:nvGrpSpPr>
        <p:grpSpPr>
          <a:xfrm rot="-1395165">
            <a:off x="172631" y="490168"/>
            <a:ext cx="882626" cy="403567"/>
            <a:chOff x="7884075" y="238975"/>
            <a:chExt cx="882599" cy="403555"/>
          </a:xfrm>
        </p:grpSpPr>
        <p:sp>
          <p:nvSpPr>
            <p:cNvPr id="88" name="Google Shape;88;p9"/>
            <p:cNvSpPr/>
            <p:nvPr/>
          </p:nvSpPr>
          <p:spPr>
            <a:xfrm>
              <a:off x="8255437" y="436475"/>
              <a:ext cx="206055" cy="20605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a:off x="7884075" y="238975"/>
              <a:ext cx="139874" cy="139874"/>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a:off x="8626800" y="378850"/>
              <a:ext cx="139874" cy="139874"/>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9"/>
          <p:cNvGrpSpPr/>
          <p:nvPr/>
        </p:nvGrpSpPr>
        <p:grpSpPr>
          <a:xfrm>
            <a:off x="2422725" y="4313625"/>
            <a:ext cx="7035600" cy="513300"/>
            <a:chOff x="2422725" y="4313625"/>
            <a:chExt cx="7035600" cy="513300"/>
          </a:xfrm>
        </p:grpSpPr>
        <p:cxnSp>
          <p:nvCxnSpPr>
            <p:cNvPr id="92" name="Google Shape;92;p9"/>
            <p:cNvCxnSpPr/>
            <p:nvPr/>
          </p:nvCxnSpPr>
          <p:spPr>
            <a:xfrm rot="10800000">
              <a:off x="3750275" y="4313625"/>
              <a:ext cx="5590200" cy="513300"/>
            </a:xfrm>
            <a:prstGeom prst="bentConnector3">
              <a:avLst>
                <a:gd name="adj1" fmla="val 64140"/>
              </a:avLst>
            </a:prstGeom>
            <a:noFill/>
            <a:ln w="19050" cap="flat" cmpd="sng">
              <a:solidFill>
                <a:schemeClr val="lt2"/>
              </a:solidFill>
              <a:prstDash val="solid"/>
              <a:round/>
              <a:headEnd type="none" w="med" len="med"/>
              <a:tailEnd type="oval" w="med" len="med"/>
            </a:ln>
          </p:spPr>
        </p:cxnSp>
        <p:cxnSp>
          <p:nvCxnSpPr>
            <p:cNvPr id="93" name="Google Shape;93;p9"/>
            <p:cNvCxnSpPr/>
            <p:nvPr/>
          </p:nvCxnSpPr>
          <p:spPr>
            <a:xfrm flipH="1">
              <a:off x="2422725" y="4652400"/>
              <a:ext cx="7035600" cy="115800"/>
            </a:xfrm>
            <a:prstGeom prst="bentConnector4">
              <a:avLst>
                <a:gd name="adj1" fmla="val 34437"/>
                <a:gd name="adj2" fmla="val 305635"/>
              </a:avLst>
            </a:prstGeom>
            <a:noFill/>
            <a:ln w="19050" cap="flat" cmpd="sng">
              <a:solidFill>
                <a:schemeClr val="lt2"/>
              </a:solidFill>
              <a:prstDash val="solid"/>
              <a:round/>
              <a:headEnd type="none" w="med" len="med"/>
              <a:tailEnd type="oval"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10"/>
          <p:cNvSpPr>
            <a:spLocks noGrp="1"/>
          </p:cNvSpPr>
          <p:nvPr>
            <p:ph type="pic" idx="2"/>
          </p:nvPr>
        </p:nvSpPr>
        <p:spPr>
          <a:xfrm>
            <a:off x="0" y="0"/>
            <a:ext cx="9144000" cy="5143500"/>
          </a:xfrm>
          <a:prstGeom prst="rect">
            <a:avLst/>
          </a:prstGeom>
          <a:noFill/>
          <a:ln>
            <a:noFill/>
          </a:ln>
        </p:spPr>
      </p:sp>
      <p:sp>
        <p:nvSpPr>
          <p:cNvPr id="96" name="Google Shape;96;p10"/>
          <p:cNvSpPr txBox="1">
            <a:spLocks noGrp="1"/>
          </p:cNvSpPr>
          <p:nvPr>
            <p:ph type="title"/>
          </p:nvPr>
        </p:nvSpPr>
        <p:spPr>
          <a:xfrm>
            <a:off x="5403175" y="3859175"/>
            <a:ext cx="3027600" cy="749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5"/>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58"/>
        <p:cNvGrpSpPr/>
        <p:nvPr/>
      </p:nvGrpSpPr>
      <p:grpSpPr>
        <a:xfrm>
          <a:off x="0" y="0"/>
          <a:ext cx="0" cy="0"/>
          <a:chOff x="0" y="0"/>
          <a:chExt cx="0" cy="0"/>
        </a:xfrm>
      </p:grpSpPr>
      <p:sp>
        <p:nvSpPr>
          <p:cNvPr id="359" name="Google Shape;359;p3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60" name="Google Shape;360;p3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6" r:id="rId1"/>
    <p:sldLayoutId id="2147483677"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7"/>
        <p:cNvGrpSpPr/>
        <p:nvPr/>
      </p:nvGrpSpPr>
      <p:grpSpPr>
        <a:xfrm>
          <a:off x="0" y="0"/>
          <a:ext cx="0" cy="0"/>
          <a:chOff x="0" y="0"/>
          <a:chExt cx="0" cy="0"/>
        </a:xfrm>
      </p:grpSpPr>
      <p:sp>
        <p:nvSpPr>
          <p:cNvPr id="368" name="Google Shape;368;p33"/>
          <p:cNvSpPr txBox="1">
            <a:spLocks noGrp="1"/>
          </p:cNvSpPr>
          <p:nvPr>
            <p:ph type="ctrTitle"/>
          </p:nvPr>
        </p:nvSpPr>
        <p:spPr>
          <a:xfrm>
            <a:off x="4164934" y="822497"/>
            <a:ext cx="4260000" cy="1750500"/>
          </a:xfrm>
          <a:prstGeom prst="rect">
            <a:avLst/>
          </a:prstGeom>
        </p:spPr>
        <p:txBody>
          <a:bodyPr spcFirstLastPara="1" wrap="square" lIns="91425" tIns="91425" rIns="91425" bIns="91425" anchor="b" anchorCtr="0">
            <a:noAutofit/>
          </a:bodyPr>
          <a:lstStyle/>
          <a:p>
            <a:r>
              <a:rPr lang="en"/>
              <a:t>Cover Letter Generator</a:t>
            </a:r>
          </a:p>
        </p:txBody>
      </p:sp>
      <p:sp>
        <p:nvSpPr>
          <p:cNvPr id="369" name="Google Shape;369;p33"/>
          <p:cNvSpPr txBox="1">
            <a:spLocks noGrp="1"/>
          </p:cNvSpPr>
          <p:nvPr>
            <p:ph type="subTitle" idx="1"/>
          </p:nvPr>
        </p:nvSpPr>
        <p:spPr>
          <a:xfrm>
            <a:off x="4164934" y="2989966"/>
            <a:ext cx="4260000" cy="575491"/>
          </a:xfrm>
          <a:prstGeom prst="rect">
            <a:avLst/>
          </a:prstGeom>
        </p:spPr>
        <p:txBody>
          <a:bodyPr spcFirstLastPara="1" wrap="square" lIns="91425" tIns="91425" rIns="91425" bIns="91425" anchor="ctr" anchorCtr="0">
            <a:noAutofit/>
          </a:bodyPr>
          <a:lstStyle/>
          <a:p>
            <a:pPr marL="0" indent="0"/>
            <a:r>
              <a:rPr lang="en"/>
              <a:t>Michael Quick, Josh Muszka, </a:t>
            </a:r>
            <a:r>
              <a:rPr lang="en" err="1"/>
              <a:t>Eunsung</a:t>
            </a:r>
            <a:r>
              <a:rPr lang="en"/>
              <a:t> Kim, Nicholas Woo</a:t>
            </a:r>
            <a:endParaRPr/>
          </a:p>
        </p:txBody>
      </p:sp>
      <p:cxnSp>
        <p:nvCxnSpPr>
          <p:cNvPr id="370" name="Google Shape;370;p33"/>
          <p:cNvCxnSpPr>
            <a:cxnSpLocks/>
          </p:cNvCxnSpPr>
          <p:nvPr/>
        </p:nvCxnSpPr>
        <p:spPr>
          <a:xfrm rot="16200000" flipH="1">
            <a:off x="2114514" y="1054764"/>
            <a:ext cx="4100596" cy="345300"/>
          </a:xfrm>
          <a:prstGeom prst="bentConnector2">
            <a:avLst/>
          </a:prstGeom>
          <a:noFill/>
          <a:ln w="19050" cap="flat" cmpd="sng">
            <a:solidFill>
              <a:schemeClr val="lt2"/>
            </a:solidFill>
            <a:prstDash val="solid"/>
            <a:round/>
            <a:headEnd type="none" w="med" len="med"/>
            <a:tailEnd type="oval" w="med" len="med"/>
          </a:ln>
        </p:spPr>
      </p:cxnSp>
      <p:grpSp>
        <p:nvGrpSpPr>
          <p:cNvPr id="371" name="Google Shape;371;p33"/>
          <p:cNvGrpSpPr/>
          <p:nvPr/>
        </p:nvGrpSpPr>
        <p:grpSpPr>
          <a:xfrm>
            <a:off x="720462" y="770741"/>
            <a:ext cx="2795593" cy="3610859"/>
            <a:chOff x="713228" y="756273"/>
            <a:chExt cx="2795593" cy="3610859"/>
          </a:xfrm>
        </p:grpSpPr>
        <p:grpSp>
          <p:nvGrpSpPr>
            <p:cNvPr id="372" name="Google Shape;372;p33"/>
            <p:cNvGrpSpPr/>
            <p:nvPr/>
          </p:nvGrpSpPr>
          <p:grpSpPr>
            <a:xfrm>
              <a:off x="713228" y="756273"/>
              <a:ext cx="2795593" cy="3610859"/>
              <a:chOff x="293087" y="273641"/>
              <a:chExt cx="3511170" cy="4535116"/>
            </a:xfrm>
          </p:grpSpPr>
          <p:sp>
            <p:nvSpPr>
              <p:cNvPr id="373" name="Google Shape;373;p33"/>
              <p:cNvSpPr/>
              <p:nvPr/>
            </p:nvSpPr>
            <p:spPr>
              <a:xfrm>
                <a:off x="2601618" y="4214808"/>
                <a:ext cx="324803" cy="324793"/>
              </a:xfrm>
              <a:custGeom>
                <a:avLst/>
                <a:gdLst/>
                <a:ahLst/>
                <a:cxnLst/>
                <a:rect l="l" t="t" r="r" b="b"/>
                <a:pathLst>
                  <a:path w="4231" h="4231" extrusionOk="0">
                    <a:moveTo>
                      <a:pt x="4230" y="2118"/>
                    </a:moveTo>
                    <a:cubicBezTo>
                      <a:pt x="4230" y="3280"/>
                      <a:pt x="3281" y="4230"/>
                      <a:pt x="2113" y="4230"/>
                    </a:cubicBezTo>
                    <a:cubicBezTo>
                      <a:pt x="944" y="4230"/>
                      <a:pt x="1" y="3280"/>
                      <a:pt x="1" y="2118"/>
                    </a:cubicBezTo>
                    <a:cubicBezTo>
                      <a:pt x="1" y="950"/>
                      <a:pt x="944" y="0"/>
                      <a:pt x="2113" y="0"/>
                    </a:cubicBezTo>
                    <a:cubicBezTo>
                      <a:pt x="3281" y="0"/>
                      <a:pt x="4230" y="950"/>
                      <a:pt x="4230" y="21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3332150" y="2479887"/>
                <a:ext cx="187378" cy="187402"/>
              </a:xfrm>
              <a:custGeom>
                <a:avLst/>
                <a:gdLst/>
                <a:ahLst/>
                <a:cxnLst/>
                <a:rect l="l" t="t" r="r" b="b"/>
                <a:pathLst>
                  <a:path w="4230" h="4231" extrusionOk="0">
                    <a:moveTo>
                      <a:pt x="4230" y="2119"/>
                    </a:moveTo>
                    <a:cubicBezTo>
                      <a:pt x="4230" y="3287"/>
                      <a:pt x="3280" y="4231"/>
                      <a:pt x="2112" y="4231"/>
                    </a:cubicBezTo>
                    <a:cubicBezTo>
                      <a:pt x="944" y="4231"/>
                      <a:pt x="0" y="3287"/>
                      <a:pt x="0" y="2119"/>
                    </a:cubicBezTo>
                    <a:cubicBezTo>
                      <a:pt x="0" y="950"/>
                      <a:pt x="944" y="1"/>
                      <a:pt x="2112" y="1"/>
                    </a:cubicBezTo>
                    <a:cubicBezTo>
                      <a:pt x="3280" y="1"/>
                      <a:pt x="4230" y="950"/>
                      <a:pt x="4230" y="21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293087" y="273641"/>
                <a:ext cx="181266" cy="181242"/>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1038559" y="4453324"/>
                <a:ext cx="192303" cy="192296"/>
              </a:xfrm>
              <a:custGeom>
                <a:avLst/>
                <a:gdLst/>
                <a:ahLst/>
                <a:cxnLst/>
                <a:rect l="l" t="t" r="r" b="b"/>
                <a:pathLst>
                  <a:path w="2505" h="2505" extrusionOk="0">
                    <a:moveTo>
                      <a:pt x="2504" y="1255"/>
                    </a:moveTo>
                    <a:cubicBezTo>
                      <a:pt x="2504" y="1946"/>
                      <a:pt x="1946" y="2504"/>
                      <a:pt x="1256" y="2504"/>
                    </a:cubicBezTo>
                    <a:cubicBezTo>
                      <a:pt x="559" y="2504"/>
                      <a:pt x="1" y="1946"/>
                      <a:pt x="1" y="1255"/>
                    </a:cubicBezTo>
                    <a:cubicBezTo>
                      <a:pt x="1" y="559"/>
                      <a:pt x="559" y="1"/>
                      <a:pt x="1256" y="1"/>
                    </a:cubicBezTo>
                    <a:cubicBezTo>
                      <a:pt x="1946" y="1"/>
                      <a:pt x="2504" y="559"/>
                      <a:pt x="2504" y="125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34250" y="2832705"/>
                <a:ext cx="192226" cy="192220"/>
              </a:xfrm>
              <a:custGeom>
                <a:avLst/>
                <a:gdLst/>
                <a:ahLst/>
                <a:cxnLst/>
                <a:rect l="l" t="t" r="r" b="b"/>
                <a:pathLst>
                  <a:path w="2504" h="2504" extrusionOk="0">
                    <a:moveTo>
                      <a:pt x="2504" y="1249"/>
                    </a:moveTo>
                    <a:cubicBezTo>
                      <a:pt x="2504" y="1940"/>
                      <a:pt x="1945" y="2504"/>
                      <a:pt x="1255" y="2504"/>
                    </a:cubicBezTo>
                    <a:cubicBezTo>
                      <a:pt x="564" y="2504"/>
                      <a:pt x="0" y="1940"/>
                      <a:pt x="0" y="1249"/>
                    </a:cubicBezTo>
                    <a:cubicBezTo>
                      <a:pt x="0" y="558"/>
                      <a:pt x="564" y="0"/>
                      <a:pt x="1255" y="0"/>
                    </a:cubicBezTo>
                    <a:cubicBezTo>
                      <a:pt x="1945" y="0"/>
                      <a:pt x="2504" y="558"/>
                      <a:pt x="2504" y="124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1464919" y="461450"/>
                <a:ext cx="510350" cy="510334"/>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627777" y="1786738"/>
                <a:ext cx="324727" cy="324793"/>
              </a:xfrm>
              <a:custGeom>
                <a:avLst/>
                <a:gdLst/>
                <a:ahLst/>
                <a:cxnLst/>
                <a:rect l="l" t="t" r="r" b="b"/>
                <a:pathLst>
                  <a:path w="4230" h="4231" extrusionOk="0">
                    <a:moveTo>
                      <a:pt x="4230" y="2113"/>
                    </a:moveTo>
                    <a:cubicBezTo>
                      <a:pt x="4230" y="3281"/>
                      <a:pt x="3280" y="4231"/>
                      <a:pt x="2112" y="4231"/>
                    </a:cubicBezTo>
                    <a:cubicBezTo>
                      <a:pt x="950" y="4231"/>
                      <a:pt x="0" y="3281"/>
                      <a:pt x="0" y="2113"/>
                    </a:cubicBezTo>
                    <a:cubicBezTo>
                      <a:pt x="0" y="945"/>
                      <a:pt x="950" y="1"/>
                      <a:pt x="2112" y="1"/>
                    </a:cubicBezTo>
                    <a:cubicBezTo>
                      <a:pt x="3280" y="1"/>
                      <a:pt x="4230" y="945"/>
                      <a:pt x="4230" y="21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782300" y="4555574"/>
                <a:ext cx="2362761" cy="253182"/>
              </a:xfrm>
              <a:custGeom>
                <a:avLst/>
                <a:gdLst/>
                <a:ahLst/>
                <a:cxnLst/>
                <a:rect l="l" t="t" r="r" b="b"/>
                <a:pathLst>
                  <a:path w="34075" h="8058" extrusionOk="0">
                    <a:moveTo>
                      <a:pt x="34075" y="4029"/>
                    </a:moveTo>
                    <a:cubicBezTo>
                      <a:pt x="34075" y="6256"/>
                      <a:pt x="26444" y="8057"/>
                      <a:pt x="17041" y="8057"/>
                    </a:cubicBezTo>
                    <a:cubicBezTo>
                      <a:pt x="7632" y="8057"/>
                      <a:pt x="1" y="6256"/>
                      <a:pt x="1" y="4029"/>
                    </a:cubicBezTo>
                    <a:cubicBezTo>
                      <a:pt x="1" y="1807"/>
                      <a:pt x="7632" y="0"/>
                      <a:pt x="17041" y="0"/>
                    </a:cubicBezTo>
                    <a:cubicBezTo>
                      <a:pt x="26444" y="0"/>
                      <a:pt x="34075" y="1807"/>
                      <a:pt x="34075" y="4029"/>
                    </a:cubicBezTo>
                    <a:close/>
                  </a:path>
                </a:pathLst>
              </a:custGeom>
              <a:solidFill>
                <a:srgbClr val="134F5C">
                  <a:alpha val="32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1535627" y="4051294"/>
                <a:ext cx="926891" cy="682211"/>
              </a:xfrm>
              <a:custGeom>
                <a:avLst/>
                <a:gdLst/>
                <a:ahLst/>
                <a:cxnLst/>
                <a:rect l="l" t="t" r="r" b="b"/>
                <a:pathLst>
                  <a:path w="12074" h="8887" extrusionOk="0">
                    <a:moveTo>
                      <a:pt x="5151" y="8881"/>
                    </a:moveTo>
                    <a:cubicBezTo>
                      <a:pt x="5013" y="8869"/>
                      <a:pt x="4886" y="8840"/>
                      <a:pt x="4754" y="8800"/>
                    </a:cubicBezTo>
                    <a:lnTo>
                      <a:pt x="1600" y="7707"/>
                    </a:lnTo>
                    <a:cubicBezTo>
                      <a:pt x="599" y="7361"/>
                      <a:pt x="0" y="6435"/>
                      <a:pt x="190" y="5549"/>
                    </a:cubicBezTo>
                    <a:lnTo>
                      <a:pt x="1180" y="858"/>
                    </a:lnTo>
                    <a:cubicBezTo>
                      <a:pt x="1197" y="778"/>
                      <a:pt x="1266" y="720"/>
                      <a:pt x="1358" y="715"/>
                    </a:cubicBezTo>
                    <a:lnTo>
                      <a:pt x="8621" y="7"/>
                    </a:lnTo>
                    <a:cubicBezTo>
                      <a:pt x="8696" y="1"/>
                      <a:pt x="8776" y="30"/>
                      <a:pt x="8828" y="82"/>
                    </a:cubicBezTo>
                    <a:cubicBezTo>
                      <a:pt x="8880" y="133"/>
                      <a:pt x="8897" y="202"/>
                      <a:pt x="8886" y="260"/>
                    </a:cubicBezTo>
                    <a:lnTo>
                      <a:pt x="7591" y="4634"/>
                    </a:lnTo>
                    <a:lnTo>
                      <a:pt x="7591" y="4634"/>
                    </a:lnTo>
                    <a:cubicBezTo>
                      <a:pt x="7366" y="5399"/>
                      <a:pt x="7890" y="6210"/>
                      <a:pt x="8799" y="6498"/>
                    </a:cubicBezTo>
                    <a:lnTo>
                      <a:pt x="11803" y="7448"/>
                    </a:lnTo>
                    <a:cubicBezTo>
                      <a:pt x="11964" y="7499"/>
                      <a:pt x="12074" y="7626"/>
                      <a:pt x="12062" y="7764"/>
                    </a:cubicBezTo>
                    <a:cubicBezTo>
                      <a:pt x="12057" y="7902"/>
                      <a:pt x="11947" y="8006"/>
                      <a:pt x="11786" y="8029"/>
                    </a:cubicBezTo>
                    <a:lnTo>
                      <a:pt x="5438" y="8881"/>
                    </a:lnTo>
                    <a:cubicBezTo>
                      <a:pt x="5352" y="8886"/>
                      <a:pt x="5254" y="8886"/>
                      <a:pt x="5151" y="8881"/>
                    </a:cubicBezTo>
                    <a:close/>
                    <a:moveTo>
                      <a:pt x="1583" y="1071"/>
                    </a:moveTo>
                    <a:lnTo>
                      <a:pt x="610" y="5641"/>
                    </a:lnTo>
                    <a:cubicBezTo>
                      <a:pt x="461" y="6349"/>
                      <a:pt x="944" y="7079"/>
                      <a:pt x="1732" y="7356"/>
                    </a:cubicBezTo>
                    <a:lnTo>
                      <a:pt x="4892" y="8438"/>
                    </a:lnTo>
                    <a:cubicBezTo>
                      <a:pt x="5036" y="8489"/>
                      <a:pt x="5197" y="8507"/>
                      <a:pt x="5346" y="8484"/>
                    </a:cubicBezTo>
                    <a:lnTo>
                      <a:pt x="11257" y="7684"/>
                    </a:lnTo>
                    <a:lnTo>
                      <a:pt x="8667" y="6855"/>
                    </a:lnTo>
                    <a:cubicBezTo>
                      <a:pt x="7533" y="6492"/>
                      <a:pt x="6866" y="5462"/>
                      <a:pt x="7153" y="4507"/>
                    </a:cubicBezTo>
                    <a:lnTo>
                      <a:pt x="8350" y="427"/>
                    </a:lnTo>
                    <a:close/>
                    <a:moveTo>
                      <a:pt x="7366" y="4570"/>
                    </a:moveTo>
                    <a:close/>
                  </a:path>
                </a:pathLst>
              </a:custGeom>
              <a:solidFill>
                <a:srgbClr val="D1E0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1553284" y="4069027"/>
                <a:ext cx="908390" cy="648971"/>
              </a:xfrm>
              <a:custGeom>
                <a:avLst/>
                <a:gdLst/>
                <a:ahLst/>
                <a:cxnLst/>
                <a:rect l="l" t="t" r="r" b="b"/>
                <a:pathLst>
                  <a:path w="11833" h="8454" extrusionOk="0">
                    <a:moveTo>
                      <a:pt x="11585" y="7153"/>
                    </a:moveTo>
                    <a:lnTo>
                      <a:pt x="8564" y="6233"/>
                    </a:lnTo>
                    <a:cubicBezTo>
                      <a:pt x="7689" y="5956"/>
                      <a:pt x="7188" y="5174"/>
                      <a:pt x="7401" y="4437"/>
                    </a:cubicBezTo>
                    <a:lnTo>
                      <a:pt x="8638" y="248"/>
                    </a:lnTo>
                    <a:cubicBezTo>
                      <a:pt x="8661" y="190"/>
                      <a:pt x="8638" y="115"/>
                      <a:pt x="8592" y="75"/>
                    </a:cubicBezTo>
                    <a:cubicBezTo>
                      <a:pt x="8541" y="23"/>
                      <a:pt x="8466" y="0"/>
                      <a:pt x="8391" y="6"/>
                    </a:cubicBezTo>
                    <a:lnTo>
                      <a:pt x="1307" y="581"/>
                    </a:lnTo>
                    <a:cubicBezTo>
                      <a:pt x="1226" y="587"/>
                      <a:pt x="1151" y="650"/>
                      <a:pt x="1134" y="725"/>
                    </a:cubicBezTo>
                    <a:lnTo>
                      <a:pt x="179" y="5237"/>
                    </a:lnTo>
                    <a:cubicBezTo>
                      <a:pt x="0" y="6095"/>
                      <a:pt x="576" y="6987"/>
                      <a:pt x="1537" y="7315"/>
                    </a:cubicBezTo>
                    <a:lnTo>
                      <a:pt x="4575" y="8368"/>
                    </a:lnTo>
                    <a:cubicBezTo>
                      <a:pt x="4696" y="8408"/>
                      <a:pt x="4829" y="8437"/>
                      <a:pt x="4955" y="8448"/>
                    </a:cubicBezTo>
                    <a:cubicBezTo>
                      <a:pt x="5047" y="8454"/>
                      <a:pt x="5145" y="8448"/>
                      <a:pt x="5237" y="8437"/>
                    </a:cubicBezTo>
                    <a:lnTo>
                      <a:pt x="11568" y="7597"/>
                    </a:lnTo>
                    <a:cubicBezTo>
                      <a:pt x="11723" y="7573"/>
                      <a:pt x="11832" y="7516"/>
                      <a:pt x="11832" y="7412"/>
                    </a:cubicBezTo>
                    <a:cubicBezTo>
                      <a:pt x="11832" y="7326"/>
                      <a:pt x="11740" y="7194"/>
                      <a:pt x="11585" y="71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700629" y="2436189"/>
                <a:ext cx="2361445" cy="1971248"/>
              </a:xfrm>
              <a:custGeom>
                <a:avLst/>
                <a:gdLst/>
                <a:ahLst/>
                <a:cxnLst/>
                <a:rect l="l" t="t" r="r" b="b"/>
                <a:pathLst>
                  <a:path w="30761" h="25679" extrusionOk="0">
                    <a:moveTo>
                      <a:pt x="29931" y="23601"/>
                    </a:moveTo>
                    <a:lnTo>
                      <a:pt x="1474" y="25638"/>
                    </a:lnTo>
                    <a:cubicBezTo>
                      <a:pt x="881" y="25678"/>
                      <a:pt x="375" y="25178"/>
                      <a:pt x="369" y="24516"/>
                    </a:cubicBezTo>
                    <a:lnTo>
                      <a:pt x="6" y="1215"/>
                    </a:lnTo>
                    <a:cubicBezTo>
                      <a:pt x="1" y="559"/>
                      <a:pt x="570" y="12"/>
                      <a:pt x="1635" y="0"/>
                    </a:cubicBezTo>
                    <a:lnTo>
                      <a:pt x="29373" y="1059"/>
                    </a:lnTo>
                    <a:cubicBezTo>
                      <a:pt x="29834" y="1071"/>
                      <a:pt x="30219" y="1548"/>
                      <a:pt x="30236" y="2124"/>
                    </a:cubicBezTo>
                    <a:lnTo>
                      <a:pt x="30754" y="22496"/>
                    </a:lnTo>
                    <a:cubicBezTo>
                      <a:pt x="30760" y="23071"/>
                      <a:pt x="30403" y="23566"/>
                      <a:pt x="29931" y="23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754981" y="2433963"/>
                <a:ext cx="2362750" cy="1968178"/>
              </a:xfrm>
              <a:custGeom>
                <a:avLst/>
                <a:gdLst/>
                <a:ahLst/>
                <a:cxnLst/>
                <a:rect l="l" t="t" r="r" b="b"/>
                <a:pathLst>
                  <a:path w="30778" h="25639" extrusionOk="0">
                    <a:moveTo>
                      <a:pt x="29954" y="23572"/>
                    </a:moveTo>
                    <a:lnTo>
                      <a:pt x="1479" y="25592"/>
                    </a:lnTo>
                    <a:cubicBezTo>
                      <a:pt x="875" y="25638"/>
                      <a:pt x="380" y="25132"/>
                      <a:pt x="369" y="24470"/>
                    </a:cubicBezTo>
                    <a:lnTo>
                      <a:pt x="6" y="1163"/>
                    </a:lnTo>
                    <a:cubicBezTo>
                      <a:pt x="0" y="513"/>
                      <a:pt x="472" y="1"/>
                      <a:pt x="1071" y="18"/>
                    </a:cubicBezTo>
                    <a:lnTo>
                      <a:pt x="29385" y="1019"/>
                    </a:lnTo>
                    <a:cubicBezTo>
                      <a:pt x="29845" y="1036"/>
                      <a:pt x="30230" y="1520"/>
                      <a:pt x="30248" y="2084"/>
                    </a:cubicBezTo>
                    <a:lnTo>
                      <a:pt x="30766" y="22462"/>
                    </a:lnTo>
                    <a:cubicBezTo>
                      <a:pt x="30777" y="23049"/>
                      <a:pt x="30415" y="23544"/>
                      <a:pt x="29954" y="235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754059" y="2433963"/>
                <a:ext cx="2359219" cy="1751701"/>
              </a:xfrm>
              <a:custGeom>
                <a:avLst/>
                <a:gdLst/>
                <a:ahLst/>
                <a:cxnLst/>
                <a:rect l="l" t="t" r="r" b="b"/>
                <a:pathLst>
                  <a:path w="30732" h="22819" extrusionOk="0">
                    <a:moveTo>
                      <a:pt x="30732" y="21017"/>
                    </a:moveTo>
                    <a:lnTo>
                      <a:pt x="30254" y="2084"/>
                    </a:lnTo>
                    <a:cubicBezTo>
                      <a:pt x="30237" y="1508"/>
                      <a:pt x="29851" y="1036"/>
                      <a:pt x="29391" y="1019"/>
                    </a:cubicBezTo>
                    <a:lnTo>
                      <a:pt x="1077" y="18"/>
                    </a:lnTo>
                    <a:cubicBezTo>
                      <a:pt x="479" y="1"/>
                      <a:pt x="1" y="507"/>
                      <a:pt x="12" y="1163"/>
                    </a:cubicBezTo>
                    <a:lnTo>
                      <a:pt x="346" y="2281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854394" y="2555025"/>
                <a:ext cx="2180274" cy="1505208"/>
              </a:xfrm>
              <a:custGeom>
                <a:avLst/>
                <a:gdLst/>
                <a:ahLst/>
                <a:cxnLst/>
                <a:rect l="l" t="t" r="r" b="b"/>
                <a:pathLst>
                  <a:path w="28401" h="19608" extrusionOk="0">
                    <a:moveTo>
                      <a:pt x="28400" y="18128"/>
                    </a:moveTo>
                    <a:lnTo>
                      <a:pt x="317" y="19607"/>
                    </a:lnTo>
                    <a:lnTo>
                      <a:pt x="0" y="0"/>
                    </a:lnTo>
                    <a:lnTo>
                      <a:pt x="27957" y="806"/>
                    </a:lnTo>
                    <a:close/>
                  </a:path>
                </a:pathLst>
              </a:custGeom>
              <a:solidFill>
                <a:srgbClr val="D1E0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861917" y="2562932"/>
                <a:ext cx="2166072" cy="1488013"/>
              </a:xfrm>
              <a:custGeom>
                <a:avLst/>
                <a:gdLst/>
                <a:ahLst/>
                <a:cxnLst/>
                <a:rect l="l" t="t" r="r" b="b"/>
                <a:pathLst>
                  <a:path w="28216" h="19384" extrusionOk="0">
                    <a:moveTo>
                      <a:pt x="317" y="19383"/>
                    </a:moveTo>
                    <a:lnTo>
                      <a:pt x="0" y="1"/>
                    </a:lnTo>
                    <a:lnTo>
                      <a:pt x="27784" y="795"/>
                    </a:lnTo>
                    <a:lnTo>
                      <a:pt x="28216" y="1792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946285" y="2963656"/>
                <a:ext cx="1165024" cy="956952"/>
              </a:xfrm>
              <a:custGeom>
                <a:avLst/>
                <a:gdLst/>
                <a:ahLst/>
                <a:cxnLst/>
                <a:rect l="l" t="t" r="r" b="b"/>
                <a:pathLst>
                  <a:path w="15176" h="12466" extrusionOk="0">
                    <a:moveTo>
                      <a:pt x="4621" y="6308"/>
                    </a:moveTo>
                    <a:cubicBezTo>
                      <a:pt x="4621" y="6308"/>
                      <a:pt x="6123" y="12466"/>
                      <a:pt x="10647" y="12132"/>
                    </a:cubicBezTo>
                    <a:cubicBezTo>
                      <a:pt x="15176" y="11804"/>
                      <a:pt x="14698" y="478"/>
                      <a:pt x="14698" y="478"/>
                    </a:cubicBezTo>
                    <a:lnTo>
                      <a:pt x="4829" y="1"/>
                    </a:lnTo>
                    <a:cubicBezTo>
                      <a:pt x="4829" y="1"/>
                      <a:pt x="0" y="5853"/>
                      <a:pt x="892" y="7465"/>
                    </a:cubicBezTo>
                    <a:cubicBezTo>
                      <a:pt x="1784" y="9076"/>
                      <a:pt x="4621" y="6308"/>
                      <a:pt x="4621" y="6308"/>
                    </a:cubicBez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2297236" y="2111003"/>
                <a:ext cx="1038741" cy="893391"/>
              </a:xfrm>
              <a:custGeom>
                <a:avLst/>
                <a:gdLst/>
                <a:ahLst/>
                <a:cxnLst/>
                <a:rect l="l" t="t" r="r" b="b"/>
                <a:pathLst>
                  <a:path w="13531" h="11638" extrusionOk="0">
                    <a:moveTo>
                      <a:pt x="0" y="7137"/>
                    </a:moveTo>
                    <a:cubicBezTo>
                      <a:pt x="0" y="6055"/>
                      <a:pt x="547" y="5048"/>
                      <a:pt x="1445" y="4467"/>
                    </a:cubicBezTo>
                    <a:cubicBezTo>
                      <a:pt x="3827" y="2936"/>
                      <a:pt x="8834" y="1"/>
                      <a:pt x="10848" y="1042"/>
                    </a:cubicBezTo>
                    <a:cubicBezTo>
                      <a:pt x="13530" y="2435"/>
                      <a:pt x="2855" y="11637"/>
                      <a:pt x="1134" y="10348"/>
                    </a:cubicBezTo>
                    <a:cubicBezTo>
                      <a:pt x="225" y="9669"/>
                      <a:pt x="6" y="8276"/>
                      <a:pt x="0" y="713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1290433" y="2270065"/>
                <a:ext cx="1332914" cy="1718999"/>
              </a:xfrm>
              <a:custGeom>
                <a:avLst/>
                <a:gdLst/>
                <a:ahLst/>
                <a:cxnLst/>
                <a:rect l="l" t="t" r="r" b="b"/>
                <a:pathLst>
                  <a:path w="17363" h="22393" extrusionOk="0">
                    <a:moveTo>
                      <a:pt x="7890" y="21149"/>
                    </a:moveTo>
                    <a:cubicBezTo>
                      <a:pt x="2331" y="22393"/>
                      <a:pt x="0" y="12563"/>
                      <a:pt x="1577" y="5019"/>
                    </a:cubicBezTo>
                    <a:cubicBezTo>
                      <a:pt x="2049" y="2740"/>
                      <a:pt x="4080" y="1"/>
                      <a:pt x="6647" y="127"/>
                    </a:cubicBezTo>
                    <a:lnTo>
                      <a:pt x="15343" y="1140"/>
                    </a:lnTo>
                    <a:cubicBezTo>
                      <a:pt x="17322" y="2348"/>
                      <a:pt x="17363" y="5353"/>
                      <a:pt x="16747" y="8546"/>
                    </a:cubicBezTo>
                    <a:cubicBezTo>
                      <a:pt x="15768" y="13657"/>
                      <a:pt x="12695" y="20068"/>
                      <a:pt x="7890" y="2114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1638956" y="2397268"/>
                <a:ext cx="933109" cy="1358510"/>
              </a:xfrm>
              <a:custGeom>
                <a:avLst/>
                <a:gdLst/>
                <a:ahLst/>
                <a:cxnLst/>
                <a:rect l="l" t="t" r="r" b="b"/>
                <a:pathLst>
                  <a:path w="12155" h="17697" extrusionOk="0">
                    <a:moveTo>
                      <a:pt x="10354" y="628"/>
                    </a:moveTo>
                    <a:cubicBezTo>
                      <a:pt x="9358" y="1313"/>
                      <a:pt x="3005" y="2602"/>
                      <a:pt x="156" y="881"/>
                    </a:cubicBezTo>
                    <a:cubicBezTo>
                      <a:pt x="1" y="2199"/>
                      <a:pt x="1261" y="5198"/>
                      <a:pt x="1854" y="8052"/>
                    </a:cubicBezTo>
                    <a:cubicBezTo>
                      <a:pt x="2775" y="12426"/>
                      <a:pt x="4864" y="17697"/>
                      <a:pt x="6630" y="16114"/>
                    </a:cubicBezTo>
                    <a:cubicBezTo>
                      <a:pt x="10072" y="13036"/>
                      <a:pt x="11608" y="7770"/>
                      <a:pt x="11908" y="4616"/>
                    </a:cubicBezTo>
                    <a:cubicBezTo>
                      <a:pt x="12155" y="1923"/>
                      <a:pt x="11263" y="1"/>
                      <a:pt x="10354" y="628"/>
                    </a:cubicBez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1597121" y="2215241"/>
                <a:ext cx="891876" cy="343381"/>
              </a:xfrm>
              <a:custGeom>
                <a:avLst/>
                <a:gdLst/>
                <a:ahLst/>
                <a:cxnLst/>
                <a:rect l="l" t="t" r="r" b="b"/>
                <a:pathLst>
                  <a:path w="13237" h="4473" extrusionOk="0">
                    <a:moveTo>
                      <a:pt x="13237" y="2539"/>
                    </a:moveTo>
                    <a:cubicBezTo>
                      <a:pt x="13237" y="3609"/>
                      <a:pt x="10676" y="4472"/>
                      <a:pt x="7229" y="4467"/>
                    </a:cubicBezTo>
                    <a:cubicBezTo>
                      <a:pt x="3407" y="4461"/>
                      <a:pt x="1" y="3408"/>
                      <a:pt x="1" y="2124"/>
                    </a:cubicBezTo>
                    <a:cubicBezTo>
                      <a:pt x="1" y="835"/>
                      <a:pt x="3407" y="1"/>
                      <a:pt x="7229" y="231"/>
                    </a:cubicBezTo>
                    <a:cubicBezTo>
                      <a:pt x="10676" y="438"/>
                      <a:pt x="13237" y="1468"/>
                      <a:pt x="13237" y="253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1464925" y="1398911"/>
                <a:ext cx="1239718" cy="1054521"/>
              </a:xfrm>
              <a:custGeom>
                <a:avLst/>
                <a:gdLst/>
                <a:ahLst/>
                <a:cxnLst/>
                <a:rect l="l" t="t" r="r" b="b"/>
                <a:pathLst>
                  <a:path w="16149" h="13737" extrusionOk="0">
                    <a:moveTo>
                      <a:pt x="16148" y="8074"/>
                    </a:moveTo>
                    <a:cubicBezTo>
                      <a:pt x="16148" y="11233"/>
                      <a:pt x="13127" y="13737"/>
                      <a:pt x="8978" y="13656"/>
                    </a:cubicBezTo>
                    <a:cubicBezTo>
                      <a:pt x="4282" y="13570"/>
                      <a:pt x="0" y="10272"/>
                      <a:pt x="0" y="6319"/>
                    </a:cubicBezTo>
                    <a:cubicBezTo>
                      <a:pt x="0" y="2359"/>
                      <a:pt x="4288" y="0"/>
                      <a:pt x="8978" y="927"/>
                    </a:cubicBezTo>
                    <a:cubicBezTo>
                      <a:pt x="13121" y="1755"/>
                      <a:pt x="16148" y="4915"/>
                      <a:pt x="16148" y="80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1566948" y="1676347"/>
                <a:ext cx="1070523" cy="622487"/>
              </a:xfrm>
              <a:custGeom>
                <a:avLst/>
                <a:gdLst/>
                <a:ahLst/>
                <a:cxnLst/>
                <a:rect l="l" t="t" r="r" b="b"/>
                <a:pathLst>
                  <a:path w="13945" h="8109" extrusionOk="0">
                    <a:moveTo>
                      <a:pt x="12241" y="1634"/>
                    </a:moveTo>
                    <a:lnTo>
                      <a:pt x="2372" y="184"/>
                    </a:lnTo>
                    <a:cubicBezTo>
                      <a:pt x="1083" y="0"/>
                      <a:pt x="1" y="875"/>
                      <a:pt x="1" y="2158"/>
                    </a:cubicBezTo>
                    <a:lnTo>
                      <a:pt x="1" y="3205"/>
                    </a:lnTo>
                    <a:cubicBezTo>
                      <a:pt x="1" y="4489"/>
                      <a:pt x="1083" y="5611"/>
                      <a:pt x="2372" y="5703"/>
                    </a:cubicBezTo>
                    <a:lnTo>
                      <a:pt x="2832" y="5738"/>
                    </a:lnTo>
                    <a:cubicBezTo>
                      <a:pt x="3644" y="5795"/>
                      <a:pt x="4392" y="6209"/>
                      <a:pt x="4875" y="6825"/>
                    </a:cubicBezTo>
                    <a:cubicBezTo>
                      <a:pt x="5405" y="7510"/>
                      <a:pt x="6463" y="8005"/>
                      <a:pt x="7643" y="8057"/>
                    </a:cubicBezTo>
                    <a:cubicBezTo>
                      <a:pt x="8788" y="8109"/>
                      <a:pt x="9744" y="7740"/>
                      <a:pt x="10210" y="7159"/>
                    </a:cubicBezTo>
                    <a:cubicBezTo>
                      <a:pt x="10618" y="6641"/>
                      <a:pt x="11240" y="6365"/>
                      <a:pt x="11879" y="6417"/>
                    </a:cubicBezTo>
                    <a:lnTo>
                      <a:pt x="12230" y="6445"/>
                    </a:lnTo>
                    <a:cubicBezTo>
                      <a:pt x="13179" y="6514"/>
                      <a:pt x="13927" y="5720"/>
                      <a:pt x="13927" y="4661"/>
                    </a:cubicBezTo>
                    <a:lnTo>
                      <a:pt x="13927" y="3798"/>
                    </a:lnTo>
                    <a:cubicBezTo>
                      <a:pt x="13945" y="2739"/>
                      <a:pt x="13191" y="1767"/>
                      <a:pt x="12241" y="1634"/>
                    </a:cubicBezTo>
                    <a:close/>
                  </a:path>
                </a:pathLst>
              </a:custGeom>
              <a:solidFill>
                <a:srgbClr val="134F5C">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1659760" y="1744209"/>
                <a:ext cx="912305" cy="381906"/>
              </a:xfrm>
              <a:custGeom>
                <a:avLst/>
                <a:gdLst/>
                <a:ahLst/>
                <a:cxnLst/>
                <a:rect l="l" t="t" r="r" b="b"/>
                <a:pathLst>
                  <a:path w="11884" h="4975" extrusionOk="0">
                    <a:moveTo>
                      <a:pt x="1663" y="1"/>
                    </a:moveTo>
                    <a:cubicBezTo>
                      <a:pt x="732" y="1"/>
                      <a:pt x="0" y="655"/>
                      <a:pt x="0" y="1568"/>
                    </a:cubicBezTo>
                    <a:lnTo>
                      <a:pt x="0" y="2298"/>
                    </a:lnTo>
                    <a:cubicBezTo>
                      <a:pt x="0" y="3300"/>
                      <a:pt x="881" y="4186"/>
                      <a:pt x="1940" y="4272"/>
                    </a:cubicBezTo>
                    <a:lnTo>
                      <a:pt x="10428" y="4969"/>
                    </a:lnTo>
                    <a:cubicBezTo>
                      <a:pt x="10471" y="4973"/>
                      <a:pt x="10514" y="4975"/>
                      <a:pt x="10557" y="4975"/>
                    </a:cubicBezTo>
                    <a:cubicBezTo>
                      <a:pt x="11306" y="4975"/>
                      <a:pt x="11884" y="4359"/>
                      <a:pt x="11878" y="3553"/>
                    </a:cubicBezTo>
                    <a:lnTo>
                      <a:pt x="11878" y="2931"/>
                    </a:lnTo>
                    <a:cubicBezTo>
                      <a:pt x="11878" y="2091"/>
                      <a:pt x="11239" y="1314"/>
                      <a:pt x="10428" y="1199"/>
                    </a:cubicBezTo>
                    <a:lnTo>
                      <a:pt x="1940" y="20"/>
                    </a:lnTo>
                    <a:cubicBezTo>
                      <a:pt x="1846" y="7"/>
                      <a:pt x="1753" y="1"/>
                      <a:pt x="1663" y="1"/>
                    </a:cubicBezTo>
                    <a:close/>
                  </a:path>
                </a:pathLst>
              </a:custGeom>
              <a:solidFill>
                <a:srgbClr val="134F5C">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1869181" y="1868649"/>
                <a:ext cx="542977" cy="150920"/>
              </a:xfrm>
              <a:custGeom>
                <a:avLst/>
                <a:gdLst/>
                <a:ahLst/>
                <a:cxnLst/>
                <a:rect l="l" t="t" r="r" b="b"/>
                <a:pathLst>
                  <a:path w="7073" h="1966" extrusionOk="0">
                    <a:moveTo>
                      <a:pt x="816" y="1"/>
                    </a:moveTo>
                    <a:cubicBezTo>
                      <a:pt x="355" y="1"/>
                      <a:pt x="0" y="251"/>
                      <a:pt x="0" y="608"/>
                    </a:cubicBezTo>
                    <a:cubicBezTo>
                      <a:pt x="0" y="1005"/>
                      <a:pt x="437" y="1368"/>
                      <a:pt x="973" y="1420"/>
                    </a:cubicBezTo>
                    <a:cubicBezTo>
                      <a:pt x="1020" y="1425"/>
                      <a:pt x="1067" y="1428"/>
                      <a:pt x="1112" y="1428"/>
                    </a:cubicBezTo>
                    <a:cubicBezTo>
                      <a:pt x="1570" y="1428"/>
                      <a:pt x="1922" y="1173"/>
                      <a:pt x="1922" y="827"/>
                    </a:cubicBezTo>
                    <a:cubicBezTo>
                      <a:pt x="1922" y="442"/>
                      <a:pt x="1502" y="85"/>
                      <a:pt x="973" y="10"/>
                    </a:cubicBezTo>
                    <a:cubicBezTo>
                      <a:pt x="919" y="4"/>
                      <a:pt x="867" y="1"/>
                      <a:pt x="816" y="1"/>
                    </a:cubicBezTo>
                    <a:close/>
                    <a:moveTo>
                      <a:pt x="6129" y="642"/>
                    </a:moveTo>
                    <a:cubicBezTo>
                      <a:pt x="5726" y="642"/>
                      <a:pt x="5415" y="877"/>
                      <a:pt x="5415" y="1213"/>
                    </a:cubicBezTo>
                    <a:cubicBezTo>
                      <a:pt x="5415" y="1581"/>
                      <a:pt x="5789" y="1909"/>
                      <a:pt x="6250" y="1961"/>
                    </a:cubicBezTo>
                    <a:cubicBezTo>
                      <a:pt x="6282" y="1964"/>
                      <a:pt x="6314" y="1965"/>
                      <a:pt x="6346" y="1965"/>
                    </a:cubicBezTo>
                    <a:cubicBezTo>
                      <a:pt x="6755" y="1965"/>
                      <a:pt x="7073" y="1728"/>
                      <a:pt x="7073" y="1403"/>
                    </a:cubicBezTo>
                    <a:cubicBezTo>
                      <a:pt x="7067" y="1040"/>
                      <a:pt x="6704" y="712"/>
                      <a:pt x="6250" y="649"/>
                    </a:cubicBezTo>
                    <a:cubicBezTo>
                      <a:pt x="6209" y="644"/>
                      <a:pt x="6169" y="642"/>
                      <a:pt x="6129" y="64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1638572" y="1464239"/>
                <a:ext cx="1018781" cy="568215"/>
              </a:xfrm>
              <a:custGeom>
                <a:avLst/>
                <a:gdLst/>
                <a:ahLst/>
                <a:cxnLst/>
                <a:rect l="l" t="t" r="r" b="b"/>
                <a:pathLst>
                  <a:path w="13271" h="7402" extrusionOk="0">
                    <a:moveTo>
                      <a:pt x="6768" y="524"/>
                    </a:moveTo>
                    <a:cubicBezTo>
                      <a:pt x="4028" y="1"/>
                      <a:pt x="1456" y="732"/>
                      <a:pt x="0" y="2337"/>
                    </a:cubicBezTo>
                    <a:cubicBezTo>
                      <a:pt x="414" y="3655"/>
                      <a:pt x="2503" y="5497"/>
                      <a:pt x="5812" y="6486"/>
                    </a:cubicBezTo>
                    <a:cubicBezTo>
                      <a:pt x="8839" y="7401"/>
                      <a:pt x="10934" y="7355"/>
                      <a:pt x="13271" y="6964"/>
                    </a:cubicBezTo>
                    <a:cubicBezTo>
                      <a:pt x="13271" y="4092"/>
                      <a:pt x="10514" y="1244"/>
                      <a:pt x="6768" y="524"/>
                    </a:cubicBez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1435753" y="1242075"/>
                <a:ext cx="1302054" cy="651197"/>
              </a:xfrm>
              <a:custGeom>
                <a:avLst/>
                <a:gdLst/>
                <a:ahLst/>
                <a:cxnLst/>
                <a:rect l="l" t="t" r="r" b="b"/>
                <a:pathLst>
                  <a:path w="16961" h="8483" extrusionOk="0">
                    <a:moveTo>
                      <a:pt x="16960" y="8483"/>
                    </a:moveTo>
                    <a:lnTo>
                      <a:pt x="16442" y="8414"/>
                    </a:lnTo>
                    <a:cubicBezTo>
                      <a:pt x="16442" y="5594"/>
                      <a:pt x="13501" y="2659"/>
                      <a:pt x="9496" y="1778"/>
                    </a:cubicBezTo>
                    <a:cubicBezTo>
                      <a:pt x="4961" y="788"/>
                      <a:pt x="818" y="2745"/>
                      <a:pt x="818" y="6267"/>
                    </a:cubicBezTo>
                    <a:lnTo>
                      <a:pt x="1" y="6152"/>
                    </a:lnTo>
                    <a:cubicBezTo>
                      <a:pt x="1" y="2187"/>
                      <a:pt x="4558" y="0"/>
                      <a:pt x="9496" y="1122"/>
                    </a:cubicBezTo>
                    <a:cubicBezTo>
                      <a:pt x="13818" y="2118"/>
                      <a:pt x="16960" y="5369"/>
                      <a:pt x="16960" y="84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2731048" y="1636121"/>
                <a:ext cx="31014" cy="285412"/>
              </a:xfrm>
              <a:custGeom>
                <a:avLst/>
                <a:gdLst/>
                <a:ahLst/>
                <a:cxnLst/>
                <a:rect l="l" t="t" r="r" b="b"/>
                <a:pathLst>
                  <a:path w="404" h="3718" extrusionOk="0">
                    <a:moveTo>
                      <a:pt x="202" y="3701"/>
                    </a:moveTo>
                    <a:lnTo>
                      <a:pt x="202" y="3701"/>
                    </a:lnTo>
                    <a:cubicBezTo>
                      <a:pt x="99" y="3689"/>
                      <a:pt x="1" y="3580"/>
                      <a:pt x="1" y="3453"/>
                    </a:cubicBezTo>
                    <a:lnTo>
                      <a:pt x="1" y="208"/>
                    </a:lnTo>
                    <a:cubicBezTo>
                      <a:pt x="1" y="87"/>
                      <a:pt x="87" y="0"/>
                      <a:pt x="202" y="18"/>
                    </a:cubicBezTo>
                    <a:lnTo>
                      <a:pt x="202" y="18"/>
                    </a:lnTo>
                    <a:cubicBezTo>
                      <a:pt x="311" y="41"/>
                      <a:pt x="404" y="156"/>
                      <a:pt x="404" y="277"/>
                    </a:cubicBezTo>
                    <a:lnTo>
                      <a:pt x="404" y="3511"/>
                    </a:lnTo>
                    <a:cubicBezTo>
                      <a:pt x="404" y="3626"/>
                      <a:pt x="311" y="3718"/>
                      <a:pt x="202" y="37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2356884" y="2088971"/>
                <a:ext cx="391898" cy="288483"/>
              </a:xfrm>
              <a:custGeom>
                <a:avLst/>
                <a:gdLst/>
                <a:ahLst/>
                <a:cxnLst/>
                <a:rect l="l" t="t" r="r" b="b"/>
                <a:pathLst>
                  <a:path w="5105" h="3758" extrusionOk="0">
                    <a:moveTo>
                      <a:pt x="259" y="3758"/>
                    </a:moveTo>
                    <a:cubicBezTo>
                      <a:pt x="127" y="3752"/>
                      <a:pt x="12" y="3643"/>
                      <a:pt x="6" y="3499"/>
                    </a:cubicBezTo>
                    <a:cubicBezTo>
                      <a:pt x="0" y="3355"/>
                      <a:pt x="110" y="3234"/>
                      <a:pt x="242" y="3234"/>
                    </a:cubicBezTo>
                    <a:cubicBezTo>
                      <a:pt x="4155" y="3177"/>
                      <a:pt x="4633" y="328"/>
                      <a:pt x="4656" y="207"/>
                    </a:cubicBezTo>
                    <a:cubicBezTo>
                      <a:pt x="4673" y="75"/>
                      <a:pt x="4783" y="0"/>
                      <a:pt x="4903" y="29"/>
                    </a:cubicBezTo>
                    <a:cubicBezTo>
                      <a:pt x="5019" y="63"/>
                      <a:pt x="5105" y="190"/>
                      <a:pt x="5088" y="322"/>
                    </a:cubicBezTo>
                    <a:cubicBezTo>
                      <a:pt x="5076" y="357"/>
                      <a:pt x="4547" y="3660"/>
                      <a:pt x="271" y="3752"/>
                    </a:cubicBezTo>
                    <a:cubicBezTo>
                      <a:pt x="265" y="3758"/>
                      <a:pt x="265" y="3758"/>
                      <a:pt x="259" y="37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2671016" y="1833566"/>
                <a:ext cx="141406" cy="306676"/>
              </a:xfrm>
              <a:custGeom>
                <a:avLst/>
                <a:gdLst/>
                <a:ahLst/>
                <a:cxnLst/>
                <a:rect l="l" t="t" r="r" b="b"/>
                <a:pathLst>
                  <a:path w="1842" h="3995" extrusionOk="0">
                    <a:moveTo>
                      <a:pt x="1209" y="3972"/>
                    </a:moveTo>
                    <a:lnTo>
                      <a:pt x="345" y="3903"/>
                    </a:lnTo>
                    <a:cubicBezTo>
                      <a:pt x="161" y="3885"/>
                      <a:pt x="259" y="3822"/>
                      <a:pt x="259" y="3621"/>
                    </a:cubicBezTo>
                    <a:cubicBezTo>
                      <a:pt x="259" y="3621"/>
                      <a:pt x="691" y="1837"/>
                      <a:pt x="0" y="306"/>
                    </a:cubicBezTo>
                    <a:cubicBezTo>
                      <a:pt x="0" y="133"/>
                      <a:pt x="52" y="35"/>
                      <a:pt x="150" y="1"/>
                    </a:cubicBezTo>
                    <a:lnTo>
                      <a:pt x="1209" y="81"/>
                    </a:lnTo>
                    <a:cubicBezTo>
                      <a:pt x="1387" y="110"/>
                      <a:pt x="1491" y="294"/>
                      <a:pt x="1531" y="490"/>
                    </a:cubicBezTo>
                    <a:cubicBezTo>
                      <a:pt x="1813" y="1693"/>
                      <a:pt x="1842" y="2809"/>
                      <a:pt x="1531" y="3644"/>
                    </a:cubicBezTo>
                    <a:cubicBezTo>
                      <a:pt x="1462" y="3828"/>
                      <a:pt x="1387" y="3995"/>
                      <a:pt x="1209" y="39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2282650" y="2306759"/>
                <a:ext cx="140561" cy="98566"/>
              </a:xfrm>
              <a:custGeom>
                <a:avLst/>
                <a:gdLst/>
                <a:ahLst/>
                <a:cxnLst/>
                <a:rect l="l" t="t" r="r" b="b"/>
                <a:pathLst>
                  <a:path w="1831" h="1284" extrusionOk="0">
                    <a:moveTo>
                      <a:pt x="1" y="616"/>
                    </a:moveTo>
                    <a:lnTo>
                      <a:pt x="1" y="616"/>
                    </a:lnTo>
                    <a:cubicBezTo>
                      <a:pt x="1" y="271"/>
                      <a:pt x="277" y="0"/>
                      <a:pt x="605" y="23"/>
                    </a:cubicBezTo>
                    <a:lnTo>
                      <a:pt x="1249" y="52"/>
                    </a:lnTo>
                    <a:cubicBezTo>
                      <a:pt x="1572" y="69"/>
                      <a:pt x="1831" y="345"/>
                      <a:pt x="1831" y="685"/>
                    </a:cubicBezTo>
                    <a:lnTo>
                      <a:pt x="1831" y="685"/>
                    </a:lnTo>
                    <a:cubicBezTo>
                      <a:pt x="1831" y="1019"/>
                      <a:pt x="1572" y="1283"/>
                      <a:pt x="1249" y="1278"/>
                    </a:cubicBezTo>
                    <a:lnTo>
                      <a:pt x="605" y="1260"/>
                    </a:lnTo>
                    <a:cubicBezTo>
                      <a:pt x="271" y="1249"/>
                      <a:pt x="1" y="961"/>
                      <a:pt x="1" y="6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327972" y="1655083"/>
                <a:ext cx="269147" cy="433953"/>
              </a:xfrm>
              <a:custGeom>
                <a:avLst/>
                <a:gdLst/>
                <a:ahLst/>
                <a:cxnLst/>
                <a:rect l="l" t="t" r="r" b="b"/>
                <a:pathLst>
                  <a:path w="3506" h="5653" extrusionOk="0">
                    <a:moveTo>
                      <a:pt x="3355" y="3080"/>
                    </a:moveTo>
                    <a:cubicBezTo>
                      <a:pt x="3212" y="4570"/>
                      <a:pt x="2492" y="5652"/>
                      <a:pt x="1733" y="5635"/>
                    </a:cubicBezTo>
                    <a:cubicBezTo>
                      <a:pt x="1232" y="5629"/>
                      <a:pt x="426" y="5635"/>
                      <a:pt x="426" y="5635"/>
                    </a:cubicBezTo>
                    <a:cubicBezTo>
                      <a:pt x="0" y="5169"/>
                      <a:pt x="541" y="3903"/>
                      <a:pt x="651" y="2815"/>
                    </a:cubicBezTo>
                    <a:cubicBezTo>
                      <a:pt x="754" y="1739"/>
                      <a:pt x="162" y="335"/>
                      <a:pt x="979" y="1"/>
                    </a:cubicBezTo>
                    <a:cubicBezTo>
                      <a:pt x="979" y="1"/>
                      <a:pt x="1876" y="139"/>
                      <a:pt x="2268" y="260"/>
                    </a:cubicBezTo>
                    <a:cubicBezTo>
                      <a:pt x="2987" y="473"/>
                      <a:pt x="3505" y="1595"/>
                      <a:pt x="3355" y="30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266558" y="1649786"/>
                <a:ext cx="231147" cy="443625"/>
              </a:xfrm>
              <a:custGeom>
                <a:avLst/>
                <a:gdLst/>
                <a:ahLst/>
                <a:cxnLst/>
                <a:rect l="l" t="t" r="r" b="b"/>
                <a:pathLst>
                  <a:path w="3011" h="5779" extrusionOk="0">
                    <a:moveTo>
                      <a:pt x="2861" y="3022"/>
                    </a:moveTo>
                    <a:cubicBezTo>
                      <a:pt x="2705" y="4576"/>
                      <a:pt x="1974" y="5779"/>
                      <a:pt x="1232" y="5704"/>
                    </a:cubicBezTo>
                    <a:cubicBezTo>
                      <a:pt x="484" y="5635"/>
                      <a:pt x="0" y="4311"/>
                      <a:pt x="162" y="2757"/>
                    </a:cubicBezTo>
                    <a:cubicBezTo>
                      <a:pt x="311" y="1204"/>
                      <a:pt x="1048" y="1"/>
                      <a:pt x="1784" y="70"/>
                    </a:cubicBezTo>
                    <a:cubicBezTo>
                      <a:pt x="2527" y="145"/>
                      <a:pt x="3010" y="1462"/>
                      <a:pt x="2861" y="30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936535" y="2478564"/>
                <a:ext cx="957444" cy="1122611"/>
              </a:xfrm>
              <a:custGeom>
                <a:avLst/>
                <a:gdLst/>
                <a:ahLst/>
                <a:cxnLst/>
                <a:rect l="l" t="t" r="r" b="b"/>
                <a:pathLst>
                  <a:path w="12472" h="14624" extrusionOk="0">
                    <a:moveTo>
                      <a:pt x="7908" y="47"/>
                    </a:moveTo>
                    <a:cubicBezTo>
                      <a:pt x="6774" y="1"/>
                      <a:pt x="5698" y="565"/>
                      <a:pt x="5042" y="1520"/>
                    </a:cubicBezTo>
                    <a:cubicBezTo>
                      <a:pt x="3321" y="4052"/>
                      <a:pt x="1" y="9404"/>
                      <a:pt x="990" y="11643"/>
                    </a:cubicBezTo>
                    <a:cubicBezTo>
                      <a:pt x="2314" y="14624"/>
                      <a:pt x="12471" y="3333"/>
                      <a:pt x="11211" y="1405"/>
                    </a:cubicBezTo>
                    <a:cubicBezTo>
                      <a:pt x="10543" y="381"/>
                      <a:pt x="9105" y="93"/>
                      <a:pt x="7908" y="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2974297" y="4595200"/>
                <a:ext cx="715241" cy="165725"/>
              </a:xfrm>
              <a:custGeom>
                <a:avLst/>
                <a:gdLst/>
                <a:ahLst/>
                <a:cxnLst/>
                <a:rect l="l" t="t" r="r" b="b"/>
                <a:pathLst>
                  <a:path w="18704" h="2159" extrusionOk="0">
                    <a:moveTo>
                      <a:pt x="18704" y="1082"/>
                    </a:moveTo>
                    <a:cubicBezTo>
                      <a:pt x="18704" y="1675"/>
                      <a:pt x="14520" y="2158"/>
                      <a:pt x="9352" y="2158"/>
                    </a:cubicBezTo>
                    <a:cubicBezTo>
                      <a:pt x="4190" y="2158"/>
                      <a:pt x="1" y="1675"/>
                      <a:pt x="1" y="1082"/>
                    </a:cubicBezTo>
                    <a:cubicBezTo>
                      <a:pt x="1" y="484"/>
                      <a:pt x="4190" y="0"/>
                      <a:pt x="9352" y="0"/>
                    </a:cubicBezTo>
                    <a:cubicBezTo>
                      <a:pt x="14520" y="0"/>
                      <a:pt x="18704" y="484"/>
                      <a:pt x="18704" y="1082"/>
                    </a:cubicBezTo>
                    <a:close/>
                  </a:path>
                </a:pathLst>
              </a:custGeom>
              <a:solidFill>
                <a:srgbClr val="134F5C">
                  <a:alpha val="32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3386257" y="3189429"/>
                <a:ext cx="41992" cy="47364"/>
              </a:xfrm>
              <a:custGeom>
                <a:avLst/>
                <a:gdLst/>
                <a:ahLst/>
                <a:cxnLst/>
                <a:rect l="l" t="t" r="r" b="b"/>
                <a:pathLst>
                  <a:path w="547" h="617" extrusionOk="0">
                    <a:moveTo>
                      <a:pt x="0" y="311"/>
                    </a:moveTo>
                    <a:cubicBezTo>
                      <a:pt x="0" y="484"/>
                      <a:pt x="121" y="616"/>
                      <a:pt x="271" y="616"/>
                    </a:cubicBezTo>
                    <a:cubicBezTo>
                      <a:pt x="426" y="616"/>
                      <a:pt x="547" y="484"/>
                      <a:pt x="547" y="311"/>
                    </a:cubicBezTo>
                    <a:cubicBezTo>
                      <a:pt x="547" y="138"/>
                      <a:pt x="426" y="0"/>
                      <a:pt x="271" y="0"/>
                    </a:cubicBezTo>
                    <a:cubicBezTo>
                      <a:pt x="121" y="0"/>
                      <a:pt x="0" y="138"/>
                      <a:pt x="0" y="311"/>
                    </a:cubicBez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3298282" y="3187203"/>
                <a:ext cx="108780" cy="291170"/>
              </a:xfrm>
              <a:custGeom>
                <a:avLst/>
                <a:gdLst/>
                <a:ahLst/>
                <a:cxnLst/>
                <a:rect l="l" t="t" r="r" b="b"/>
                <a:pathLst>
                  <a:path w="1417" h="3793" extrusionOk="0">
                    <a:moveTo>
                      <a:pt x="1" y="1951"/>
                    </a:moveTo>
                    <a:cubicBezTo>
                      <a:pt x="1" y="1951"/>
                      <a:pt x="122" y="3684"/>
                      <a:pt x="496" y="3718"/>
                    </a:cubicBezTo>
                    <a:cubicBezTo>
                      <a:pt x="1215" y="3793"/>
                      <a:pt x="1417" y="1951"/>
                      <a:pt x="1417" y="1951"/>
                    </a:cubicBezTo>
                    <a:lnTo>
                      <a:pt x="1417" y="1"/>
                    </a:lnTo>
                    <a:lnTo>
                      <a:pt x="1" y="1"/>
                    </a:lnTo>
                    <a:lnTo>
                      <a:pt x="1" y="1951"/>
                    </a:ln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3298282" y="3185897"/>
                <a:ext cx="109701" cy="129963"/>
              </a:xfrm>
              <a:custGeom>
                <a:avLst/>
                <a:gdLst/>
                <a:ahLst/>
                <a:cxnLst/>
                <a:rect l="l" t="t" r="r" b="b"/>
                <a:pathLst>
                  <a:path w="1429" h="1693" extrusionOk="0">
                    <a:moveTo>
                      <a:pt x="398" y="1692"/>
                    </a:moveTo>
                    <a:lnTo>
                      <a:pt x="398" y="1692"/>
                    </a:lnTo>
                    <a:cubicBezTo>
                      <a:pt x="254" y="1692"/>
                      <a:pt x="122" y="1663"/>
                      <a:pt x="1" y="1606"/>
                    </a:cubicBezTo>
                    <a:lnTo>
                      <a:pt x="1" y="0"/>
                    </a:lnTo>
                    <a:lnTo>
                      <a:pt x="1417" y="0"/>
                    </a:lnTo>
                    <a:lnTo>
                      <a:pt x="1417" y="645"/>
                    </a:lnTo>
                    <a:cubicBezTo>
                      <a:pt x="1428" y="1226"/>
                      <a:pt x="956" y="1692"/>
                      <a:pt x="398" y="1692"/>
                    </a:cubicBezTo>
                    <a:close/>
                  </a:path>
                </a:pathLst>
              </a:custGeom>
              <a:solidFill>
                <a:srgbClr val="134F5C">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3254140" y="3084258"/>
                <a:ext cx="153842" cy="216554"/>
              </a:xfrm>
              <a:custGeom>
                <a:avLst/>
                <a:gdLst/>
                <a:ahLst/>
                <a:cxnLst/>
                <a:rect l="l" t="t" r="r" b="b"/>
                <a:pathLst>
                  <a:path w="2004" h="2821" extrusionOk="0">
                    <a:moveTo>
                      <a:pt x="973" y="2821"/>
                    </a:moveTo>
                    <a:lnTo>
                      <a:pt x="973" y="2821"/>
                    </a:lnTo>
                    <a:cubicBezTo>
                      <a:pt x="1531" y="2821"/>
                      <a:pt x="2003" y="2349"/>
                      <a:pt x="2003" y="1779"/>
                    </a:cubicBezTo>
                    <a:lnTo>
                      <a:pt x="2003" y="944"/>
                    </a:lnTo>
                    <a:cubicBezTo>
                      <a:pt x="2003" y="403"/>
                      <a:pt x="1560" y="1"/>
                      <a:pt x="1031" y="29"/>
                    </a:cubicBezTo>
                    <a:lnTo>
                      <a:pt x="1031" y="29"/>
                    </a:lnTo>
                    <a:cubicBezTo>
                      <a:pt x="513" y="58"/>
                      <a:pt x="81" y="490"/>
                      <a:pt x="58" y="1008"/>
                    </a:cubicBezTo>
                    <a:lnTo>
                      <a:pt x="23" y="1813"/>
                    </a:lnTo>
                    <a:cubicBezTo>
                      <a:pt x="0" y="2372"/>
                      <a:pt x="421" y="2821"/>
                      <a:pt x="973" y="2821"/>
                    </a:cubicBez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3247538" y="3022844"/>
                <a:ext cx="193531" cy="195367"/>
              </a:xfrm>
              <a:custGeom>
                <a:avLst/>
                <a:gdLst/>
                <a:ahLst/>
                <a:cxnLst/>
                <a:rect l="l" t="t" r="r" b="b"/>
                <a:pathLst>
                  <a:path w="2521" h="2545" extrusionOk="0">
                    <a:moveTo>
                      <a:pt x="1473" y="1405"/>
                    </a:moveTo>
                    <a:cubicBezTo>
                      <a:pt x="1560" y="1319"/>
                      <a:pt x="1801" y="1911"/>
                      <a:pt x="1893" y="2055"/>
                    </a:cubicBezTo>
                    <a:cubicBezTo>
                      <a:pt x="1986" y="2199"/>
                      <a:pt x="1957" y="2544"/>
                      <a:pt x="1957" y="2544"/>
                    </a:cubicBezTo>
                    <a:lnTo>
                      <a:pt x="2089" y="2544"/>
                    </a:lnTo>
                    <a:lnTo>
                      <a:pt x="2089" y="2170"/>
                    </a:lnTo>
                    <a:cubicBezTo>
                      <a:pt x="2089" y="2170"/>
                      <a:pt x="2181" y="2147"/>
                      <a:pt x="2250" y="2228"/>
                    </a:cubicBezTo>
                    <a:cubicBezTo>
                      <a:pt x="2250" y="2228"/>
                      <a:pt x="2521" y="1652"/>
                      <a:pt x="2452" y="1336"/>
                    </a:cubicBezTo>
                    <a:cubicBezTo>
                      <a:pt x="2377" y="904"/>
                      <a:pt x="2262" y="893"/>
                      <a:pt x="2106" y="617"/>
                    </a:cubicBezTo>
                    <a:cubicBezTo>
                      <a:pt x="1784" y="24"/>
                      <a:pt x="6" y="1"/>
                      <a:pt x="6" y="1687"/>
                    </a:cubicBezTo>
                    <a:cubicBezTo>
                      <a:pt x="0" y="1693"/>
                      <a:pt x="1042" y="1854"/>
                      <a:pt x="1473" y="14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2855641" y="3298515"/>
                <a:ext cx="353054" cy="306216"/>
              </a:xfrm>
              <a:custGeom>
                <a:avLst/>
                <a:gdLst/>
                <a:ahLst/>
                <a:cxnLst/>
                <a:rect l="l" t="t" r="r" b="b"/>
                <a:pathLst>
                  <a:path w="4599" h="3989" extrusionOk="0">
                    <a:moveTo>
                      <a:pt x="449" y="329"/>
                    </a:moveTo>
                    <a:cubicBezTo>
                      <a:pt x="996" y="709"/>
                      <a:pt x="1399" y="588"/>
                      <a:pt x="1399" y="588"/>
                    </a:cubicBezTo>
                    <a:cubicBezTo>
                      <a:pt x="1399" y="588"/>
                      <a:pt x="1341" y="444"/>
                      <a:pt x="1313" y="231"/>
                    </a:cubicBezTo>
                    <a:cubicBezTo>
                      <a:pt x="1284" y="1"/>
                      <a:pt x="1577" y="133"/>
                      <a:pt x="1641" y="519"/>
                    </a:cubicBezTo>
                    <a:cubicBezTo>
                      <a:pt x="1681" y="789"/>
                      <a:pt x="2492" y="2360"/>
                      <a:pt x="3125" y="2763"/>
                    </a:cubicBezTo>
                    <a:lnTo>
                      <a:pt x="3586" y="2130"/>
                    </a:lnTo>
                    <a:lnTo>
                      <a:pt x="4599" y="2636"/>
                    </a:lnTo>
                    <a:cubicBezTo>
                      <a:pt x="4599" y="2636"/>
                      <a:pt x="3730" y="3989"/>
                      <a:pt x="3223" y="3960"/>
                    </a:cubicBezTo>
                    <a:cubicBezTo>
                      <a:pt x="2458" y="3914"/>
                      <a:pt x="1324" y="1439"/>
                      <a:pt x="1324" y="1439"/>
                    </a:cubicBezTo>
                    <a:cubicBezTo>
                      <a:pt x="939" y="916"/>
                      <a:pt x="214" y="916"/>
                      <a:pt x="104" y="801"/>
                    </a:cubicBezTo>
                    <a:cubicBezTo>
                      <a:pt x="1" y="674"/>
                      <a:pt x="208" y="156"/>
                      <a:pt x="449" y="329"/>
                    </a:cubicBez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3091087" y="3331678"/>
                <a:ext cx="532459" cy="433876"/>
              </a:xfrm>
              <a:custGeom>
                <a:avLst/>
                <a:gdLst/>
                <a:ahLst/>
                <a:cxnLst/>
                <a:rect l="l" t="t" r="r" b="b"/>
                <a:pathLst>
                  <a:path w="6936" h="5652" extrusionOk="0">
                    <a:moveTo>
                      <a:pt x="6935" y="2492"/>
                    </a:moveTo>
                    <a:lnTo>
                      <a:pt x="5756" y="472"/>
                    </a:lnTo>
                    <a:cubicBezTo>
                      <a:pt x="5727" y="415"/>
                      <a:pt x="5687" y="357"/>
                      <a:pt x="5641" y="305"/>
                    </a:cubicBezTo>
                    <a:cubicBezTo>
                      <a:pt x="5635" y="300"/>
                      <a:pt x="5629" y="288"/>
                      <a:pt x="5629" y="282"/>
                    </a:cubicBezTo>
                    <a:lnTo>
                      <a:pt x="5595" y="248"/>
                    </a:lnTo>
                    <a:lnTo>
                      <a:pt x="5554" y="213"/>
                    </a:lnTo>
                    <a:lnTo>
                      <a:pt x="5543" y="196"/>
                    </a:lnTo>
                    <a:cubicBezTo>
                      <a:pt x="5428" y="104"/>
                      <a:pt x="5249" y="0"/>
                      <a:pt x="4996" y="0"/>
                    </a:cubicBezTo>
                    <a:lnTo>
                      <a:pt x="4087" y="0"/>
                    </a:lnTo>
                    <a:cubicBezTo>
                      <a:pt x="4087" y="0"/>
                      <a:pt x="3972" y="950"/>
                      <a:pt x="3091" y="731"/>
                    </a:cubicBezTo>
                    <a:cubicBezTo>
                      <a:pt x="2671" y="622"/>
                      <a:pt x="2706" y="0"/>
                      <a:pt x="2706" y="0"/>
                    </a:cubicBezTo>
                    <a:lnTo>
                      <a:pt x="2096" y="0"/>
                    </a:lnTo>
                    <a:cubicBezTo>
                      <a:pt x="1796" y="0"/>
                      <a:pt x="1526" y="161"/>
                      <a:pt x="1371" y="392"/>
                    </a:cubicBezTo>
                    <a:lnTo>
                      <a:pt x="53" y="1899"/>
                    </a:lnTo>
                    <a:cubicBezTo>
                      <a:pt x="1" y="2009"/>
                      <a:pt x="904" y="3189"/>
                      <a:pt x="1140" y="2930"/>
                    </a:cubicBezTo>
                    <a:lnTo>
                      <a:pt x="1227" y="2814"/>
                    </a:lnTo>
                    <a:lnTo>
                      <a:pt x="1227" y="5652"/>
                    </a:lnTo>
                    <a:lnTo>
                      <a:pt x="5859" y="5652"/>
                    </a:lnTo>
                    <a:lnTo>
                      <a:pt x="5859" y="3096"/>
                    </a:lnTo>
                    <a:lnTo>
                      <a:pt x="5859" y="3327"/>
                    </a:lnTo>
                    <a:cubicBezTo>
                      <a:pt x="6182" y="3235"/>
                      <a:pt x="6792" y="2907"/>
                      <a:pt x="6935" y="249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3170618" y="3763724"/>
                <a:ext cx="221014" cy="831518"/>
              </a:xfrm>
              <a:custGeom>
                <a:avLst/>
                <a:gdLst/>
                <a:ahLst/>
                <a:cxnLst/>
                <a:rect l="l" t="t" r="r" b="b"/>
                <a:pathLst>
                  <a:path w="2879" h="10832" extrusionOk="0">
                    <a:moveTo>
                      <a:pt x="1" y="10831"/>
                    </a:moveTo>
                    <a:lnTo>
                      <a:pt x="1324" y="10831"/>
                    </a:lnTo>
                    <a:lnTo>
                      <a:pt x="2878" y="1"/>
                    </a:lnTo>
                    <a:lnTo>
                      <a:pt x="2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3236484" y="3763724"/>
                <a:ext cx="155147" cy="831518"/>
              </a:xfrm>
              <a:custGeom>
                <a:avLst/>
                <a:gdLst/>
                <a:ahLst/>
                <a:cxnLst/>
                <a:rect l="l" t="t" r="r" b="b"/>
                <a:pathLst>
                  <a:path w="2021" h="10832" extrusionOk="0">
                    <a:moveTo>
                      <a:pt x="1554" y="1"/>
                    </a:moveTo>
                    <a:lnTo>
                      <a:pt x="0" y="10831"/>
                    </a:lnTo>
                    <a:lnTo>
                      <a:pt x="466" y="10831"/>
                    </a:lnTo>
                    <a:lnTo>
                      <a:pt x="2020" y="1"/>
                    </a:ln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3316015" y="3763724"/>
                <a:ext cx="222703" cy="831518"/>
              </a:xfrm>
              <a:custGeom>
                <a:avLst/>
                <a:gdLst/>
                <a:ahLst/>
                <a:cxnLst/>
                <a:rect l="l" t="t" r="r" b="b"/>
                <a:pathLst>
                  <a:path w="2901" h="10832" extrusionOk="0">
                    <a:moveTo>
                      <a:pt x="1600" y="10831"/>
                    </a:moveTo>
                    <a:lnTo>
                      <a:pt x="2901" y="10831"/>
                    </a:lnTo>
                    <a:lnTo>
                      <a:pt x="2849" y="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3427328" y="3763724"/>
                <a:ext cx="111390" cy="831518"/>
              </a:xfrm>
              <a:custGeom>
                <a:avLst/>
                <a:gdLst/>
                <a:ahLst/>
                <a:cxnLst/>
                <a:rect l="l" t="t" r="r" b="b"/>
                <a:pathLst>
                  <a:path w="1451" h="10832" extrusionOk="0">
                    <a:moveTo>
                      <a:pt x="0" y="1"/>
                    </a:moveTo>
                    <a:cubicBezTo>
                      <a:pt x="0" y="1100"/>
                      <a:pt x="829" y="1129"/>
                      <a:pt x="818" y="2210"/>
                    </a:cubicBezTo>
                    <a:cubicBezTo>
                      <a:pt x="766" y="5531"/>
                      <a:pt x="818" y="10831"/>
                      <a:pt x="818" y="10831"/>
                    </a:cubicBezTo>
                    <a:lnTo>
                      <a:pt x="1451" y="10831"/>
                    </a:lnTo>
                    <a:lnTo>
                      <a:pt x="1399" y="1"/>
                    </a:ln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3185203" y="3415201"/>
                <a:ext cx="51357" cy="255858"/>
              </a:xfrm>
              <a:custGeom>
                <a:avLst/>
                <a:gdLst/>
                <a:ahLst/>
                <a:cxnLst/>
                <a:rect l="l" t="t" r="r" b="b"/>
                <a:pathLst>
                  <a:path w="669" h="3333" extrusionOk="0">
                    <a:moveTo>
                      <a:pt x="668" y="0"/>
                    </a:moveTo>
                    <a:lnTo>
                      <a:pt x="668" y="0"/>
                    </a:lnTo>
                    <a:cubicBezTo>
                      <a:pt x="404" y="46"/>
                      <a:pt x="317" y="512"/>
                      <a:pt x="1" y="806"/>
                    </a:cubicBezTo>
                    <a:lnTo>
                      <a:pt x="1" y="3332"/>
                    </a:lnTo>
                    <a:cubicBezTo>
                      <a:pt x="58" y="3102"/>
                      <a:pt x="317" y="1514"/>
                      <a:pt x="668" y="0"/>
                    </a:cubicBezTo>
                    <a:close/>
                  </a:path>
                </a:pathLst>
              </a:custGeom>
              <a:solidFill>
                <a:srgbClr val="134F5C">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3450742" y="4594729"/>
                <a:ext cx="213414" cy="86207"/>
              </a:xfrm>
              <a:custGeom>
                <a:avLst/>
                <a:gdLst/>
                <a:ahLst/>
                <a:cxnLst/>
                <a:rect l="l" t="t" r="r" b="b"/>
                <a:pathLst>
                  <a:path w="2780" h="1123" extrusionOk="0">
                    <a:moveTo>
                      <a:pt x="0" y="6"/>
                    </a:moveTo>
                    <a:lnTo>
                      <a:pt x="0" y="1123"/>
                    </a:lnTo>
                    <a:lnTo>
                      <a:pt x="2671" y="1123"/>
                    </a:lnTo>
                    <a:cubicBezTo>
                      <a:pt x="2671" y="1123"/>
                      <a:pt x="2780" y="564"/>
                      <a:pt x="1802" y="518"/>
                    </a:cubicBezTo>
                    <a:cubicBezTo>
                      <a:pt x="1088" y="490"/>
                      <a:pt x="1007" y="0"/>
                      <a:pt x="1007" y="0"/>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3170618" y="4595190"/>
                <a:ext cx="87592" cy="86207"/>
              </a:xfrm>
              <a:custGeom>
                <a:avLst/>
                <a:gdLst/>
                <a:ahLst/>
                <a:cxnLst/>
                <a:rect l="l" t="t" r="r" b="b"/>
                <a:pathLst>
                  <a:path w="1141" h="1123" extrusionOk="0">
                    <a:moveTo>
                      <a:pt x="1" y="1122"/>
                    </a:moveTo>
                    <a:lnTo>
                      <a:pt x="1140" y="1122"/>
                    </a:lnTo>
                    <a:lnTo>
                      <a:pt x="1140" y="0"/>
                    </a:lnTo>
                    <a:lnTo>
                      <a:pt x="3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3132234" y="4622979"/>
                <a:ext cx="113155" cy="58418"/>
              </a:xfrm>
              <a:custGeom>
                <a:avLst/>
                <a:gdLst/>
                <a:ahLst/>
                <a:cxnLst/>
                <a:rect l="l" t="t" r="r" b="b"/>
                <a:pathLst>
                  <a:path w="1474" h="761" extrusionOk="0">
                    <a:moveTo>
                      <a:pt x="0" y="760"/>
                    </a:moveTo>
                    <a:lnTo>
                      <a:pt x="1473" y="760"/>
                    </a:lnTo>
                    <a:lnTo>
                      <a:pt x="1473" y="398"/>
                    </a:lnTo>
                    <a:cubicBezTo>
                      <a:pt x="1473" y="173"/>
                      <a:pt x="1295" y="1"/>
                      <a:pt x="1076" y="1"/>
                    </a:cubicBezTo>
                    <a:lnTo>
                      <a:pt x="397" y="1"/>
                    </a:lnTo>
                    <a:cubicBezTo>
                      <a:pt x="173" y="1"/>
                      <a:pt x="0" y="179"/>
                      <a:pt x="0" y="3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3408750" y="3388179"/>
                <a:ext cx="129967" cy="375611"/>
              </a:xfrm>
              <a:custGeom>
                <a:avLst/>
                <a:gdLst/>
                <a:ahLst/>
                <a:cxnLst/>
                <a:rect l="l" t="t" r="r" b="b"/>
                <a:pathLst>
                  <a:path w="1693" h="4893" extrusionOk="0">
                    <a:moveTo>
                      <a:pt x="1290" y="1"/>
                    </a:moveTo>
                    <a:lnTo>
                      <a:pt x="1290" y="1"/>
                    </a:lnTo>
                    <a:cubicBezTo>
                      <a:pt x="1272" y="864"/>
                      <a:pt x="1301" y="2424"/>
                      <a:pt x="1226" y="2907"/>
                    </a:cubicBezTo>
                    <a:cubicBezTo>
                      <a:pt x="985" y="4415"/>
                      <a:pt x="1" y="4893"/>
                      <a:pt x="1" y="4893"/>
                    </a:cubicBezTo>
                    <a:lnTo>
                      <a:pt x="1693" y="4893"/>
                    </a:lnTo>
                    <a:lnTo>
                      <a:pt x="1693" y="1969"/>
                    </a:lnTo>
                    <a:cubicBezTo>
                      <a:pt x="1693" y="1497"/>
                      <a:pt x="1503" y="519"/>
                      <a:pt x="1290" y="1"/>
                    </a:cubicBezTo>
                    <a:close/>
                  </a:path>
                </a:pathLst>
              </a:custGeom>
              <a:solidFill>
                <a:srgbClr val="134F5C">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3481679" y="3541099"/>
                <a:ext cx="160828" cy="295622"/>
              </a:xfrm>
              <a:custGeom>
                <a:avLst/>
                <a:gdLst/>
                <a:ahLst/>
                <a:cxnLst/>
                <a:rect l="l" t="t" r="r" b="b"/>
                <a:pathLst>
                  <a:path w="2095" h="3851" extrusionOk="0">
                    <a:moveTo>
                      <a:pt x="1715" y="0"/>
                    </a:moveTo>
                    <a:cubicBezTo>
                      <a:pt x="1715" y="0"/>
                      <a:pt x="1324" y="409"/>
                      <a:pt x="823" y="593"/>
                    </a:cubicBezTo>
                    <a:cubicBezTo>
                      <a:pt x="863" y="639"/>
                      <a:pt x="984" y="863"/>
                      <a:pt x="1042" y="1024"/>
                    </a:cubicBezTo>
                    <a:lnTo>
                      <a:pt x="363" y="2935"/>
                    </a:lnTo>
                    <a:cubicBezTo>
                      <a:pt x="363" y="2935"/>
                      <a:pt x="104" y="2941"/>
                      <a:pt x="0" y="3079"/>
                    </a:cubicBezTo>
                    <a:lnTo>
                      <a:pt x="484" y="3850"/>
                    </a:lnTo>
                    <a:lnTo>
                      <a:pt x="806" y="3229"/>
                    </a:lnTo>
                    <a:lnTo>
                      <a:pt x="1980" y="1347"/>
                    </a:lnTo>
                    <a:cubicBezTo>
                      <a:pt x="2072" y="1157"/>
                      <a:pt x="2095" y="909"/>
                      <a:pt x="1715" y="0"/>
                    </a:cubicBez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2824704" y="1073725"/>
                <a:ext cx="979553" cy="884026"/>
              </a:xfrm>
              <a:custGeom>
                <a:avLst/>
                <a:gdLst/>
                <a:ahLst/>
                <a:cxnLst/>
                <a:rect l="l" t="t" r="r" b="b"/>
                <a:pathLst>
                  <a:path w="12760" h="11516" extrusionOk="0">
                    <a:moveTo>
                      <a:pt x="6377" y="0"/>
                    </a:moveTo>
                    <a:cubicBezTo>
                      <a:pt x="2855" y="0"/>
                      <a:pt x="1" y="2274"/>
                      <a:pt x="1" y="5076"/>
                    </a:cubicBezTo>
                    <a:cubicBezTo>
                      <a:pt x="1" y="6877"/>
                      <a:pt x="1169" y="8460"/>
                      <a:pt x="2947" y="9358"/>
                    </a:cubicBezTo>
                    <a:cubicBezTo>
                      <a:pt x="2717" y="9847"/>
                      <a:pt x="2303" y="10474"/>
                      <a:pt x="1601" y="10739"/>
                    </a:cubicBezTo>
                    <a:cubicBezTo>
                      <a:pt x="852" y="11027"/>
                      <a:pt x="3828" y="11516"/>
                      <a:pt x="5387" y="10094"/>
                    </a:cubicBezTo>
                    <a:cubicBezTo>
                      <a:pt x="5710" y="10135"/>
                      <a:pt x="6043" y="10158"/>
                      <a:pt x="6377" y="10158"/>
                    </a:cubicBezTo>
                    <a:cubicBezTo>
                      <a:pt x="9905" y="10158"/>
                      <a:pt x="12759" y="7885"/>
                      <a:pt x="12759" y="5082"/>
                    </a:cubicBezTo>
                    <a:cubicBezTo>
                      <a:pt x="12759" y="2274"/>
                      <a:pt x="9905" y="0"/>
                      <a:pt x="63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 name="Google Shape;425;p33"/>
              <p:cNvGrpSpPr/>
              <p:nvPr/>
            </p:nvGrpSpPr>
            <p:grpSpPr>
              <a:xfrm>
                <a:off x="3050673" y="1341842"/>
                <a:ext cx="527533" cy="273512"/>
                <a:chOff x="7999109" y="908965"/>
                <a:chExt cx="502460" cy="260513"/>
              </a:xfrm>
            </p:grpSpPr>
            <p:sp>
              <p:nvSpPr>
                <p:cNvPr id="426" name="Google Shape;426;p33"/>
                <p:cNvSpPr/>
                <p:nvPr/>
              </p:nvSpPr>
              <p:spPr>
                <a:xfrm>
                  <a:off x="7999109" y="908965"/>
                  <a:ext cx="178480" cy="31220"/>
                </a:xfrm>
                <a:custGeom>
                  <a:avLst/>
                  <a:gdLst/>
                  <a:ahLst/>
                  <a:cxnLst/>
                  <a:rect l="l" t="t" r="r" b="b"/>
                  <a:pathLst>
                    <a:path w="2441" h="427" extrusionOk="0">
                      <a:moveTo>
                        <a:pt x="0" y="1"/>
                      </a:moveTo>
                      <a:lnTo>
                        <a:pt x="2440" y="1"/>
                      </a:lnTo>
                      <a:lnTo>
                        <a:pt x="2440" y="426"/>
                      </a:lnTo>
                      <a:lnTo>
                        <a:pt x="0" y="4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999109" y="1061705"/>
                  <a:ext cx="234853" cy="31220"/>
                </a:xfrm>
                <a:custGeom>
                  <a:avLst/>
                  <a:gdLst/>
                  <a:ahLst/>
                  <a:cxnLst/>
                  <a:rect l="l" t="t" r="r" b="b"/>
                  <a:pathLst>
                    <a:path w="3212" h="427" extrusionOk="0">
                      <a:moveTo>
                        <a:pt x="0" y="1"/>
                      </a:moveTo>
                      <a:lnTo>
                        <a:pt x="3211" y="1"/>
                      </a:lnTo>
                      <a:lnTo>
                        <a:pt x="3211" y="426"/>
                      </a:lnTo>
                      <a:lnTo>
                        <a:pt x="0" y="4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8266715" y="1061705"/>
                  <a:ext cx="234853" cy="31220"/>
                </a:xfrm>
                <a:custGeom>
                  <a:avLst/>
                  <a:gdLst/>
                  <a:ahLst/>
                  <a:cxnLst/>
                  <a:rect l="l" t="t" r="r" b="b"/>
                  <a:pathLst>
                    <a:path w="3212" h="427" extrusionOk="0">
                      <a:moveTo>
                        <a:pt x="0" y="1"/>
                      </a:moveTo>
                      <a:lnTo>
                        <a:pt x="3211" y="1"/>
                      </a:lnTo>
                      <a:lnTo>
                        <a:pt x="3211" y="426"/>
                      </a:lnTo>
                      <a:lnTo>
                        <a:pt x="0" y="4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29" name="Google Shape;429;p33"/>
                <p:cNvSpPr/>
                <p:nvPr/>
              </p:nvSpPr>
              <p:spPr>
                <a:xfrm>
                  <a:off x="8216192" y="908965"/>
                  <a:ext cx="285378" cy="31220"/>
                </a:xfrm>
                <a:custGeom>
                  <a:avLst/>
                  <a:gdLst/>
                  <a:ahLst/>
                  <a:cxnLst/>
                  <a:rect l="l" t="t" r="r" b="b"/>
                  <a:pathLst>
                    <a:path w="3903" h="427" extrusionOk="0">
                      <a:moveTo>
                        <a:pt x="1" y="1"/>
                      </a:moveTo>
                      <a:lnTo>
                        <a:pt x="3902" y="1"/>
                      </a:lnTo>
                      <a:lnTo>
                        <a:pt x="3902" y="426"/>
                      </a:lnTo>
                      <a:lnTo>
                        <a:pt x="1" y="4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999109" y="985591"/>
                  <a:ext cx="104412" cy="30781"/>
                </a:xfrm>
                <a:custGeom>
                  <a:avLst/>
                  <a:gdLst/>
                  <a:ahLst/>
                  <a:cxnLst/>
                  <a:rect l="l" t="t" r="r" b="b"/>
                  <a:pathLst>
                    <a:path w="1428" h="421" extrusionOk="0">
                      <a:moveTo>
                        <a:pt x="0" y="0"/>
                      </a:moveTo>
                      <a:lnTo>
                        <a:pt x="1427" y="0"/>
                      </a:lnTo>
                      <a:lnTo>
                        <a:pt x="1427" y="420"/>
                      </a:lnTo>
                      <a:lnTo>
                        <a:pt x="0" y="42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8141759" y="985591"/>
                  <a:ext cx="144334" cy="30781"/>
                </a:xfrm>
                <a:custGeom>
                  <a:avLst/>
                  <a:gdLst/>
                  <a:ahLst/>
                  <a:cxnLst/>
                  <a:rect l="l" t="t" r="r" b="b"/>
                  <a:pathLst>
                    <a:path w="1974" h="421" extrusionOk="0">
                      <a:moveTo>
                        <a:pt x="0" y="0"/>
                      </a:moveTo>
                      <a:lnTo>
                        <a:pt x="1974" y="0"/>
                      </a:lnTo>
                      <a:lnTo>
                        <a:pt x="1974" y="420"/>
                      </a:lnTo>
                      <a:lnTo>
                        <a:pt x="0" y="42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8328937" y="985591"/>
                  <a:ext cx="172630" cy="30781"/>
                </a:xfrm>
                <a:custGeom>
                  <a:avLst/>
                  <a:gdLst/>
                  <a:ahLst/>
                  <a:cxnLst/>
                  <a:rect l="l" t="t" r="r" b="b"/>
                  <a:pathLst>
                    <a:path w="2361" h="421" extrusionOk="0">
                      <a:moveTo>
                        <a:pt x="1" y="0"/>
                      </a:moveTo>
                      <a:lnTo>
                        <a:pt x="2360" y="0"/>
                      </a:lnTo>
                      <a:lnTo>
                        <a:pt x="2360" y="420"/>
                      </a:lnTo>
                      <a:lnTo>
                        <a:pt x="1" y="42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999109" y="1138696"/>
                  <a:ext cx="142287" cy="30781"/>
                </a:xfrm>
                <a:custGeom>
                  <a:avLst/>
                  <a:gdLst/>
                  <a:ahLst/>
                  <a:cxnLst/>
                  <a:rect l="l" t="t" r="r" b="b"/>
                  <a:pathLst>
                    <a:path w="1946" h="421" extrusionOk="0">
                      <a:moveTo>
                        <a:pt x="0" y="1"/>
                      </a:moveTo>
                      <a:lnTo>
                        <a:pt x="1945" y="1"/>
                      </a:lnTo>
                      <a:lnTo>
                        <a:pt x="1945" y="421"/>
                      </a:lnTo>
                      <a:lnTo>
                        <a:pt x="0" y="42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4" name="Google Shape;434;p33"/>
            <p:cNvSpPr/>
            <p:nvPr/>
          </p:nvSpPr>
          <p:spPr>
            <a:xfrm>
              <a:off x="1049321" y="900579"/>
              <a:ext cx="136492" cy="136492"/>
            </a:xfrm>
            <a:custGeom>
              <a:avLst/>
              <a:gdLst/>
              <a:ahLst/>
              <a:cxnLst/>
              <a:rect l="l" t="t" r="r" b="b"/>
              <a:pathLst>
                <a:path w="4231" h="4231" extrusionOk="0">
                  <a:moveTo>
                    <a:pt x="4231" y="2118"/>
                  </a:moveTo>
                  <a:cubicBezTo>
                    <a:pt x="4231" y="3287"/>
                    <a:pt x="3287" y="4230"/>
                    <a:pt x="2119" y="4230"/>
                  </a:cubicBezTo>
                  <a:cubicBezTo>
                    <a:pt x="950" y="4230"/>
                    <a:pt x="1" y="3287"/>
                    <a:pt x="1" y="2118"/>
                  </a:cubicBezTo>
                  <a:cubicBezTo>
                    <a:pt x="1" y="950"/>
                    <a:pt x="950" y="1"/>
                    <a:pt x="2119" y="1"/>
                  </a:cubicBezTo>
                  <a:cubicBezTo>
                    <a:pt x="3287" y="1"/>
                    <a:pt x="4231" y="950"/>
                    <a:pt x="4231" y="21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5" name="Google Shape;72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Example – The Website</a:t>
            </a:r>
            <a:endParaRPr/>
          </a:p>
        </p:txBody>
      </p:sp>
      <p:pic>
        <p:nvPicPr>
          <p:cNvPr id="2" name="Picture 1" descr="A screenshot of a computer&#10;&#10;AI-generated content may be incorrect.">
            <a:extLst>
              <a:ext uri="{FF2B5EF4-FFF2-40B4-BE49-F238E27FC236}">
                <a16:creationId xmlns:a16="http://schemas.microsoft.com/office/drawing/2014/main" id="{D223B67E-55F4-2844-0BCA-AC3B638AB328}"/>
              </a:ext>
            </a:extLst>
          </p:cNvPr>
          <p:cNvPicPr>
            <a:picLocks noChangeAspect="1"/>
          </p:cNvPicPr>
          <p:nvPr/>
        </p:nvPicPr>
        <p:blipFill>
          <a:blip r:embed="rId3"/>
          <a:stretch>
            <a:fillRect/>
          </a:stretch>
        </p:blipFill>
        <p:spPr>
          <a:xfrm>
            <a:off x="304800" y="1087720"/>
            <a:ext cx="4122420" cy="1870781"/>
          </a:xfrm>
          <a:prstGeom prst="rect">
            <a:avLst/>
          </a:prstGeom>
        </p:spPr>
      </p:pic>
      <p:pic>
        <p:nvPicPr>
          <p:cNvPr id="3" name="Picture 2" descr="A screenshot of a computer&#10;&#10;AI-generated content may be incorrect.">
            <a:extLst>
              <a:ext uri="{FF2B5EF4-FFF2-40B4-BE49-F238E27FC236}">
                <a16:creationId xmlns:a16="http://schemas.microsoft.com/office/drawing/2014/main" id="{C70A5B77-D0F6-5C13-7F8F-EB3395238568}"/>
              </a:ext>
            </a:extLst>
          </p:cNvPr>
          <p:cNvPicPr>
            <a:picLocks noChangeAspect="1"/>
          </p:cNvPicPr>
          <p:nvPr/>
        </p:nvPicPr>
        <p:blipFill>
          <a:blip r:embed="rId4"/>
          <a:stretch>
            <a:fillRect/>
          </a:stretch>
        </p:blipFill>
        <p:spPr>
          <a:xfrm>
            <a:off x="4953629" y="807720"/>
            <a:ext cx="3884942" cy="2270760"/>
          </a:xfrm>
          <a:prstGeom prst="rect">
            <a:avLst/>
          </a:prstGeom>
        </p:spPr>
      </p:pic>
      <p:pic>
        <p:nvPicPr>
          <p:cNvPr id="4" name="Picture 3" descr="A screenshot of a computer&#10;&#10;AI-generated content may be incorrect.">
            <a:extLst>
              <a:ext uri="{FF2B5EF4-FFF2-40B4-BE49-F238E27FC236}">
                <a16:creationId xmlns:a16="http://schemas.microsoft.com/office/drawing/2014/main" id="{735ADFC0-98E8-27C5-8EFA-C028C4391044}"/>
              </a:ext>
            </a:extLst>
          </p:cNvPr>
          <p:cNvPicPr>
            <a:picLocks noChangeAspect="1"/>
          </p:cNvPicPr>
          <p:nvPr/>
        </p:nvPicPr>
        <p:blipFill>
          <a:blip r:embed="rId5"/>
          <a:stretch>
            <a:fillRect/>
          </a:stretch>
        </p:blipFill>
        <p:spPr>
          <a:xfrm>
            <a:off x="68781" y="2743200"/>
            <a:ext cx="2140819" cy="2400300"/>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8BB0E9AD-68D7-7728-8FF3-61EF422A7F8F}"/>
              </a:ext>
            </a:extLst>
          </p:cNvPr>
          <p:cNvPicPr>
            <a:picLocks noChangeAspect="1"/>
          </p:cNvPicPr>
          <p:nvPr/>
        </p:nvPicPr>
        <p:blipFill>
          <a:blip r:embed="rId6"/>
          <a:stretch>
            <a:fillRect/>
          </a:stretch>
        </p:blipFill>
        <p:spPr>
          <a:xfrm>
            <a:off x="3281868" y="2743200"/>
            <a:ext cx="2587883" cy="22783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2"/>
          <p:cNvSpPr/>
          <p:nvPr/>
        </p:nvSpPr>
        <p:spPr>
          <a:xfrm>
            <a:off x="886950" y="2857688"/>
            <a:ext cx="716400" cy="71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61" name="Google Shape;661;p42"/>
          <p:cNvSpPr/>
          <p:nvPr/>
        </p:nvSpPr>
        <p:spPr>
          <a:xfrm>
            <a:off x="4122950" y="1264814"/>
            <a:ext cx="716400" cy="71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62" name="Google Shape;662;p42"/>
          <p:cNvSpPr/>
          <p:nvPr/>
        </p:nvSpPr>
        <p:spPr>
          <a:xfrm>
            <a:off x="886950" y="1264814"/>
            <a:ext cx="716400" cy="71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63" name="Google Shape;663;p42"/>
          <p:cNvSpPr/>
          <p:nvPr/>
        </p:nvSpPr>
        <p:spPr>
          <a:xfrm>
            <a:off x="4122950" y="2856629"/>
            <a:ext cx="716400" cy="71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64" name="Google Shape;664;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How it Works - Benefits</a:t>
            </a:r>
          </a:p>
        </p:txBody>
      </p:sp>
      <p:sp>
        <p:nvSpPr>
          <p:cNvPr id="665" name="Google Shape;665;p42"/>
          <p:cNvSpPr txBox="1">
            <a:spLocks noGrp="1"/>
          </p:cNvSpPr>
          <p:nvPr>
            <p:ph type="subTitle" idx="1"/>
          </p:nvPr>
        </p:nvSpPr>
        <p:spPr>
          <a:xfrm>
            <a:off x="1967648" y="1621680"/>
            <a:ext cx="1978200" cy="665400"/>
          </a:xfrm>
          <a:prstGeom prst="rect">
            <a:avLst/>
          </a:prstGeom>
        </p:spPr>
        <p:txBody>
          <a:bodyPr spcFirstLastPara="1" wrap="square" lIns="91425" tIns="91425" rIns="91425" bIns="91425" anchor="t" anchorCtr="0">
            <a:noAutofit/>
          </a:bodyPr>
          <a:lstStyle/>
          <a:p>
            <a:pPr marL="0" indent="0"/>
            <a:r>
              <a:rPr lang="en"/>
              <a:t>React allows us to create a very user friendly website. </a:t>
            </a:r>
          </a:p>
        </p:txBody>
      </p:sp>
      <p:sp>
        <p:nvSpPr>
          <p:cNvPr id="666" name="Google Shape;666;p42"/>
          <p:cNvSpPr txBox="1">
            <a:spLocks noGrp="1"/>
          </p:cNvSpPr>
          <p:nvPr>
            <p:ph type="subTitle" idx="2"/>
          </p:nvPr>
        </p:nvSpPr>
        <p:spPr>
          <a:xfrm>
            <a:off x="5198152" y="1621680"/>
            <a:ext cx="1978200" cy="665400"/>
          </a:xfrm>
          <a:prstGeom prst="rect">
            <a:avLst/>
          </a:prstGeom>
        </p:spPr>
        <p:txBody>
          <a:bodyPr spcFirstLastPara="1" wrap="square" lIns="91425" tIns="91425" rIns="91425" bIns="91425" anchor="t" anchorCtr="0">
            <a:noAutofit/>
          </a:bodyPr>
          <a:lstStyle/>
          <a:p>
            <a:pPr marL="0" indent="0"/>
            <a:r>
              <a:rPr lang="en"/>
              <a:t>Finely tuned prompts with well trimmed data allows for quality cover letters.</a:t>
            </a:r>
          </a:p>
        </p:txBody>
      </p:sp>
      <p:sp>
        <p:nvSpPr>
          <p:cNvPr id="667" name="Google Shape;667;p42"/>
          <p:cNvSpPr txBox="1">
            <a:spLocks noGrp="1"/>
          </p:cNvSpPr>
          <p:nvPr>
            <p:ph type="subTitle" idx="3"/>
          </p:nvPr>
        </p:nvSpPr>
        <p:spPr>
          <a:xfrm>
            <a:off x="1967648" y="3214232"/>
            <a:ext cx="1978200" cy="665400"/>
          </a:xfrm>
          <a:prstGeom prst="rect">
            <a:avLst/>
          </a:prstGeom>
        </p:spPr>
        <p:txBody>
          <a:bodyPr spcFirstLastPara="1" wrap="square" lIns="91425" tIns="91425" rIns="91425" bIns="91425" anchor="t" anchorCtr="0">
            <a:noAutofit/>
          </a:bodyPr>
          <a:lstStyle/>
          <a:p>
            <a:pPr marL="0" indent="0"/>
            <a:r>
              <a:rPr lang="en"/>
              <a:t>The LLM works fast, saving time and allowing applicants to apply to more opportunities.</a:t>
            </a:r>
          </a:p>
        </p:txBody>
      </p:sp>
      <p:sp>
        <p:nvSpPr>
          <p:cNvPr id="668" name="Google Shape;668;p42"/>
          <p:cNvSpPr txBox="1">
            <a:spLocks noGrp="1"/>
          </p:cNvSpPr>
          <p:nvPr>
            <p:ph type="subTitle" idx="4"/>
          </p:nvPr>
        </p:nvSpPr>
        <p:spPr>
          <a:xfrm>
            <a:off x="5198152" y="3264871"/>
            <a:ext cx="1978200" cy="665400"/>
          </a:xfrm>
          <a:prstGeom prst="rect">
            <a:avLst/>
          </a:prstGeom>
        </p:spPr>
        <p:txBody>
          <a:bodyPr spcFirstLastPara="1" wrap="square" lIns="91425" tIns="91425" rIns="91425" bIns="91425" anchor="t" anchorCtr="0">
            <a:noAutofit/>
          </a:bodyPr>
          <a:lstStyle/>
          <a:p>
            <a:pPr marL="0" indent="0"/>
            <a:r>
              <a:rPr lang="en" dirty="0"/>
              <a:t>After </a:t>
            </a:r>
            <a:r>
              <a:rPr lang="en" dirty="0" err="1"/>
              <a:t>LaTex</a:t>
            </a:r>
            <a:r>
              <a:rPr lang="en" dirty="0"/>
              <a:t> has compiled the letter, it becomes a ATS friendly PDF.</a:t>
            </a:r>
          </a:p>
        </p:txBody>
      </p:sp>
      <p:sp>
        <p:nvSpPr>
          <p:cNvPr id="669" name="Google Shape;669;p42"/>
          <p:cNvSpPr txBox="1">
            <a:spLocks noGrp="1"/>
          </p:cNvSpPr>
          <p:nvPr>
            <p:ph type="subTitle" idx="5"/>
          </p:nvPr>
        </p:nvSpPr>
        <p:spPr>
          <a:xfrm>
            <a:off x="1967648" y="1265098"/>
            <a:ext cx="1978200" cy="405600"/>
          </a:xfrm>
          <a:prstGeom prst="rect">
            <a:avLst/>
          </a:prstGeom>
        </p:spPr>
        <p:txBody>
          <a:bodyPr spcFirstLastPara="1" wrap="square" lIns="91425" tIns="91425" rIns="91425" bIns="91425" anchor="b" anchorCtr="0">
            <a:noAutofit/>
          </a:bodyPr>
          <a:lstStyle/>
          <a:p>
            <a:pPr marL="0" indent="0"/>
            <a:r>
              <a:rPr lang="en"/>
              <a:t>Easy to Use</a:t>
            </a:r>
            <a:endParaRPr/>
          </a:p>
        </p:txBody>
      </p:sp>
      <p:sp>
        <p:nvSpPr>
          <p:cNvPr id="670" name="Google Shape;670;p42"/>
          <p:cNvSpPr txBox="1">
            <a:spLocks noGrp="1"/>
          </p:cNvSpPr>
          <p:nvPr>
            <p:ph type="subTitle" idx="6"/>
          </p:nvPr>
        </p:nvSpPr>
        <p:spPr>
          <a:xfrm>
            <a:off x="5198150" y="1221693"/>
            <a:ext cx="1978200" cy="40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Reliable</a:t>
            </a:r>
          </a:p>
        </p:txBody>
      </p:sp>
      <p:sp>
        <p:nvSpPr>
          <p:cNvPr id="671" name="Google Shape;671;p42"/>
          <p:cNvSpPr txBox="1">
            <a:spLocks noGrp="1"/>
          </p:cNvSpPr>
          <p:nvPr>
            <p:ph type="subTitle" idx="7"/>
          </p:nvPr>
        </p:nvSpPr>
        <p:spPr>
          <a:xfrm>
            <a:off x="1967648" y="2857700"/>
            <a:ext cx="1978200" cy="40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Efficiency</a:t>
            </a:r>
          </a:p>
        </p:txBody>
      </p:sp>
      <p:sp>
        <p:nvSpPr>
          <p:cNvPr id="672" name="Google Shape;672;p42"/>
          <p:cNvSpPr txBox="1">
            <a:spLocks noGrp="1"/>
          </p:cNvSpPr>
          <p:nvPr>
            <p:ph type="subTitle" idx="8"/>
          </p:nvPr>
        </p:nvSpPr>
        <p:spPr>
          <a:xfrm>
            <a:off x="5198150" y="2857700"/>
            <a:ext cx="1978200" cy="40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Universal</a:t>
            </a:r>
          </a:p>
        </p:txBody>
      </p:sp>
      <p:grpSp>
        <p:nvGrpSpPr>
          <p:cNvPr id="673" name="Google Shape;673;p42"/>
          <p:cNvGrpSpPr/>
          <p:nvPr/>
        </p:nvGrpSpPr>
        <p:grpSpPr>
          <a:xfrm>
            <a:off x="1010107" y="1372855"/>
            <a:ext cx="470086" cy="500326"/>
            <a:chOff x="4663732" y="1480816"/>
            <a:chExt cx="470086" cy="500326"/>
          </a:xfrm>
        </p:grpSpPr>
        <p:sp>
          <p:nvSpPr>
            <p:cNvPr id="674" name="Google Shape;674;p42"/>
            <p:cNvSpPr/>
            <p:nvPr/>
          </p:nvSpPr>
          <p:spPr>
            <a:xfrm>
              <a:off x="5045882" y="1539550"/>
              <a:ext cx="87855" cy="59634"/>
            </a:xfrm>
            <a:custGeom>
              <a:avLst/>
              <a:gdLst/>
              <a:ahLst/>
              <a:cxnLst/>
              <a:rect l="l" t="t" r="r" b="b"/>
              <a:pathLst>
                <a:path w="3219" h="2185" extrusionOk="0">
                  <a:moveTo>
                    <a:pt x="0" y="1"/>
                  </a:moveTo>
                  <a:lnTo>
                    <a:pt x="0" y="2185"/>
                  </a:lnTo>
                  <a:lnTo>
                    <a:pt x="3215" y="2185"/>
                  </a:lnTo>
                  <a:lnTo>
                    <a:pt x="3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2"/>
            <p:cNvSpPr/>
            <p:nvPr/>
          </p:nvSpPr>
          <p:spPr>
            <a:xfrm>
              <a:off x="5050685" y="1833681"/>
              <a:ext cx="79012" cy="120606"/>
            </a:xfrm>
            <a:custGeom>
              <a:avLst/>
              <a:gdLst/>
              <a:ahLst/>
              <a:cxnLst/>
              <a:rect l="l" t="t" r="r" b="b"/>
              <a:pathLst>
                <a:path w="2895" h="4419" extrusionOk="0">
                  <a:moveTo>
                    <a:pt x="1" y="0"/>
                  </a:moveTo>
                  <a:lnTo>
                    <a:pt x="1433" y="4418"/>
                  </a:lnTo>
                  <a:lnTo>
                    <a:pt x="28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2"/>
            <p:cNvSpPr/>
            <p:nvPr/>
          </p:nvSpPr>
          <p:spPr>
            <a:xfrm>
              <a:off x="4899185" y="1862856"/>
              <a:ext cx="29421" cy="29394"/>
            </a:xfrm>
            <a:custGeom>
              <a:avLst/>
              <a:gdLst/>
              <a:ahLst/>
              <a:cxnLst/>
              <a:rect l="l" t="t" r="r" b="b"/>
              <a:pathLst>
                <a:path w="1078" h="1077" extrusionOk="0">
                  <a:moveTo>
                    <a:pt x="541" y="0"/>
                  </a:moveTo>
                  <a:cubicBezTo>
                    <a:pt x="244" y="0"/>
                    <a:pt x="1" y="244"/>
                    <a:pt x="1" y="540"/>
                  </a:cubicBezTo>
                  <a:cubicBezTo>
                    <a:pt x="1" y="837"/>
                    <a:pt x="244" y="1077"/>
                    <a:pt x="541" y="1077"/>
                  </a:cubicBezTo>
                  <a:cubicBezTo>
                    <a:pt x="834" y="1077"/>
                    <a:pt x="1077" y="837"/>
                    <a:pt x="1077" y="540"/>
                  </a:cubicBezTo>
                  <a:cubicBezTo>
                    <a:pt x="1077" y="244"/>
                    <a:pt x="834" y="0"/>
                    <a:pt x="5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2"/>
            <p:cNvSpPr/>
            <p:nvPr/>
          </p:nvSpPr>
          <p:spPr>
            <a:xfrm>
              <a:off x="4663732" y="1480816"/>
              <a:ext cx="352892" cy="500326"/>
            </a:xfrm>
            <a:custGeom>
              <a:avLst/>
              <a:gdLst/>
              <a:ahLst/>
              <a:cxnLst/>
              <a:rect l="l" t="t" r="r" b="b"/>
              <a:pathLst>
                <a:path w="12930" h="18332" extrusionOk="0">
                  <a:moveTo>
                    <a:pt x="9387" y="6038"/>
                  </a:moveTo>
                  <a:lnTo>
                    <a:pt x="10145" y="6796"/>
                  </a:lnTo>
                  <a:lnTo>
                    <a:pt x="9387" y="7555"/>
                  </a:lnTo>
                  <a:lnTo>
                    <a:pt x="10145" y="8314"/>
                  </a:lnTo>
                  <a:lnTo>
                    <a:pt x="9387" y="9072"/>
                  </a:lnTo>
                  <a:lnTo>
                    <a:pt x="8628" y="8314"/>
                  </a:lnTo>
                  <a:lnTo>
                    <a:pt x="7869" y="9072"/>
                  </a:lnTo>
                  <a:lnTo>
                    <a:pt x="7111" y="8314"/>
                  </a:lnTo>
                  <a:lnTo>
                    <a:pt x="7869" y="7555"/>
                  </a:lnTo>
                  <a:lnTo>
                    <a:pt x="7111" y="6796"/>
                  </a:lnTo>
                  <a:lnTo>
                    <a:pt x="7869" y="6038"/>
                  </a:lnTo>
                  <a:lnTo>
                    <a:pt x="8628" y="6796"/>
                  </a:lnTo>
                  <a:lnTo>
                    <a:pt x="9387" y="6038"/>
                  </a:lnTo>
                  <a:close/>
                  <a:moveTo>
                    <a:pt x="5092" y="12488"/>
                  </a:moveTo>
                  <a:lnTo>
                    <a:pt x="5851" y="13247"/>
                  </a:lnTo>
                  <a:lnTo>
                    <a:pt x="5092" y="14006"/>
                  </a:lnTo>
                  <a:lnTo>
                    <a:pt x="5851" y="14764"/>
                  </a:lnTo>
                  <a:lnTo>
                    <a:pt x="5092" y="15523"/>
                  </a:lnTo>
                  <a:lnTo>
                    <a:pt x="4333" y="14764"/>
                  </a:lnTo>
                  <a:lnTo>
                    <a:pt x="3575" y="15523"/>
                  </a:lnTo>
                  <a:lnTo>
                    <a:pt x="2816" y="14764"/>
                  </a:lnTo>
                  <a:lnTo>
                    <a:pt x="3575" y="14006"/>
                  </a:lnTo>
                  <a:lnTo>
                    <a:pt x="2816" y="13247"/>
                  </a:lnTo>
                  <a:lnTo>
                    <a:pt x="3575" y="12488"/>
                  </a:lnTo>
                  <a:lnTo>
                    <a:pt x="4333" y="13247"/>
                  </a:lnTo>
                  <a:lnTo>
                    <a:pt x="5092" y="12488"/>
                  </a:lnTo>
                  <a:close/>
                  <a:moveTo>
                    <a:pt x="3797" y="2904"/>
                  </a:moveTo>
                  <a:lnTo>
                    <a:pt x="5840" y="5628"/>
                  </a:lnTo>
                  <a:lnTo>
                    <a:pt x="4979" y="6271"/>
                  </a:lnTo>
                  <a:lnTo>
                    <a:pt x="4337" y="5410"/>
                  </a:lnTo>
                  <a:lnTo>
                    <a:pt x="4337" y="8808"/>
                  </a:lnTo>
                  <a:lnTo>
                    <a:pt x="9708" y="10957"/>
                  </a:lnTo>
                  <a:lnTo>
                    <a:pt x="9708" y="13028"/>
                  </a:lnTo>
                  <a:cubicBezTo>
                    <a:pt x="10332" y="13250"/>
                    <a:pt x="10784" y="13840"/>
                    <a:pt x="10784" y="14542"/>
                  </a:cubicBezTo>
                  <a:cubicBezTo>
                    <a:pt x="10777" y="15428"/>
                    <a:pt x="10054" y="16151"/>
                    <a:pt x="9168" y="16151"/>
                  </a:cubicBezTo>
                  <a:cubicBezTo>
                    <a:pt x="8279" y="16151"/>
                    <a:pt x="7555" y="15428"/>
                    <a:pt x="7555" y="14542"/>
                  </a:cubicBezTo>
                  <a:cubicBezTo>
                    <a:pt x="7555" y="13840"/>
                    <a:pt x="8007" y="13254"/>
                    <a:pt x="8631" y="13028"/>
                  </a:cubicBezTo>
                  <a:lnTo>
                    <a:pt x="8631" y="11684"/>
                  </a:lnTo>
                  <a:lnTo>
                    <a:pt x="3261" y="9535"/>
                  </a:lnTo>
                  <a:lnTo>
                    <a:pt x="3261" y="5410"/>
                  </a:lnTo>
                  <a:lnTo>
                    <a:pt x="2615" y="6271"/>
                  </a:lnTo>
                  <a:lnTo>
                    <a:pt x="1757" y="5628"/>
                  </a:lnTo>
                  <a:lnTo>
                    <a:pt x="3797" y="2904"/>
                  </a:lnTo>
                  <a:close/>
                  <a:moveTo>
                    <a:pt x="0" y="0"/>
                  </a:moveTo>
                  <a:lnTo>
                    <a:pt x="0" y="18332"/>
                  </a:lnTo>
                  <a:lnTo>
                    <a:pt x="12929" y="18332"/>
                  </a:lnTo>
                  <a:lnTo>
                    <a:pt x="12929" y="4337"/>
                  </a:lnTo>
                  <a:lnTo>
                    <a:pt x="8628" y="4337"/>
                  </a:lnTo>
                  <a:lnTo>
                    <a:pt x="86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2"/>
            <p:cNvSpPr/>
            <p:nvPr/>
          </p:nvSpPr>
          <p:spPr>
            <a:xfrm>
              <a:off x="4928579" y="1489468"/>
              <a:ext cx="79367" cy="80349"/>
            </a:xfrm>
            <a:custGeom>
              <a:avLst/>
              <a:gdLst/>
              <a:ahLst/>
              <a:cxnLst/>
              <a:rect l="l" t="t" r="r" b="b"/>
              <a:pathLst>
                <a:path w="2908" h="2944" extrusionOk="0">
                  <a:moveTo>
                    <a:pt x="0" y="1"/>
                  </a:moveTo>
                  <a:lnTo>
                    <a:pt x="0" y="2944"/>
                  </a:lnTo>
                  <a:lnTo>
                    <a:pt x="2908" y="2944"/>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2"/>
            <p:cNvSpPr/>
            <p:nvPr/>
          </p:nvSpPr>
          <p:spPr>
            <a:xfrm>
              <a:off x="5045882" y="1628359"/>
              <a:ext cx="87936" cy="175982"/>
            </a:xfrm>
            <a:custGeom>
              <a:avLst/>
              <a:gdLst/>
              <a:ahLst/>
              <a:cxnLst/>
              <a:rect l="l" t="t" r="r" b="b"/>
              <a:pathLst>
                <a:path w="3222" h="6448" extrusionOk="0">
                  <a:moveTo>
                    <a:pt x="0" y="0"/>
                  </a:moveTo>
                  <a:lnTo>
                    <a:pt x="0" y="6447"/>
                  </a:lnTo>
                  <a:lnTo>
                    <a:pt x="3222" y="6447"/>
                  </a:lnTo>
                  <a:lnTo>
                    <a:pt x="32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42"/>
          <p:cNvGrpSpPr/>
          <p:nvPr/>
        </p:nvGrpSpPr>
        <p:grpSpPr>
          <a:xfrm>
            <a:off x="4230931" y="1375893"/>
            <a:ext cx="500435" cy="500435"/>
            <a:chOff x="1512431" y="2099592"/>
            <a:chExt cx="500435" cy="500435"/>
          </a:xfrm>
        </p:grpSpPr>
        <p:sp>
          <p:nvSpPr>
            <p:cNvPr id="681" name="Google Shape;681;p42"/>
            <p:cNvSpPr/>
            <p:nvPr/>
          </p:nvSpPr>
          <p:spPr>
            <a:xfrm>
              <a:off x="1512431" y="2158134"/>
              <a:ext cx="441784" cy="261107"/>
            </a:xfrm>
            <a:custGeom>
              <a:avLst/>
              <a:gdLst/>
              <a:ahLst/>
              <a:cxnLst/>
              <a:rect l="l" t="t" r="r" b="b"/>
              <a:pathLst>
                <a:path w="16187" h="9567" extrusionOk="0">
                  <a:moveTo>
                    <a:pt x="0" y="1"/>
                  </a:moveTo>
                  <a:lnTo>
                    <a:pt x="0" y="1077"/>
                  </a:lnTo>
                  <a:lnTo>
                    <a:pt x="4549" y="1077"/>
                  </a:lnTo>
                  <a:lnTo>
                    <a:pt x="6744" y="4302"/>
                  </a:lnTo>
                  <a:lnTo>
                    <a:pt x="2149" y="4302"/>
                  </a:lnTo>
                  <a:lnTo>
                    <a:pt x="2149" y="8632"/>
                  </a:lnTo>
                  <a:lnTo>
                    <a:pt x="4542" y="8632"/>
                  </a:lnTo>
                  <a:lnTo>
                    <a:pt x="6070" y="6306"/>
                  </a:lnTo>
                  <a:lnTo>
                    <a:pt x="7146" y="9567"/>
                  </a:lnTo>
                  <a:lnTo>
                    <a:pt x="7767" y="8632"/>
                  </a:lnTo>
                  <a:lnTo>
                    <a:pt x="9951" y="8632"/>
                  </a:lnTo>
                  <a:lnTo>
                    <a:pt x="11476" y="6306"/>
                  </a:lnTo>
                  <a:lnTo>
                    <a:pt x="12552" y="9567"/>
                  </a:lnTo>
                  <a:lnTo>
                    <a:pt x="13177" y="8628"/>
                  </a:lnTo>
                  <a:lnTo>
                    <a:pt x="16187" y="8628"/>
                  </a:lnTo>
                  <a:lnTo>
                    <a:pt x="16187" y="4299"/>
                  </a:lnTo>
                  <a:lnTo>
                    <a:pt x="8046" y="4299"/>
                  </a:lnTo>
                  <a:lnTo>
                    <a:pt x="51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2"/>
            <p:cNvSpPr/>
            <p:nvPr/>
          </p:nvSpPr>
          <p:spPr>
            <a:xfrm>
              <a:off x="1570892" y="2397544"/>
              <a:ext cx="383132" cy="143722"/>
            </a:xfrm>
            <a:custGeom>
              <a:avLst/>
              <a:gdLst/>
              <a:ahLst/>
              <a:cxnLst/>
              <a:rect l="l" t="t" r="r" b="b"/>
              <a:pathLst>
                <a:path w="14038" h="5266" extrusionOk="0">
                  <a:moveTo>
                    <a:pt x="3600" y="1"/>
                  </a:moveTo>
                  <a:lnTo>
                    <a:pt x="2979" y="936"/>
                  </a:lnTo>
                  <a:lnTo>
                    <a:pt x="0" y="936"/>
                  </a:lnTo>
                  <a:lnTo>
                    <a:pt x="0" y="5266"/>
                  </a:lnTo>
                  <a:lnTo>
                    <a:pt x="14038" y="5266"/>
                  </a:lnTo>
                  <a:lnTo>
                    <a:pt x="14038" y="936"/>
                  </a:lnTo>
                  <a:lnTo>
                    <a:pt x="11606" y="936"/>
                  </a:lnTo>
                  <a:lnTo>
                    <a:pt x="10085" y="3223"/>
                  </a:lnTo>
                  <a:lnTo>
                    <a:pt x="9009" y="1"/>
                  </a:lnTo>
                  <a:lnTo>
                    <a:pt x="8388" y="936"/>
                  </a:lnTo>
                  <a:lnTo>
                    <a:pt x="6204" y="936"/>
                  </a:lnTo>
                  <a:lnTo>
                    <a:pt x="4676" y="3223"/>
                  </a:lnTo>
                  <a:lnTo>
                    <a:pt x="36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2"/>
            <p:cNvSpPr/>
            <p:nvPr/>
          </p:nvSpPr>
          <p:spPr>
            <a:xfrm>
              <a:off x="1924821" y="2216676"/>
              <a:ext cx="88046" cy="88073"/>
            </a:xfrm>
            <a:custGeom>
              <a:avLst/>
              <a:gdLst/>
              <a:ahLst/>
              <a:cxnLst/>
              <a:rect l="l" t="t" r="r" b="b"/>
              <a:pathLst>
                <a:path w="3226" h="3227" extrusionOk="0">
                  <a:moveTo>
                    <a:pt x="0" y="1"/>
                  </a:moveTo>
                  <a:lnTo>
                    <a:pt x="0" y="1077"/>
                  </a:lnTo>
                  <a:lnTo>
                    <a:pt x="2149" y="1077"/>
                  </a:lnTo>
                  <a:lnTo>
                    <a:pt x="2149" y="3226"/>
                  </a:lnTo>
                  <a:lnTo>
                    <a:pt x="3226" y="3226"/>
                  </a:lnTo>
                  <a:lnTo>
                    <a:pt x="3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2"/>
            <p:cNvSpPr/>
            <p:nvPr/>
          </p:nvSpPr>
          <p:spPr>
            <a:xfrm>
              <a:off x="1924821" y="2510999"/>
              <a:ext cx="88046" cy="89028"/>
            </a:xfrm>
            <a:custGeom>
              <a:avLst/>
              <a:gdLst/>
              <a:ahLst/>
              <a:cxnLst/>
              <a:rect l="l" t="t" r="r" b="b"/>
              <a:pathLst>
                <a:path w="3226" h="3262" extrusionOk="0">
                  <a:moveTo>
                    <a:pt x="2149" y="1"/>
                  </a:moveTo>
                  <a:lnTo>
                    <a:pt x="2149" y="2185"/>
                  </a:lnTo>
                  <a:lnTo>
                    <a:pt x="0" y="2185"/>
                  </a:lnTo>
                  <a:lnTo>
                    <a:pt x="0" y="3261"/>
                  </a:lnTo>
                  <a:lnTo>
                    <a:pt x="3226" y="3261"/>
                  </a:lnTo>
                  <a:lnTo>
                    <a:pt x="3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2"/>
            <p:cNvSpPr/>
            <p:nvPr/>
          </p:nvSpPr>
          <p:spPr>
            <a:xfrm>
              <a:off x="1512431" y="2216676"/>
              <a:ext cx="58679" cy="88073"/>
            </a:xfrm>
            <a:custGeom>
              <a:avLst/>
              <a:gdLst/>
              <a:ahLst/>
              <a:cxnLst/>
              <a:rect l="l" t="t" r="r" b="b"/>
              <a:pathLst>
                <a:path w="2150" h="3227" extrusionOk="0">
                  <a:moveTo>
                    <a:pt x="0" y="1"/>
                  </a:moveTo>
                  <a:lnTo>
                    <a:pt x="0" y="3226"/>
                  </a:lnTo>
                  <a:lnTo>
                    <a:pt x="1077" y="3226"/>
                  </a:lnTo>
                  <a:lnTo>
                    <a:pt x="1077" y="1077"/>
                  </a:lnTo>
                  <a:lnTo>
                    <a:pt x="2149" y="1077"/>
                  </a:lnTo>
                  <a:lnTo>
                    <a:pt x="21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2"/>
            <p:cNvSpPr/>
            <p:nvPr/>
          </p:nvSpPr>
          <p:spPr>
            <a:xfrm>
              <a:off x="1512431" y="2510999"/>
              <a:ext cx="88046" cy="89028"/>
            </a:xfrm>
            <a:custGeom>
              <a:avLst/>
              <a:gdLst/>
              <a:ahLst/>
              <a:cxnLst/>
              <a:rect l="l" t="t" r="r" b="b"/>
              <a:pathLst>
                <a:path w="3226" h="3262" extrusionOk="0">
                  <a:moveTo>
                    <a:pt x="0" y="1"/>
                  </a:moveTo>
                  <a:lnTo>
                    <a:pt x="0" y="3261"/>
                  </a:lnTo>
                  <a:lnTo>
                    <a:pt x="3226" y="3261"/>
                  </a:lnTo>
                  <a:lnTo>
                    <a:pt x="3226" y="2185"/>
                  </a:lnTo>
                  <a:lnTo>
                    <a:pt x="1077" y="2185"/>
                  </a:lnTo>
                  <a:lnTo>
                    <a:pt x="10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2"/>
            <p:cNvSpPr/>
            <p:nvPr/>
          </p:nvSpPr>
          <p:spPr>
            <a:xfrm>
              <a:off x="1512431" y="2099592"/>
              <a:ext cx="29394" cy="29394"/>
            </a:xfrm>
            <a:custGeom>
              <a:avLst/>
              <a:gdLst/>
              <a:ahLst/>
              <a:cxnLst/>
              <a:rect l="l" t="t" r="r" b="b"/>
              <a:pathLst>
                <a:path w="1077" h="1077" extrusionOk="0">
                  <a:moveTo>
                    <a:pt x="0" y="0"/>
                  </a:moveTo>
                  <a:lnTo>
                    <a:pt x="0" y="1076"/>
                  </a:lnTo>
                  <a:lnTo>
                    <a:pt x="1077" y="1076"/>
                  </a:lnTo>
                  <a:lnTo>
                    <a:pt x="1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2"/>
            <p:cNvSpPr/>
            <p:nvPr/>
          </p:nvSpPr>
          <p:spPr>
            <a:xfrm>
              <a:off x="1570974" y="2099592"/>
              <a:ext cx="29421" cy="29394"/>
            </a:xfrm>
            <a:custGeom>
              <a:avLst/>
              <a:gdLst/>
              <a:ahLst/>
              <a:cxnLst/>
              <a:rect l="l" t="t" r="r" b="b"/>
              <a:pathLst>
                <a:path w="1078" h="1077" extrusionOk="0">
                  <a:moveTo>
                    <a:pt x="1" y="0"/>
                  </a:moveTo>
                  <a:lnTo>
                    <a:pt x="1" y="1076"/>
                  </a:lnTo>
                  <a:lnTo>
                    <a:pt x="1077" y="1076"/>
                  </a:lnTo>
                  <a:lnTo>
                    <a:pt x="1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2"/>
            <p:cNvSpPr/>
            <p:nvPr/>
          </p:nvSpPr>
          <p:spPr>
            <a:xfrm>
              <a:off x="1629625" y="2099592"/>
              <a:ext cx="29421" cy="29394"/>
            </a:xfrm>
            <a:custGeom>
              <a:avLst/>
              <a:gdLst/>
              <a:ahLst/>
              <a:cxnLst/>
              <a:rect l="l" t="t" r="r" b="b"/>
              <a:pathLst>
                <a:path w="1078" h="1077" extrusionOk="0">
                  <a:moveTo>
                    <a:pt x="1" y="0"/>
                  </a:moveTo>
                  <a:lnTo>
                    <a:pt x="1" y="1076"/>
                  </a:lnTo>
                  <a:lnTo>
                    <a:pt x="1077" y="1076"/>
                  </a:lnTo>
                  <a:lnTo>
                    <a:pt x="1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2"/>
            <p:cNvSpPr/>
            <p:nvPr/>
          </p:nvSpPr>
          <p:spPr>
            <a:xfrm>
              <a:off x="1895454" y="2099592"/>
              <a:ext cx="29394" cy="29394"/>
            </a:xfrm>
            <a:custGeom>
              <a:avLst/>
              <a:gdLst/>
              <a:ahLst/>
              <a:cxnLst/>
              <a:rect l="l" t="t" r="r" b="b"/>
              <a:pathLst>
                <a:path w="1077" h="1077" extrusionOk="0">
                  <a:moveTo>
                    <a:pt x="0" y="0"/>
                  </a:moveTo>
                  <a:lnTo>
                    <a:pt x="0" y="1076"/>
                  </a:lnTo>
                  <a:lnTo>
                    <a:pt x="1076" y="1076"/>
                  </a:lnTo>
                  <a:lnTo>
                    <a:pt x="10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2"/>
            <p:cNvSpPr/>
            <p:nvPr/>
          </p:nvSpPr>
          <p:spPr>
            <a:xfrm>
              <a:off x="1895454" y="2158243"/>
              <a:ext cx="29394" cy="29394"/>
            </a:xfrm>
            <a:custGeom>
              <a:avLst/>
              <a:gdLst/>
              <a:ahLst/>
              <a:cxnLst/>
              <a:rect l="l" t="t" r="r" b="b"/>
              <a:pathLst>
                <a:path w="1077" h="1077" extrusionOk="0">
                  <a:moveTo>
                    <a:pt x="0" y="0"/>
                  </a:moveTo>
                  <a:lnTo>
                    <a:pt x="0" y="1076"/>
                  </a:lnTo>
                  <a:lnTo>
                    <a:pt x="1076" y="1076"/>
                  </a:lnTo>
                  <a:lnTo>
                    <a:pt x="10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2"/>
            <p:cNvSpPr/>
            <p:nvPr/>
          </p:nvSpPr>
          <p:spPr>
            <a:xfrm>
              <a:off x="1954106" y="2099592"/>
              <a:ext cx="58679" cy="29394"/>
            </a:xfrm>
            <a:custGeom>
              <a:avLst/>
              <a:gdLst/>
              <a:ahLst/>
              <a:cxnLst/>
              <a:rect l="l" t="t" r="r" b="b"/>
              <a:pathLst>
                <a:path w="2150" h="1077" extrusionOk="0">
                  <a:moveTo>
                    <a:pt x="0" y="0"/>
                  </a:moveTo>
                  <a:lnTo>
                    <a:pt x="0" y="1076"/>
                  </a:lnTo>
                  <a:lnTo>
                    <a:pt x="2149" y="1076"/>
                  </a:lnTo>
                  <a:lnTo>
                    <a:pt x="21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2"/>
            <p:cNvSpPr/>
            <p:nvPr/>
          </p:nvSpPr>
          <p:spPr>
            <a:xfrm>
              <a:off x="1954106" y="2158243"/>
              <a:ext cx="58679" cy="29394"/>
            </a:xfrm>
            <a:custGeom>
              <a:avLst/>
              <a:gdLst/>
              <a:ahLst/>
              <a:cxnLst/>
              <a:rect l="l" t="t" r="r" b="b"/>
              <a:pathLst>
                <a:path w="2150" h="1077" extrusionOk="0">
                  <a:moveTo>
                    <a:pt x="0" y="0"/>
                  </a:moveTo>
                  <a:lnTo>
                    <a:pt x="0" y="1076"/>
                  </a:lnTo>
                  <a:lnTo>
                    <a:pt x="2149" y="1076"/>
                  </a:lnTo>
                  <a:lnTo>
                    <a:pt x="21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2"/>
            <p:cNvSpPr/>
            <p:nvPr/>
          </p:nvSpPr>
          <p:spPr>
            <a:xfrm>
              <a:off x="1512431" y="2393696"/>
              <a:ext cx="58679" cy="29312"/>
            </a:xfrm>
            <a:custGeom>
              <a:avLst/>
              <a:gdLst/>
              <a:ahLst/>
              <a:cxnLst/>
              <a:rect l="l" t="t" r="r" b="b"/>
              <a:pathLst>
                <a:path w="2150" h="1074" extrusionOk="0">
                  <a:moveTo>
                    <a:pt x="0" y="1"/>
                  </a:moveTo>
                  <a:lnTo>
                    <a:pt x="0" y="1074"/>
                  </a:lnTo>
                  <a:lnTo>
                    <a:pt x="2149" y="1074"/>
                  </a:lnTo>
                  <a:lnTo>
                    <a:pt x="21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2"/>
            <p:cNvSpPr/>
            <p:nvPr/>
          </p:nvSpPr>
          <p:spPr>
            <a:xfrm>
              <a:off x="1954106" y="2393696"/>
              <a:ext cx="58679" cy="29312"/>
            </a:xfrm>
            <a:custGeom>
              <a:avLst/>
              <a:gdLst/>
              <a:ahLst/>
              <a:cxnLst/>
              <a:rect l="l" t="t" r="r" b="b"/>
              <a:pathLst>
                <a:path w="2150" h="1074" extrusionOk="0">
                  <a:moveTo>
                    <a:pt x="0" y="1"/>
                  </a:moveTo>
                  <a:lnTo>
                    <a:pt x="0" y="1074"/>
                  </a:lnTo>
                  <a:lnTo>
                    <a:pt x="2149" y="1074"/>
                  </a:lnTo>
                  <a:lnTo>
                    <a:pt x="21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42"/>
          <p:cNvGrpSpPr/>
          <p:nvPr/>
        </p:nvGrpSpPr>
        <p:grpSpPr>
          <a:xfrm>
            <a:off x="4230938" y="2964620"/>
            <a:ext cx="500435" cy="500435"/>
            <a:chOff x="4681063" y="2099592"/>
            <a:chExt cx="500435" cy="500435"/>
          </a:xfrm>
        </p:grpSpPr>
        <p:sp>
          <p:nvSpPr>
            <p:cNvPr id="697" name="Google Shape;697;p42"/>
            <p:cNvSpPr/>
            <p:nvPr/>
          </p:nvSpPr>
          <p:spPr>
            <a:xfrm>
              <a:off x="4916625" y="2393696"/>
              <a:ext cx="29394" cy="29421"/>
            </a:xfrm>
            <a:custGeom>
              <a:avLst/>
              <a:gdLst/>
              <a:ahLst/>
              <a:cxnLst/>
              <a:rect l="l" t="t" r="r" b="b"/>
              <a:pathLst>
                <a:path w="1077" h="1078" extrusionOk="0">
                  <a:moveTo>
                    <a:pt x="541" y="1"/>
                  </a:moveTo>
                  <a:cubicBezTo>
                    <a:pt x="244" y="1"/>
                    <a:pt x="1" y="241"/>
                    <a:pt x="1" y="537"/>
                  </a:cubicBezTo>
                  <a:cubicBezTo>
                    <a:pt x="1" y="834"/>
                    <a:pt x="244" y="1077"/>
                    <a:pt x="541" y="1077"/>
                  </a:cubicBezTo>
                  <a:cubicBezTo>
                    <a:pt x="837" y="1077"/>
                    <a:pt x="1077" y="834"/>
                    <a:pt x="1077" y="537"/>
                  </a:cubicBezTo>
                  <a:cubicBezTo>
                    <a:pt x="1077" y="241"/>
                    <a:pt x="837" y="1"/>
                    <a:pt x="5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2"/>
            <p:cNvSpPr/>
            <p:nvPr/>
          </p:nvSpPr>
          <p:spPr>
            <a:xfrm>
              <a:off x="4858082" y="2335044"/>
              <a:ext cx="146588" cy="146615"/>
            </a:xfrm>
            <a:custGeom>
              <a:avLst/>
              <a:gdLst/>
              <a:ahLst/>
              <a:cxnLst/>
              <a:rect l="l" t="t" r="r" b="b"/>
              <a:pathLst>
                <a:path w="5371" h="5372" extrusionOk="0">
                  <a:moveTo>
                    <a:pt x="2686" y="1077"/>
                  </a:moveTo>
                  <a:cubicBezTo>
                    <a:pt x="3571" y="1077"/>
                    <a:pt x="4295" y="1800"/>
                    <a:pt x="4295" y="2686"/>
                  </a:cubicBezTo>
                  <a:cubicBezTo>
                    <a:pt x="4295" y="3572"/>
                    <a:pt x="3571" y="4295"/>
                    <a:pt x="2686" y="4295"/>
                  </a:cubicBezTo>
                  <a:cubicBezTo>
                    <a:pt x="1800" y="4295"/>
                    <a:pt x="1076" y="3572"/>
                    <a:pt x="1076" y="2686"/>
                  </a:cubicBezTo>
                  <a:cubicBezTo>
                    <a:pt x="1076" y="1800"/>
                    <a:pt x="1800" y="1077"/>
                    <a:pt x="2686" y="1077"/>
                  </a:cubicBezTo>
                  <a:close/>
                  <a:moveTo>
                    <a:pt x="2686" y="1"/>
                  </a:moveTo>
                  <a:cubicBezTo>
                    <a:pt x="1203" y="1"/>
                    <a:pt x="0" y="1204"/>
                    <a:pt x="0" y="2686"/>
                  </a:cubicBezTo>
                  <a:cubicBezTo>
                    <a:pt x="0" y="4168"/>
                    <a:pt x="1203" y="5371"/>
                    <a:pt x="2686" y="5371"/>
                  </a:cubicBezTo>
                  <a:cubicBezTo>
                    <a:pt x="4168" y="5371"/>
                    <a:pt x="5371" y="4168"/>
                    <a:pt x="5371" y="2686"/>
                  </a:cubicBezTo>
                  <a:cubicBezTo>
                    <a:pt x="5371" y="1204"/>
                    <a:pt x="4164" y="1"/>
                    <a:pt x="2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2"/>
            <p:cNvSpPr/>
            <p:nvPr/>
          </p:nvSpPr>
          <p:spPr>
            <a:xfrm>
              <a:off x="4681063" y="2158052"/>
              <a:ext cx="500435" cy="412608"/>
            </a:xfrm>
            <a:custGeom>
              <a:avLst/>
              <a:gdLst/>
              <a:ahLst/>
              <a:cxnLst/>
              <a:rect l="l" t="t" r="r" b="b"/>
              <a:pathLst>
                <a:path w="18336" h="15118" extrusionOk="0">
                  <a:moveTo>
                    <a:pt x="9172" y="5413"/>
                  </a:moveTo>
                  <a:cubicBezTo>
                    <a:pt x="11243" y="5413"/>
                    <a:pt x="12930" y="7100"/>
                    <a:pt x="12930" y="9171"/>
                  </a:cubicBezTo>
                  <a:cubicBezTo>
                    <a:pt x="12930" y="11246"/>
                    <a:pt x="11243" y="12929"/>
                    <a:pt x="9172" y="12929"/>
                  </a:cubicBezTo>
                  <a:cubicBezTo>
                    <a:pt x="7097" y="12929"/>
                    <a:pt x="5413" y="11246"/>
                    <a:pt x="5413" y="9171"/>
                  </a:cubicBezTo>
                  <a:cubicBezTo>
                    <a:pt x="5413" y="7100"/>
                    <a:pt x="7097" y="5413"/>
                    <a:pt x="9172" y="5413"/>
                  </a:cubicBezTo>
                  <a:close/>
                  <a:moveTo>
                    <a:pt x="0" y="0"/>
                  </a:moveTo>
                  <a:lnTo>
                    <a:pt x="0" y="1076"/>
                  </a:lnTo>
                  <a:lnTo>
                    <a:pt x="4588" y="1076"/>
                  </a:lnTo>
                  <a:lnTo>
                    <a:pt x="6423" y="3769"/>
                  </a:lnTo>
                  <a:cubicBezTo>
                    <a:pt x="3882" y="4746"/>
                    <a:pt x="1606" y="6966"/>
                    <a:pt x="4" y="9171"/>
                  </a:cubicBezTo>
                  <a:cubicBezTo>
                    <a:pt x="2167" y="12149"/>
                    <a:pt x="5523" y="15117"/>
                    <a:pt x="9172" y="15117"/>
                  </a:cubicBezTo>
                  <a:cubicBezTo>
                    <a:pt x="12820" y="15117"/>
                    <a:pt x="16176" y="12149"/>
                    <a:pt x="18336" y="9171"/>
                  </a:cubicBezTo>
                  <a:cubicBezTo>
                    <a:pt x="16176" y="6200"/>
                    <a:pt x="12820" y="3225"/>
                    <a:pt x="9172" y="3225"/>
                  </a:cubicBezTo>
                  <a:cubicBezTo>
                    <a:pt x="8603" y="3225"/>
                    <a:pt x="8046" y="3303"/>
                    <a:pt x="7499" y="3433"/>
                  </a:cubicBezTo>
                  <a:lnTo>
                    <a:pt x="51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2"/>
            <p:cNvSpPr/>
            <p:nvPr/>
          </p:nvSpPr>
          <p:spPr>
            <a:xfrm>
              <a:off x="5093535" y="2216786"/>
              <a:ext cx="87964" cy="89028"/>
            </a:xfrm>
            <a:custGeom>
              <a:avLst/>
              <a:gdLst/>
              <a:ahLst/>
              <a:cxnLst/>
              <a:rect l="l" t="t" r="r" b="b"/>
              <a:pathLst>
                <a:path w="3223" h="3262" extrusionOk="0">
                  <a:moveTo>
                    <a:pt x="1" y="1"/>
                  </a:moveTo>
                  <a:lnTo>
                    <a:pt x="1" y="1073"/>
                  </a:lnTo>
                  <a:lnTo>
                    <a:pt x="2146" y="1073"/>
                  </a:lnTo>
                  <a:lnTo>
                    <a:pt x="2146" y="3261"/>
                  </a:lnTo>
                  <a:lnTo>
                    <a:pt x="3223" y="3261"/>
                  </a:lnTo>
                  <a:lnTo>
                    <a:pt x="32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2"/>
            <p:cNvSpPr/>
            <p:nvPr/>
          </p:nvSpPr>
          <p:spPr>
            <a:xfrm>
              <a:off x="5093535" y="2510999"/>
              <a:ext cx="87964" cy="89028"/>
            </a:xfrm>
            <a:custGeom>
              <a:avLst/>
              <a:gdLst/>
              <a:ahLst/>
              <a:cxnLst/>
              <a:rect l="l" t="t" r="r" b="b"/>
              <a:pathLst>
                <a:path w="3223" h="3262" extrusionOk="0">
                  <a:moveTo>
                    <a:pt x="2146" y="1"/>
                  </a:moveTo>
                  <a:lnTo>
                    <a:pt x="2146" y="2185"/>
                  </a:lnTo>
                  <a:lnTo>
                    <a:pt x="1" y="2185"/>
                  </a:lnTo>
                  <a:lnTo>
                    <a:pt x="1" y="3261"/>
                  </a:lnTo>
                  <a:lnTo>
                    <a:pt x="3223" y="3261"/>
                  </a:lnTo>
                  <a:lnTo>
                    <a:pt x="32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2"/>
            <p:cNvSpPr/>
            <p:nvPr/>
          </p:nvSpPr>
          <p:spPr>
            <a:xfrm>
              <a:off x="4681063" y="2216676"/>
              <a:ext cx="89001" cy="89137"/>
            </a:xfrm>
            <a:custGeom>
              <a:avLst/>
              <a:gdLst/>
              <a:ahLst/>
              <a:cxnLst/>
              <a:rect l="l" t="t" r="r" b="b"/>
              <a:pathLst>
                <a:path w="3261" h="3266" extrusionOk="0">
                  <a:moveTo>
                    <a:pt x="0" y="1"/>
                  </a:moveTo>
                  <a:lnTo>
                    <a:pt x="0" y="3265"/>
                  </a:lnTo>
                  <a:lnTo>
                    <a:pt x="1077" y="3265"/>
                  </a:lnTo>
                  <a:lnTo>
                    <a:pt x="1077" y="1077"/>
                  </a:lnTo>
                  <a:lnTo>
                    <a:pt x="3261" y="1077"/>
                  </a:lnTo>
                  <a:lnTo>
                    <a:pt x="32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2"/>
            <p:cNvSpPr/>
            <p:nvPr/>
          </p:nvSpPr>
          <p:spPr>
            <a:xfrm>
              <a:off x="4681063" y="2510999"/>
              <a:ext cx="89001" cy="89028"/>
            </a:xfrm>
            <a:custGeom>
              <a:avLst/>
              <a:gdLst/>
              <a:ahLst/>
              <a:cxnLst/>
              <a:rect l="l" t="t" r="r" b="b"/>
              <a:pathLst>
                <a:path w="3261" h="3262" extrusionOk="0">
                  <a:moveTo>
                    <a:pt x="0" y="1"/>
                  </a:moveTo>
                  <a:lnTo>
                    <a:pt x="0" y="3261"/>
                  </a:lnTo>
                  <a:lnTo>
                    <a:pt x="3261" y="3261"/>
                  </a:lnTo>
                  <a:lnTo>
                    <a:pt x="3261" y="2185"/>
                  </a:lnTo>
                  <a:lnTo>
                    <a:pt x="1077" y="2185"/>
                  </a:lnTo>
                  <a:lnTo>
                    <a:pt x="10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2"/>
            <p:cNvSpPr/>
            <p:nvPr/>
          </p:nvSpPr>
          <p:spPr>
            <a:xfrm>
              <a:off x="4681063" y="2099592"/>
              <a:ext cx="29394" cy="29394"/>
            </a:xfrm>
            <a:custGeom>
              <a:avLst/>
              <a:gdLst/>
              <a:ahLst/>
              <a:cxnLst/>
              <a:rect l="l" t="t" r="r" b="b"/>
              <a:pathLst>
                <a:path w="1077" h="1077" extrusionOk="0">
                  <a:moveTo>
                    <a:pt x="0" y="0"/>
                  </a:moveTo>
                  <a:lnTo>
                    <a:pt x="0" y="1076"/>
                  </a:lnTo>
                  <a:lnTo>
                    <a:pt x="1077" y="1076"/>
                  </a:lnTo>
                  <a:lnTo>
                    <a:pt x="1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2"/>
            <p:cNvSpPr/>
            <p:nvPr/>
          </p:nvSpPr>
          <p:spPr>
            <a:xfrm>
              <a:off x="4739797" y="2099592"/>
              <a:ext cx="29421" cy="29394"/>
            </a:xfrm>
            <a:custGeom>
              <a:avLst/>
              <a:gdLst/>
              <a:ahLst/>
              <a:cxnLst/>
              <a:rect l="l" t="t" r="r" b="b"/>
              <a:pathLst>
                <a:path w="1078" h="1077" extrusionOk="0">
                  <a:moveTo>
                    <a:pt x="1" y="0"/>
                  </a:moveTo>
                  <a:lnTo>
                    <a:pt x="1" y="1076"/>
                  </a:lnTo>
                  <a:lnTo>
                    <a:pt x="1077" y="1076"/>
                  </a:lnTo>
                  <a:lnTo>
                    <a:pt x="1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2"/>
            <p:cNvSpPr/>
            <p:nvPr/>
          </p:nvSpPr>
          <p:spPr>
            <a:xfrm>
              <a:off x="4798448" y="2099592"/>
              <a:ext cx="29421" cy="29394"/>
            </a:xfrm>
            <a:custGeom>
              <a:avLst/>
              <a:gdLst/>
              <a:ahLst/>
              <a:cxnLst/>
              <a:rect l="l" t="t" r="r" b="b"/>
              <a:pathLst>
                <a:path w="1078" h="1077" extrusionOk="0">
                  <a:moveTo>
                    <a:pt x="1" y="0"/>
                  </a:moveTo>
                  <a:lnTo>
                    <a:pt x="1" y="1076"/>
                  </a:lnTo>
                  <a:lnTo>
                    <a:pt x="1077" y="1076"/>
                  </a:lnTo>
                  <a:lnTo>
                    <a:pt x="1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2"/>
            <p:cNvSpPr/>
            <p:nvPr/>
          </p:nvSpPr>
          <p:spPr>
            <a:xfrm>
              <a:off x="5064277" y="2099592"/>
              <a:ext cx="29394" cy="29394"/>
            </a:xfrm>
            <a:custGeom>
              <a:avLst/>
              <a:gdLst/>
              <a:ahLst/>
              <a:cxnLst/>
              <a:rect l="l" t="t" r="r" b="b"/>
              <a:pathLst>
                <a:path w="1077" h="1077" extrusionOk="0">
                  <a:moveTo>
                    <a:pt x="0" y="0"/>
                  </a:moveTo>
                  <a:lnTo>
                    <a:pt x="0" y="1076"/>
                  </a:lnTo>
                  <a:lnTo>
                    <a:pt x="1076" y="1076"/>
                  </a:lnTo>
                  <a:lnTo>
                    <a:pt x="10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2"/>
            <p:cNvSpPr/>
            <p:nvPr/>
          </p:nvSpPr>
          <p:spPr>
            <a:xfrm>
              <a:off x="5064277" y="2158243"/>
              <a:ext cx="29394" cy="29394"/>
            </a:xfrm>
            <a:custGeom>
              <a:avLst/>
              <a:gdLst/>
              <a:ahLst/>
              <a:cxnLst/>
              <a:rect l="l" t="t" r="r" b="b"/>
              <a:pathLst>
                <a:path w="1077" h="1077" extrusionOk="0">
                  <a:moveTo>
                    <a:pt x="0" y="0"/>
                  </a:moveTo>
                  <a:lnTo>
                    <a:pt x="0" y="1076"/>
                  </a:lnTo>
                  <a:lnTo>
                    <a:pt x="1076" y="1076"/>
                  </a:lnTo>
                  <a:lnTo>
                    <a:pt x="10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2"/>
            <p:cNvSpPr/>
            <p:nvPr/>
          </p:nvSpPr>
          <p:spPr>
            <a:xfrm>
              <a:off x="5122929" y="2099592"/>
              <a:ext cx="58570" cy="29394"/>
            </a:xfrm>
            <a:custGeom>
              <a:avLst/>
              <a:gdLst/>
              <a:ahLst/>
              <a:cxnLst/>
              <a:rect l="l" t="t" r="r" b="b"/>
              <a:pathLst>
                <a:path w="2146" h="1077" extrusionOk="0">
                  <a:moveTo>
                    <a:pt x="0" y="0"/>
                  </a:moveTo>
                  <a:lnTo>
                    <a:pt x="0" y="1076"/>
                  </a:lnTo>
                  <a:lnTo>
                    <a:pt x="2146" y="1076"/>
                  </a:lnTo>
                  <a:lnTo>
                    <a:pt x="21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2"/>
            <p:cNvSpPr/>
            <p:nvPr/>
          </p:nvSpPr>
          <p:spPr>
            <a:xfrm>
              <a:off x="5122929" y="2158243"/>
              <a:ext cx="58570" cy="29394"/>
            </a:xfrm>
            <a:custGeom>
              <a:avLst/>
              <a:gdLst/>
              <a:ahLst/>
              <a:cxnLst/>
              <a:rect l="l" t="t" r="r" b="b"/>
              <a:pathLst>
                <a:path w="2146" h="1077" extrusionOk="0">
                  <a:moveTo>
                    <a:pt x="0" y="0"/>
                  </a:moveTo>
                  <a:lnTo>
                    <a:pt x="0" y="1076"/>
                  </a:lnTo>
                  <a:lnTo>
                    <a:pt x="2146" y="1076"/>
                  </a:lnTo>
                  <a:lnTo>
                    <a:pt x="21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42"/>
          <p:cNvGrpSpPr/>
          <p:nvPr/>
        </p:nvGrpSpPr>
        <p:grpSpPr>
          <a:xfrm>
            <a:off x="994930" y="2965969"/>
            <a:ext cx="500435" cy="500626"/>
            <a:chOff x="4721893" y="3324424"/>
            <a:chExt cx="500435" cy="500626"/>
          </a:xfrm>
        </p:grpSpPr>
        <p:sp>
          <p:nvSpPr>
            <p:cNvPr id="712" name="Google Shape;712;p42"/>
            <p:cNvSpPr/>
            <p:nvPr/>
          </p:nvSpPr>
          <p:spPr>
            <a:xfrm>
              <a:off x="4986739" y="3397814"/>
              <a:ext cx="29394" cy="59525"/>
            </a:xfrm>
            <a:custGeom>
              <a:avLst/>
              <a:gdLst/>
              <a:ahLst/>
              <a:cxnLst/>
              <a:rect l="l" t="t" r="r" b="b"/>
              <a:pathLst>
                <a:path w="1077" h="2181" extrusionOk="0">
                  <a:moveTo>
                    <a:pt x="1" y="0"/>
                  </a:moveTo>
                  <a:lnTo>
                    <a:pt x="1" y="2181"/>
                  </a:lnTo>
                  <a:lnTo>
                    <a:pt x="1077" y="2181"/>
                  </a:lnTo>
                  <a:lnTo>
                    <a:pt x="1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2"/>
            <p:cNvSpPr/>
            <p:nvPr/>
          </p:nvSpPr>
          <p:spPr>
            <a:xfrm>
              <a:off x="5103960" y="3545357"/>
              <a:ext cx="29394" cy="58679"/>
            </a:xfrm>
            <a:custGeom>
              <a:avLst/>
              <a:gdLst/>
              <a:ahLst/>
              <a:cxnLst/>
              <a:rect l="l" t="t" r="r" b="b"/>
              <a:pathLst>
                <a:path w="1077" h="2150" extrusionOk="0">
                  <a:moveTo>
                    <a:pt x="0" y="0"/>
                  </a:moveTo>
                  <a:lnTo>
                    <a:pt x="0" y="2149"/>
                  </a:lnTo>
                  <a:lnTo>
                    <a:pt x="1076" y="2149"/>
                  </a:lnTo>
                  <a:lnTo>
                    <a:pt x="10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2"/>
            <p:cNvSpPr/>
            <p:nvPr/>
          </p:nvSpPr>
          <p:spPr>
            <a:xfrm>
              <a:off x="4810702" y="3397814"/>
              <a:ext cx="29394" cy="59525"/>
            </a:xfrm>
            <a:custGeom>
              <a:avLst/>
              <a:gdLst/>
              <a:ahLst/>
              <a:cxnLst/>
              <a:rect l="l" t="t" r="r" b="b"/>
              <a:pathLst>
                <a:path w="1077" h="2181" extrusionOk="0">
                  <a:moveTo>
                    <a:pt x="0" y="0"/>
                  </a:moveTo>
                  <a:lnTo>
                    <a:pt x="0" y="2181"/>
                  </a:lnTo>
                  <a:lnTo>
                    <a:pt x="1076" y="2181"/>
                  </a:lnTo>
                  <a:lnTo>
                    <a:pt x="10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2"/>
            <p:cNvSpPr/>
            <p:nvPr/>
          </p:nvSpPr>
          <p:spPr>
            <a:xfrm>
              <a:off x="4869436" y="3545357"/>
              <a:ext cx="29394" cy="58679"/>
            </a:xfrm>
            <a:custGeom>
              <a:avLst/>
              <a:gdLst/>
              <a:ahLst/>
              <a:cxnLst/>
              <a:rect l="l" t="t" r="r" b="b"/>
              <a:pathLst>
                <a:path w="1077" h="2150" extrusionOk="0">
                  <a:moveTo>
                    <a:pt x="1" y="0"/>
                  </a:moveTo>
                  <a:lnTo>
                    <a:pt x="1" y="2149"/>
                  </a:lnTo>
                  <a:lnTo>
                    <a:pt x="1077" y="2149"/>
                  </a:lnTo>
                  <a:lnTo>
                    <a:pt x="1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2"/>
            <p:cNvSpPr/>
            <p:nvPr/>
          </p:nvSpPr>
          <p:spPr>
            <a:xfrm>
              <a:off x="4721893" y="3324424"/>
              <a:ext cx="500353" cy="352892"/>
            </a:xfrm>
            <a:custGeom>
              <a:avLst/>
              <a:gdLst/>
              <a:ahLst/>
              <a:cxnLst/>
              <a:rect l="l" t="t" r="r" b="b"/>
              <a:pathLst>
                <a:path w="18333" h="12930" extrusionOk="0">
                  <a:moveTo>
                    <a:pt x="5407" y="1616"/>
                  </a:moveTo>
                  <a:lnTo>
                    <a:pt x="5407" y="5950"/>
                  </a:lnTo>
                  <a:lnTo>
                    <a:pt x="2185" y="5950"/>
                  </a:lnTo>
                  <a:lnTo>
                    <a:pt x="2185" y="1616"/>
                  </a:lnTo>
                  <a:close/>
                  <a:moveTo>
                    <a:pt x="7556" y="1616"/>
                  </a:moveTo>
                  <a:lnTo>
                    <a:pt x="7556" y="5950"/>
                  </a:lnTo>
                  <a:lnTo>
                    <a:pt x="6479" y="5950"/>
                  </a:lnTo>
                  <a:lnTo>
                    <a:pt x="6479" y="1616"/>
                  </a:lnTo>
                  <a:close/>
                  <a:moveTo>
                    <a:pt x="11854" y="1616"/>
                  </a:moveTo>
                  <a:lnTo>
                    <a:pt x="11854" y="5950"/>
                  </a:lnTo>
                  <a:lnTo>
                    <a:pt x="8628" y="5950"/>
                  </a:lnTo>
                  <a:lnTo>
                    <a:pt x="8628" y="1616"/>
                  </a:lnTo>
                  <a:close/>
                  <a:moveTo>
                    <a:pt x="13999" y="1616"/>
                  </a:moveTo>
                  <a:lnTo>
                    <a:pt x="13999" y="5950"/>
                  </a:lnTo>
                  <a:lnTo>
                    <a:pt x="12923" y="5950"/>
                  </a:lnTo>
                  <a:lnTo>
                    <a:pt x="12923" y="1616"/>
                  </a:lnTo>
                  <a:close/>
                  <a:moveTo>
                    <a:pt x="16148" y="1616"/>
                  </a:moveTo>
                  <a:lnTo>
                    <a:pt x="16148" y="5950"/>
                  </a:lnTo>
                  <a:lnTo>
                    <a:pt x="15072" y="5950"/>
                  </a:lnTo>
                  <a:lnTo>
                    <a:pt x="15072" y="1616"/>
                  </a:lnTo>
                  <a:close/>
                  <a:moveTo>
                    <a:pt x="3261" y="7019"/>
                  </a:moveTo>
                  <a:lnTo>
                    <a:pt x="3261" y="11317"/>
                  </a:lnTo>
                  <a:lnTo>
                    <a:pt x="2185" y="11317"/>
                  </a:lnTo>
                  <a:lnTo>
                    <a:pt x="2185" y="7019"/>
                  </a:lnTo>
                  <a:close/>
                  <a:moveTo>
                    <a:pt x="9705" y="7019"/>
                  </a:moveTo>
                  <a:lnTo>
                    <a:pt x="9705" y="11317"/>
                  </a:lnTo>
                  <a:lnTo>
                    <a:pt x="8628" y="11317"/>
                  </a:lnTo>
                  <a:lnTo>
                    <a:pt x="8628" y="7019"/>
                  </a:lnTo>
                  <a:close/>
                  <a:moveTo>
                    <a:pt x="16148" y="7019"/>
                  </a:moveTo>
                  <a:lnTo>
                    <a:pt x="16148" y="11317"/>
                  </a:lnTo>
                  <a:lnTo>
                    <a:pt x="12923" y="11317"/>
                  </a:lnTo>
                  <a:lnTo>
                    <a:pt x="12923" y="7019"/>
                  </a:lnTo>
                  <a:close/>
                  <a:moveTo>
                    <a:pt x="7556" y="7026"/>
                  </a:moveTo>
                  <a:lnTo>
                    <a:pt x="7556" y="11320"/>
                  </a:lnTo>
                  <a:lnTo>
                    <a:pt x="4330" y="11320"/>
                  </a:lnTo>
                  <a:lnTo>
                    <a:pt x="4330" y="7026"/>
                  </a:lnTo>
                  <a:close/>
                  <a:moveTo>
                    <a:pt x="11854" y="7026"/>
                  </a:moveTo>
                  <a:lnTo>
                    <a:pt x="11854" y="11320"/>
                  </a:lnTo>
                  <a:lnTo>
                    <a:pt x="10777" y="11320"/>
                  </a:lnTo>
                  <a:lnTo>
                    <a:pt x="10777" y="7026"/>
                  </a:lnTo>
                  <a:close/>
                  <a:moveTo>
                    <a:pt x="1" y="0"/>
                  </a:moveTo>
                  <a:lnTo>
                    <a:pt x="1" y="12930"/>
                  </a:lnTo>
                  <a:lnTo>
                    <a:pt x="18332" y="12930"/>
                  </a:lnTo>
                  <a:lnTo>
                    <a:pt x="18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2"/>
            <p:cNvSpPr/>
            <p:nvPr/>
          </p:nvSpPr>
          <p:spPr>
            <a:xfrm>
              <a:off x="4722002" y="3706656"/>
              <a:ext cx="500326" cy="118395"/>
            </a:xfrm>
            <a:custGeom>
              <a:avLst/>
              <a:gdLst/>
              <a:ahLst/>
              <a:cxnLst/>
              <a:rect l="l" t="t" r="r" b="b"/>
              <a:pathLst>
                <a:path w="18332" h="4338" extrusionOk="0">
                  <a:moveTo>
                    <a:pt x="0" y="1"/>
                  </a:moveTo>
                  <a:lnTo>
                    <a:pt x="0" y="2185"/>
                  </a:lnTo>
                  <a:lnTo>
                    <a:pt x="7552" y="2185"/>
                  </a:lnTo>
                  <a:lnTo>
                    <a:pt x="7552" y="3261"/>
                  </a:lnTo>
                  <a:lnTo>
                    <a:pt x="5403" y="3261"/>
                  </a:lnTo>
                  <a:lnTo>
                    <a:pt x="5403" y="4338"/>
                  </a:lnTo>
                  <a:lnTo>
                    <a:pt x="12926" y="4338"/>
                  </a:lnTo>
                  <a:lnTo>
                    <a:pt x="12926" y="3261"/>
                  </a:lnTo>
                  <a:lnTo>
                    <a:pt x="10777" y="3261"/>
                  </a:lnTo>
                  <a:lnTo>
                    <a:pt x="10777" y="2185"/>
                  </a:lnTo>
                  <a:lnTo>
                    <a:pt x="18332" y="2185"/>
                  </a:lnTo>
                  <a:lnTo>
                    <a:pt x="183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44"/>
          <p:cNvSpPr txBox="1">
            <a:spLocks noGrp="1"/>
          </p:cNvSpPr>
          <p:nvPr>
            <p:ph type="subTitle" idx="2"/>
          </p:nvPr>
        </p:nvSpPr>
        <p:spPr>
          <a:xfrm>
            <a:off x="3578947" y="2116975"/>
            <a:ext cx="1986000" cy="649200"/>
          </a:xfrm>
          <a:prstGeom prst="rect">
            <a:avLst/>
          </a:prstGeom>
        </p:spPr>
        <p:txBody>
          <a:bodyPr spcFirstLastPara="1" wrap="square" lIns="91425" tIns="91425" rIns="91425" bIns="91425" anchor="t" anchorCtr="0">
            <a:noAutofit/>
          </a:bodyPr>
          <a:lstStyle/>
          <a:p>
            <a:pPr marL="0" indent="0"/>
            <a:r>
              <a:rPr lang="en"/>
              <a:t>Testing with various LLMs could provide quality improvements.</a:t>
            </a:r>
          </a:p>
        </p:txBody>
      </p:sp>
      <p:sp>
        <p:nvSpPr>
          <p:cNvPr id="737" name="Google Shape;737;p44"/>
          <p:cNvSpPr txBox="1">
            <a:spLocks noGrp="1"/>
          </p:cNvSpPr>
          <p:nvPr>
            <p:ph type="subTitle" idx="5"/>
          </p:nvPr>
        </p:nvSpPr>
        <p:spPr>
          <a:xfrm>
            <a:off x="6183000" y="2116975"/>
            <a:ext cx="1986000" cy="649200"/>
          </a:xfrm>
          <a:prstGeom prst="rect">
            <a:avLst/>
          </a:prstGeom>
        </p:spPr>
        <p:txBody>
          <a:bodyPr spcFirstLastPara="1" wrap="square" lIns="91425" tIns="91425" rIns="91425" bIns="91425" anchor="t" anchorCtr="0">
            <a:noAutofit/>
          </a:bodyPr>
          <a:lstStyle/>
          <a:p>
            <a:pPr marL="0" indent="0"/>
            <a:r>
              <a:rPr lang="en"/>
              <a:t>Improve formats with cover letter research.</a:t>
            </a:r>
          </a:p>
        </p:txBody>
      </p:sp>
      <p:sp>
        <p:nvSpPr>
          <p:cNvPr id="738" name="Google Shape;738;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Future Expansion</a:t>
            </a:r>
            <a:endParaRPr/>
          </a:p>
        </p:txBody>
      </p:sp>
      <p:sp>
        <p:nvSpPr>
          <p:cNvPr id="739" name="Google Shape;739;p44"/>
          <p:cNvSpPr txBox="1">
            <a:spLocks noGrp="1"/>
          </p:cNvSpPr>
          <p:nvPr>
            <p:ph type="subTitle" idx="1"/>
          </p:nvPr>
        </p:nvSpPr>
        <p:spPr>
          <a:xfrm>
            <a:off x="974900" y="2116975"/>
            <a:ext cx="1986000" cy="649200"/>
          </a:xfrm>
          <a:prstGeom prst="rect">
            <a:avLst/>
          </a:prstGeom>
        </p:spPr>
        <p:txBody>
          <a:bodyPr spcFirstLastPara="1" wrap="square" lIns="91425" tIns="91425" rIns="91425" bIns="91425" anchor="t" anchorCtr="0">
            <a:noAutofit/>
          </a:bodyPr>
          <a:lstStyle/>
          <a:p>
            <a:pPr marL="0" indent="0"/>
            <a:r>
              <a:rPr lang="en"/>
              <a:t>In the future, a similar process could be done for resumes as well.</a:t>
            </a:r>
          </a:p>
        </p:txBody>
      </p:sp>
      <p:sp>
        <p:nvSpPr>
          <p:cNvPr id="740" name="Google Shape;740;p44"/>
          <p:cNvSpPr txBox="1">
            <a:spLocks noGrp="1"/>
          </p:cNvSpPr>
          <p:nvPr>
            <p:ph type="subTitle" idx="3"/>
          </p:nvPr>
        </p:nvSpPr>
        <p:spPr>
          <a:xfrm>
            <a:off x="974900" y="3978347"/>
            <a:ext cx="1986000" cy="649200"/>
          </a:xfrm>
          <a:prstGeom prst="rect">
            <a:avLst/>
          </a:prstGeom>
        </p:spPr>
        <p:txBody>
          <a:bodyPr spcFirstLastPara="1" wrap="square" lIns="91425" tIns="91425" rIns="91425" bIns="91425" anchor="t" anchorCtr="0">
            <a:noAutofit/>
          </a:bodyPr>
          <a:lstStyle/>
          <a:p>
            <a:pPr marL="0" indent="0"/>
            <a:r>
              <a:rPr lang="en"/>
              <a:t>Ensure the privacy of users is a top priority.</a:t>
            </a:r>
          </a:p>
        </p:txBody>
      </p:sp>
      <p:sp>
        <p:nvSpPr>
          <p:cNvPr id="741" name="Google Shape;741;p44"/>
          <p:cNvSpPr txBox="1">
            <a:spLocks noGrp="1"/>
          </p:cNvSpPr>
          <p:nvPr>
            <p:ph type="subTitle" idx="4"/>
          </p:nvPr>
        </p:nvSpPr>
        <p:spPr>
          <a:xfrm>
            <a:off x="3578950" y="3978347"/>
            <a:ext cx="1986000" cy="649200"/>
          </a:xfrm>
          <a:prstGeom prst="rect">
            <a:avLst/>
          </a:prstGeom>
        </p:spPr>
        <p:txBody>
          <a:bodyPr spcFirstLastPara="1" wrap="square" lIns="91425" tIns="91425" rIns="91425" bIns="91425" anchor="t" anchorCtr="0">
            <a:noAutofit/>
          </a:bodyPr>
          <a:lstStyle/>
          <a:p>
            <a:pPr marL="0" indent="0"/>
            <a:r>
              <a:rPr lang="en"/>
              <a:t>Receive and act upon customer feedback.</a:t>
            </a:r>
          </a:p>
        </p:txBody>
      </p:sp>
      <p:sp>
        <p:nvSpPr>
          <p:cNvPr id="742" name="Google Shape;742;p44"/>
          <p:cNvSpPr txBox="1">
            <a:spLocks noGrp="1"/>
          </p:cNvSpPr>
          <p:nvPr>
            <p:ph type="subTitle" idx="6"/>
          </p:nvPr>
        </p:nvSpPr>
        <p:spPr>
          <a:xfrm>
            <a:off x="6183000" y="3978347"/>
            <a:ext cx="1986000" cy="649200"/>
          </a:xfrm>
          <a:prstGeom prst="rect">
            <a:avLst/>
          </a:prstGeom>
        </p:spPr>
        <p:txBody>
          <a:bodyPr spcFirstLastPara="1" wrap="square" lIns="91425" tIns="91425" rIns="91425" bIns="91425" anchor="t" anchorCtr="0">
            <a:noAutofit/>
          </a:bodyPr>
          <a:lstStyle/>
          <a:p>
            <a:pPr marL="0" indent="0"/>
            <a:r>
              <a:rPr lang="en"/>
              <a:t>Update the code to be easier to work on and for better efficiency.</a:t>
            </a:r>
          </a:p>
        </p:txBody>
      </p:sp>
      <p:sp>
        <p:nvSpPr>
          <p:cNvPr id="743" name="Google Shape;743;p44"/>
          <p:cNvSpPr txBox="1">
            <a:spLocks noGrp="1"/>
          </p:cNvSpPr>
          <p:nvPr>
            <p:ph type="subTitle" idx="7"/>
          </p:nvPr>
        </p:nvSpPr>
        <p:spPr>
          <a:xfrm>
            <a:off x="974900" y="1908247"/>
            <a:ext cx="1986000" cy="35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Applications</a:t>
            </a:r>
          </a:p>
        </p:txBody>
      </p:sp>
      <p:sp>
        <p:nvSpPr>
          <p:cNvPr id="744" name="Google Shape;744;p44"/>
          <p:cNvSpPr txBox="1">
            <a:spLocks noGrp="1"/>
          </p:cNvSpPr>
          <p:nvPr>
            <p:ph type="subTitle" idx="8"/>
          </p:nvPr>
        </p:nvSpPr>
        <p:spPr>
          <a:xfrm>
            <a:off x="3578947" y="1908247"/>
            <a:ext cx="1986000" cy="35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Models</a:t>
            </a:r>
            <a:endParaRPr/>
          </a:p>
        </p:txBody>
      </p:sp>
      <p:sp>
        <p:nvSpPr>
          <p:cNvPr id="745" name="Google Shape;745;p44"/>
          <p:cNvSpPr txBox="1">
            <a:spLocks noGrp="1"/>
          </p:cNvSpPr>
          <p:nvPr>
            <p:ph type="subTitle" idx="9"/>
          </p:nvPr>
        </p:nvSpPr>
        <p:spPr>
          <a:xfrm>
            <a:off x="974900" y="3769644"/>
            <a:ext cx="1986000" cy="35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Privacy</a:t>
            </a:r>
          </a:p>
        </p:txBody>
      </p:sp>
      <p:sp>
        <p:nvSpPr>
          <p:cNvPr id="746" name="Google Shape;746;p44"/>
          <p:cNvSpPr txBox="1">
            <a:spLocks noGrp="1"/>
          </p:cNvSpPr>
          <p:nvPr>
            <p:ph type="subTitle" idx="13"/>
          </p:nvPr>
        </p:nvSpPr>
        <p:spPr>
          <a:xfrm>
            <a:off x="3578947" y="3769644"/>
            <a:ext cx="1986000" cy="35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Customer</a:t>
            </a:r>
            <a:endParaRPr/>
          </a:p>
        </p:txBody>
      </p:sp>
      <p:sp>
        <p:nvSpPr>
          <p:cNvPr id="747" name="Google Shape;747;p44"/>
          <p:cNvSpPr txBox="1">
            <a:spLocks noGrp="1"/>
          </p:cNvSpPr>
          <p:nvPr>
            <p:ph type="subTitle" idx="14"/>
          </p:nvPr>
        </p:nvSpPr>
        <p:spPr>
          <a:xfrm>
            <a:off x="6183000" y="1908247"/>
            <a:ext cx="1986000" cy="35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Formatting</a:t>
            </a:r>
          </a:p>
        </p:txBody>
      </p:sp>
      <p:sp>
        <p:nvSpPr>
          <p:cNvPr id="748" name="Google Shape;748;p44"/>
          <p:cNvSpPr txBox="1">
            <a:spLocks noGrp="1"/>
          </p:cNvSpPr>
          <p:nvPr>
            <p:ph type="subTitle" idx="15"/>
          </p:nvPr>
        </p:nvSpPr>
        <p:spPr>
          <a:xfrm>
            <a:off x="6183000" y="3769644"/>
            <a:ext cx="1986000" cy="35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a:t>
            </a:r>
          </a:p>
        </p:txBody>
      </p:sp>
      <p:sp>
        <p:nvSpPr>
          <p:cNvPr id="749" name="Google Shape;749;p44"/>
          <p:cNvSpPr/>
          <p:nvPr/>
        </p:nvSpPr>
        <p:spPr>
          <a:xfrm>
            <a:off x="1051100" y="1179288"/>
            <a:ext cx="547500" cy="547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50" name="Google Shape;750;p44"/>
          <p:cNvSpPr/>
          <p:nvPr/>
        </p:nvSpPr>
        <p:spPr>
          <a:xfrm>
            <a:off x="1051100" y="3007685"/>
            <a:ext cx="547500" cy="547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51" name="Google Shape;751;p44"/>
          <p:cNvSpPr/>
          <p:nvPr/>
        </p:nvSpPr>
        <p:spPr>
          <a:xfrm>
            <a:off x="3655150" y="1179288"/>
            <a:ext cx="547500" cy="547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52" name="Google Shape;752;p44"/>
          <p:cNvSpPr/>
          <p:nvPr/>
        </p:nvSpPr>
        <p:spPr>
          <a:xfrm>
            <a:off x="3655150" y="3007685"/>
            <a:ext cx="547500" cy="547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53" name="Google Shape;753;p44"/>
          <p:cNvSpPr/>
          <p:nvPr/>
        </p:nvSpPr>
        <p:spPr>
          <a:xfrm>
            <a:off x="6259200" y="1179288"/>
            <a:ext cx="547500" cy="547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54" name="Google Shape;754;p44"/>
          <p:cNvSpPr/>
          <p:nvPr/>
        </p:nvSpPr>
        <p:spPr>
          <a:xfrm>
            <a:off x="6259200" y="3007685"/>
            <a:ext cx="547500" cy="547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755" name="Google Shape;755;p44"/>
          <p:cNvGrpSpPr/>
          <p:nvPr/>
        </p:nvGrpSpPr>
        <p:grpSpPr>
          <a:xfrm>
            <a:off x="3715126" y="1239285"/>
            <a:ext cx="427545" cy="427522"/>
            <a:chOff x="3077329" y="1480816"/>
            <a:chExt cx="500463" cy="500435"/>
          </a:xfrm>
        </p:grpSpPr>
        <p:sp>
          <p:nvSpPr>
            <p:cNvPr id="756" name="Google Shape;756;p44"/>
            <p:cNvSpPr/>
            <p:nvPr/>
          </p:nvSpPr>
          <p:spPr>
            <a:xfrm>
              <a:off x="3107487" y="1480816"/>
              <a:ext cx="439955" cy="352974"/>
            </a:xfrm>
            <a:custGeom>
              <a:avLst/>
              <a:gdLst/>
              <a:ahLst/>
              <a:cxnLst/>
              <a:rect l="l" t="t" r="r" b="b"/>
              <a:pathLst>
                <a:path w="16120" h="12933" extrusionOk="0">
                  <a:moveTo>
                    <a:pt x="0" y="0"/>
                  </a:moveTo>
                  <a:lnTo>
                    <a:pt x="0" y="3225"/>
                  </a:lnTo>
                  <a:lnTo>
                    <a:pt x="1077" y="3225"/>
                  </a:lnTo>
                  <a:lnTo>
                    <a:pt x="1077" y="6447"/>
                  </a:lnTo>
                  <a:lnTo>
                    <a:pt x="4302" y="6447"/>
                  </a:lnTo>
                  <a:lnTo>
                    <a:pt x="4302" y="9136"/>
                  </a:lnTo>
                  <a:cubicBezTo>
                    <a:pt x="4302" y="11211"/>
                    <a:pt x="5989" y="12933"/>
                    <a:pt x="8060" y="12933"/>
                  </a:cubicBezTo>
                  <a:cubicBezTo>
                    <a:pt x="10138" y="12933"/>
                    <a:pt x="11818" y="11211"/>
                    <a:pt x="11818" y="9136"/>
                  </a:cubicBezTo>
                  <a:lnTo>
                    <a:pt x="11818" y="6447"/>
                  </a:lnTo>
                  <a:lnTo>
                    <a:pt x="15043" y="6447"/>
                  </a:lnTo>
                  <a:lnTo>
                    <a:pt x="15043" y="3225"/>
                  </a:lnTo>
                  <a:lnTo>
                    <a:pt x="16120" y="3225"/>
                  </a:lnTo>
                  <a:lnTo>
                    <a:pt x="16120" y="0"/>
                  </a:lnTo>
                  <a:lnTo>
                    <a:pt x="12894" y="0"/>
                  </a:lnTo>
                  <a:lnTo>
                    <a:pt x="12894" y="3225"/>
                  </a:lnTo>
                  <a:lnTo>
                    <a:pt x="13971" y="3225"/>
                  </a:lnTo>
                  <a:lnTo>
                    <a:pt x="13971" y="5371"/>
                  </a:lnTo>
                  <a:lnTo>
                    <a:pt x="11822" y="5371"/>
                  </a:lnTo>
                  <a:lnTo>
                    <a:pt x="11822" y="2149"/>
                  </a:lnTo>
                  <a:lnTo>
                    <a:pt x="10745" y="2149"/>
                  </a:lnTo>
                  <a:lnTo>
                    <a:pt x="10745" y="9129"/>
                  </a:lnTo>
                  <a:cubicBezTo>
                    <a:pt x="10745" y="10611"/>
                    <a:pt x="9542" y="11853"/>
                    <a:pt x="8060" y="11853"/>
                  </a:cubicBezTo>
                  <a:cubicBezTo>
                    <a:pt x="6578" y="11853"/>
                    <a:pt x="5375" y="10611"/>
                    <a:pt x="5375" y="9129"/>
                  </a:cubicBezTo>
                  <a:lnTo>
                    <a:pt x="5375" y="2149"/>
                  </a:lnTo>
                  <a:lnTo>
                    <a:pt x="4298" y="2149"/>
                  </a:lnTo>
                  <a:lnTo>
                    <a:pt x="4298" y="5371"/>
                  </a:lnTo>
                  <a:lnTo>
                    <a:pt x="2149" y="5371"/>
                  </a:lnTo>
                  <a:lnTo>
                    <a:pt x="2149" y="3225"/>
                  </a:lnTo>
                  <a:lnTo>
                    <a:pt x="3226" y="3225"/>
                  </a:lnTo>
                  <a:lnTo>
                    <a:pt x="32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4"/>
            <p:cNvSpPr/>
            <p:nvPr/>
          </p:nvSpPr>
          <p:spPr>
            <a:xfrm>
              <a:off x="3224790" y="1480816"/>
              <a:ext cx="29394" cy="29394"/>
            </a:xfrm>
            <a:custGeom>
              <a:avLst/>
              <a:gdLst/>
              <a:ahLst/>
              <a:cxnLst/>
              <a:rect l="l" t="t" r="r" b="b"/>
              <a:pathLst>
                <a:path w="1077" h="1077" extrusionOk="0">
                  <a:moveTo>
                    <a:pt x="0" y="0"/>
                  </a:moveTo>
                  <a:lnTo>
                    <a:pt x="0" y="1076"/>
                  </a:lnTo>
                  <a:lnTo>
                    <a:pt x="1077" y="1076"/>
                  </a:lnTo>
                  <a:lnTo>
                    <a:pt x="1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4"/>
            <p:cNvSpPr/>
            <p:nvPr/>
          </p:nvSpPr>
          <p:spPr>
            <a:xfrm>
              <a:off x="3400635" y="1480816"/>
              <a:ext cx="29421" cy="29394"/>
            </a:xfrm>
            <a:custGeom>
              <a:avLst/>
              <a:gdLst/>
              <a:ahLst/>
              <a:cxnLst/>
              <a:rect l="l" t="t" r="r" b="b"/>
              <a:pathLst>
                <a:path w="1078" h="1077" extrusionOk="0">
                  <a:moveTo>
                    <a:pt x="1" y="0"/>
                  </a:moveTo>
                  <a:lnTo>
                    <a:pt x="1" y="1076"/>
                  </a:lnTo>
                  <a:lnTo>
                    <a:pt x="1077" y="1076"/>
                  </a:lnTo>
                  <a:lnTo>
                    <a:pt x="1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4"/>
            <p:cNvSpPr/>
            <p:nvPr/>
          </p:nvSpPr>
          <p:spPr>
            <a:xfrm>
              <a:off x="3283441" y="1510183"/>
              <a:ext cx="87964" cy="264874"/>
            </a:xfrm>
            <a:custGeom>
              <a:avLst/>
              <a:gdLst/>
              <a:ahLst/>
              <a:cxnLst/>
              <a:rect l="l" t="t" r="r" b="b"/>
              <a:pathLst>
                <a:path w="3223" h="9705" extrusionOk="0">
                  <a:moveTo>
                    <a:pt x="0" y="0"/>
                  </a:moveTo>
                  <a:lnTo>
                    <a:pt x="0" y="3222"/>
                  </a:lnTo>
                  <a:lnTo>
                    <a:pt x="1077" y="3222"/>
                  </a:lnTo>
                  <a:lnTo>
                    <a:pt x="1077" y="6447"/>
                  </a:lnTo>
                  <a:lnTo>
                    <a:pt x="0" y="6447"/>
                  </a:lnTo>
                  <a:lnTo>
                    <a:pt x="0" y="8060"/>
                  </a:lnTo>
                  <a:cubicBezTo>
                    <a:pt x="0" y="8946"/>
                    <a:pt x="724" y="9704"/>
                    <a:pt x="1613" y="9704"/>
                  </a:cubicBezTo>
                  <a:cubicBezTo>
                    <a:pt x="2502" y="9704"/>
                    <a:pt x="3222" y="8946"/>
                    <a:pt x="3222" y="8060"/>
                  </a:cubicBezTo>
                  <a:lnTo>
                    <a:pt x="3222" y="6447"/>
                  </a:lnTo>
                  <a:lnTo>
                    <a:pt x="2146" y="6447"/>
                  </a:lnTo>
                  <a:lnTo>
                    <a:pt x="2146" y="3226"/>
                  </a:lnTo>
                  <a:lnTo>
                    <a:pt x="3222" y="3226"/>
                  </a:lnTo>
                  <a:lnTo>
                    <a:pt x="32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4"/>
            <p:cNvSpPr/>
            <p:nvPr/>
          </p:nvSpPr>
          <p:spPr>
            <a:xfrm>
              <a:off x="3077329" y="1686028"/>
              <a:ext cx="500463" cy="295223"/>
            </a:xfrm>
            <a:custGeom>
              <a:avLst/>
              <a:gdLst/>
              <a:ahLst/>
              <a:cxnLst/>
              <a:rect l="l" t="t" r="r" b="b"/>
              <a:pathLst>
                <a:path w="18337" h="10817" extrusionOk="0">
                  <a:moveTo>
                    <a:pt x="1" y="1"/>
                  </a:moveTo>
                  <a:lnTo>
                    <a:pt x="1" y="3177"/>
                  </a:lnTo>
                  <a:lnTo>
                    <a:pt x="1875" y="3487"/>
                  </a:lnTo>
                  <a:cubicBezTo>
                    <a:pt x="2055" y="4196"/>
                    <a:pt x="2333" y="4874"/>
                    <a:pt x="2711" y="5506"/>
                  </a:cubicBezTo>
                  <a:lnTo>
                    <a:pt x="1628" y="7026"/>
                  </a:lnTo>
                  <a:lnTo>
                    <a:pt x="3787" y="9190"/>
                  </a:lnTo>
                  <a:lnTo>
                    <a:pt x="5308" y="8103"/>
                  </a:lnTo>
                  <a:cubicBezTo>
                    <a:pt x="5940" y="8484"/>
                    <a:pt x="6614" y="8759"/>
                    <a:pt x="7330" y="8943"/>
                  </a:cubicBezTo>
                  <a:lnTo>
                    <a:pt x="7641" y="10816"/>
                  </a:lnTo>
                  <a:lnTo>
                    <a:pt x="10696" y="10816"/>
                  </a:lnTo>
                  <a:lnTo>
                    <a:pt x="11003" y="8943"/>
                  </a:lnTo>
                  <a:cubicBezTo>
                    <a:pt x="11716" y="8759"/>
                    <a:pt x="12394" y="8484"/>
                    <a:pt x="13025" y="8103"/>
                  </a:cubicBezTo>
                  <a:lnTo>
                    <a:pt x="14546" y="9190"/>
                  </a:lnTo>
                  <a:lnTo>
                    <a:pt x="16709" y="7026"/>
                  </a:lnTo>
                  <a:lnTo>
                    <a:pt x="15623" y="5506"/>
                  </a:lnTo>
                  <a:cubicBezTo>
                    <a:pt x="16004" y="4874"/>
                    <a:pt x="16279" y="4200"/>
                    <a:pt x="16462" y="3487"/>
                  </a:cubicBezTo>
                  <a:lnTo>
                    <a:pt x="18336" y="3177"/>
                  </a:lnTo>
                  <a:lnTo>
                    <a:pt x="18336" y="1"/>
                  </a:lnTo>
                  <a:lnTo>
                    <a:pt x="14003" y="1"/>
                  </a:lnTo>
                  <a:lnTo>
                    <a:pt x="14003" y="1610"/>
                  </a:lnTo>
                  <a:lnTo>
                    <a:pt x="13996" y="1610"/>
                  </a:lnTo>
                  <a:cubicBezTo>
                    <a:pt x="13996" y="4281"/>
                    <a:pt x="11829" y="6479"/>
                    <a:pt x="9161" y="6479"/>
                  </a:cubicBezTo>
                  <a:cubicBezTo>
                    <a:pt x="6494" y="6479"/>
                    <a:pt x="4331" y="4285"/>
                    <a:pt x="4331" y="1610"/>
                  </a:cubicBezTo>
                  <a:lnTo>
                    <a:pt x="43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44"/>
          <p:cNvGrpSpPr/>
          <p:nvPr/>
        </p:nvGrpSpPr>
        <p:grpSpPr>
          <a:xfrm>
            <a:off x="1111133" y="3103549"/>
            <a:ext cx="427452" cy="375690"/>
            <a:chOff x="7005538" y="1511138"/>
            <a:chExt cx="500353" cy="439764"/>
          </a:xfrm>
        </p:grpSpPr>
        <p:sp>
          <p:nvSpPr>
            <p:cNvPr id="762" name="Google Shape;762;p44"/>
            <p:cNvSpPr/>
            <p:nvPr/>
          </p:nvSpPr>
          <p:spPr>
            <a:xfrm>
              <a:off x="7005538" y="1511138"/>
              <a:ext cx="500353" cy="439764"/>
            </a:xfrm>
            <a:custGeom>
              <a:avLst/>
              <a:gdLst/>
              <a:ahLst/>
              <a:cxnLst/>
              <a:rect l="l" t="t" r="r" b="b"/>
              <a:pathLst>
                <a:path w="18333" h="16113" extrusionOk="0">
                  <a:moveTo>
                    <a:pt x="11318" y="3226"/>
                  </a:moveTo>
                  <a:cubicBezTo>
                    <a:pt x="13978" y="3226"/>
                    <a:pt x="16152" y="5392"/>
                    <a:pt x="16152" y="8060"/>
                  </a:cubicBezTo>
                  <a:cubicBezTo>
                    <a:pt x="16152" y="10724"/>
                    <a:pt x="13982" y="12895"/>
                    <a:pt x="11318" y="12895"/>
                  </a:cubicBezTo>
                  <a:cubicBezTo>
                    <a:pt x="8653" y="12895"/>
                    <a:pt x="6480" y="10724"/>
                    <a:pt x="6480" y="8060"/>
                  </a:cubicBezTo>
                  <a:cubicBezTo>
                    <a:pt x="6480" y="5392"/>
                    <a:pt x="8653" y="3226"/>
                    <a:pt x="11318" y="3226"/>
                  </a:cubicBezTo>
                  <a:close/>
                  <a:moveTo>
                    <a:pt x="1" y="1"/>
                  </a:moveTo>
                  <a:lnTo>
                    <a:pt x="1" y="3226"/>
                  </a:lnTo>
                  <a:lnTo>
                    <a:pt x="1077" y="3226"/>
                  </a:lnTo>
                  <a:lnTo>
                    <a:pt x="1077" y="5371"/>
                  </a:lnTo>
                  <a:lnTo>
                    <a:pt x="4302" y="5371"/>
                  </a:lnTo>
                  <a:lnTo>
                    <a:pt x="4302" y="7520"/>
                  </a:lnTo>
                  <a:lnTo>
                    <a:pt x="3226" y="7520"/>
                  </a:lnTo>
                  <a:lnTo>
                    <a:pt x="3226" y="6444"/>
                  </a:lnTo>
                  <a:lnTo>
                    <a:pt x="1" y="6444"/>
                  </a:lnTo>
                  <a:lnTo>
                    <a:pt x="1" y="9669"/>
                  </a:lnTo>
                  <a:lnTo>
                    <a:pt x="3226" y="9669"/>
                  </a:lnTo>
                  <a:lnTo>
                    <a:pt x="3226" y="8593"/>
                  </a:lnTo>
                  <a:lnTo>
                    <a:pt x="4302" y="8593"/>
                  </a:lnTo>
                  <a:lnTo>
                    <a:pt x="4302" y="10742"/>
                  </a:lnTo>
                  <a:lnTo>
                    <a:pt x="1077" y="10742"/>
                  </a:lnTo>
                  <a:lnTo>
                    <a:pt x="1077" y="12887"/>
                  </a:lnTo>
                  <a:lnTo>
                    <a:pt x="1" y="12887"/>
                  </a:lnTo>
                  <a:lnTo>
                    <a:pt x="1" y="16113"/>
                  </a:lnTo>
                  <a:lnTo>
                    <a:pt x="3226" y="16113"/>
                  </a:lnTo>
                  <a:lnTo>
                    <a:pt x="3226" y="12887"/>
                  </a:lnTo>
                  <a:lnTo>
                    <a:pt x="2150" y="12887"/>
                  </a:lnTo>
                  <a:lnTo>
                    <a:pt x="2150" y="11811"/>
                  </a:lnTo>
                  <a:lnTo>
                    <a:pt x="4299" y="11811"/>
                  </a:lnTo>
                  <a:lnTo>
                    <a:pt x="4299" y="15036"/>
                  </a:lnTo>
                  <a:lnTo>
                    <a:pt x="18333" y="15036"/>
                  </a:lnTo>
                  <a:lnTo>
                    <a:pt x="18333" y="1073"/>
                  </a:lnTo>
                  <a:lnTo>
                    <a:pt x="4299" y="1073"/>
                  </a:lnTo>
                  <a:lnTo>
                    <a:pt x="4299" y="4295"/>
                  </a:lnTo>
                  <a:lnTo>
                    <a:pt x="2150" y="4295"/>
                  </a:lnTo>
                  <a:lnTo>
                    <a:pt x="2150" y="3226"/>
                  </a:lnTo>
                  <a:lnTo>
                    <a:pt x="3226" y="3226"/>
                  </a:lnTo>
                  <a:lnTo>
                    <a:pt x="3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4"/>
            <p:cNvSpPr/>
            <p:nvPr/>
          </p:nvSpPr>
          <p:spPr>
            <a:xfrm>
              <a:off x="7211842" y="1628550"/>
              <a:ext cx="205158" cy="205158"/>
            </a:xfrm>
            <a:custGeom>
              <a:avLst/>
              <a:gdLst/>
              <a:ahLst/>
              <a:cxnLst/>
              <a:rect l="l" t="t" r="r" b="b"/>
              <a:pathLst>
                <a:path w="7517" h="7517" extrusionOk="0">
                  <a:moveTo>
                    <a:pt x="4295" y="1069"/>
                  </a:moveTo>
                  <a:lnTo>
                    <a:pt x="4295" y="4295"/>
                  </a:lnTo>
                  <a:lnTo>
                    <a:pt x="3219" y="4295"/>
                  </a:lnTo>
                  <a:lnTo>
                    <a:pt x="3219" y="1069"/>
                  </a:lnTo>
                  <a:close/>
                  <a:moveTo>
                    <a:pt x="5773" y="1980"/>
                  </a:moveTo>
                  <a:cubicBezTo>
                    <a:pt x="6204" y="2470"/>
                    <a:pt x="6444" y="3098"/>
                    <a:pt x="6444" y="3751"/>
                  </a:cubicBezTo>
                  <a:cubicBezTo>
                    <a:pt x="6444" y="5233"/>
                    <a:pt x="5237" y="6437"/>
                    <a:pt x="3759" y="6437"/>
                  </a:cubicBezTo>
                  <a:cubicBezTo>
                    <a:pt x="2273" y="6437"/>
                    <a:pt x="1070" y="5233"/>
                    <a:pt x="1070" y="3751"/>
                  </a:cubicBezTo>
                  <a:cubicBezTo>
                    <a:pt x="1070" y="3098"/>
                    <a:pt x="1310" y="2470"/>
                    <a:pt x="1740" y="1980"/>
                  </a:cubicBezTo>
                  <a:lnTo>
                    <a:pt x="2548" y="2689"/>
                  </a:lnTo>
                  <a:cubicBezTo>
                    <a:pt x="2287" y="2985"/>
                    <a:pt x="2146" y="3359"/>
                    <a:pt x="2146" y="3751"/>
                  </a:cubicBezTo>
                  <a:cubicBezTo>
                    <a:pt x="2146" y="4640"/>
                    <a:pt x="2869" y="5364"/>
                    <a:pt x="3759" y="5364"/>
                  </a:cubicBezTo>
                  <a:cubicBezTo>
                    <a:pt x="4644" y="5364"/>
                    <a:pt x="5368" y="4640"/>
                    <a:pt x="5368" y="3751"/>
                  </a:cubicBezTo>
                  <a:cubicBezTo>
                    <a:pt x="5368" y="3359"/>
                    <a:pt x="5227" y="2982"/>
                    <a:pt x="4965" y="2689"/>
                  </a:cubicBezTo>
                  <a:lnTo>
                    <a:pt x="5773" y="1980"/>
                  </a:lnTo>
                  <a:close/>
                  <a:moveTo>
                    <a:pt x="3759" y="0"/>
                  </a:moveTo>
                  <a:cubicBezTo>
                    <a:pt x="1684" y="0"/>
                    <a:pt x="0" y="1683"/>
                    <a:pt x="0" y="3758"/>
                  </a:cubicBezTo>
                  <a:cubicBezTo>
                    <a:pt x="0" y="5830"/>
                    <a:pt x="1684" y="7516"/>
                    <a:pt x="3759" y="7516"/>
                  </a:cubicBezTo>
                  <a:cubicBezTo>
                    <a:pt x="5830" y="7516"/>
                    <a:pt x="7517" y="5830"/>
                    <a:pt x="7517" y="3758"/>
                  </a:cubicBezTo>
                  <a:cubicBezTo>
                    <a:pt x="7517" y="1683"/>
                    <a:pt x="5830" y="0"/>
                    <a:pt x="37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764;p44"/>
          <p:cNvGrpSpPr/>
          <p:nvPr/>
        </p:nvGrpSpPr>
        <p:grpSpPr>
          <a:xfrm>
            <a:off x="1111132" y="1249227"/>
            <a:ext cx="427452" cy="427522"/>
            <a:chOff x="7791235" y="1480816"/>
            <a:chExt cx="500353" cy="500435"/>
          </a:xfrm>
        </p:grpSpPr>
        <p:sp>
          <p:nvSpPr>
            <p:cNvPr id="765" name="Google Shape;765;p44"/>
            <p:cNvSpPr/>
            <p:nvPr/>
          </p:nvSpPr>
          <p:spPr>
            <a:xfrm>
              <a:off x="8203515" y="1598010"/>
              <a:ext cx="88073" cy="89028"/>
            </a:xfrm>
            <a:custGeom>
              <a:avLst/>
              <a:gdLst/>
              <a:ahLst/>
              <a:cxnLst/>
              <a:rect l="l" t="t" r="r" b="b"/>
              <a:pathLst>
                <a:path w="3227" h="3262" extrusionOk="0">
                  <a:moveTo>
                    <a:pt x="1" y="1"/>
                  </a:moveTo>
                  <a:lnTo>
                    <a:pt x="1" y="1077"/>
                  </a:lnTo>
                  <a:lnTo>
                    <a:pt x="2150" y="1077"/>
                  </a:lnTo>
                  <a:lnTo>
                    <a:pt x="2150" y="3261"/>
                  </a:lnTo>
                  <a:lnTo>
                    <a:pt x="3226" y="3261"/>
                  </a:lnTo>
                  <a:lnTo>
                    <a:pt x="3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4"/>
            <p:cNvSpPr/>
            <p:nvPr/>
          </p:nvSpPr>
          <p:spPr>
            <a:xfrm>
              <a:off x="8203515" y="1892223"/>
              <a:ext cx="88073" cy="89028"/>
            </a:xfrm>
            <a:custGeom>
              <a:avLst/>
              <a:gdLst/>
              <a:ahLst/>
              <a:cxnLst/>
              <a:rect l="l" t="t" r="r" b="b"/>
              <a:pathLst>
                <a:path w="3227" h="3262" extrusionOk="0">
                  <a:moveTo>
                    <a:pt x="2150" y="1"/>
                  </a:moveTo>
                  <a:lnTo>
                    <a:pt x="2150" y="2185"/>
                  </a:lnTo>
                  <a:lnTo>
                    <a:pt x="1" y="2185"/>
                  </a:lnTo>
                  <a:lnTo>
                    <a:pt x="1" y="3261"/>
                  </a:lnTo>
                  <a:lnTo>
                    <a:pt x="3226" y="3261"/>
                  </a:lnTo>
                  <a:lnTo>
                    <a:pt x="3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4"/>
            <p:cNvSpPr/>
            <p:nvPr/>
          </p:nvSpPr>
          <p:spPr>
            <a:xfrm>
              <a:off x="7791235" y="1598010"/>
              <a:ext cx="88046" cy="89028"/>
            </a:xfrm>
            <a:custGeom>
              <a:avLst/>
              <a:gdLst/>
              <a:ahLst/>
              <a:cxnLst/>
              <a:rect l="l" t="t" r="r" b="b"/>
              <a:pathLst>
                <a:path w="3226" h="3262" extrusionOk="0">
                  <a:moveTo>
                    <a:pt x="0" y="1"/>
                  </a:moveTo>
                  <a:lnTo>
                    <a:pt x="0" y="3261"/>
                  </a:lnTo>
                  <a:lnTo>
                    <a:pt x="1077" y="3261"/>
                  </a:lnTo>
                  <a:lnTo>
                    <a:pt x="1077" y="1077"/>
                  </a:lnTo>
                  <a:lnTo>
                    <a:pt x="3226" y="1077"/>
                  </a:lnTo>
                  <a:lnTo>
                    <a:pt x="3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4"/>
            <p:cNvSpPr/>
            <p:nvPr/>
          </p:nvSpPr>
          <p:spPr>
            <a:xfrm>
              <a:off x="7791235" y="1892223"/>
              <a:ext cx="88046" cy="89028"/>
            </a:xfrm>
            <a:custGeom>
              <a:avLst/>
              <a:gdLst/>
              <a:ahLst/>
              <a:cxnLst/>
              <a:rect l="l" t="t" r="r" b="b"/>
              <a:pathLst>
                <a:path w="3226" h="3262" extrusionOk="0">
                  <a:moveTo>
                    <a:pt x="0" y="1"/>
                  </a:moveTo>
                  <a:lnTo>
                    <a:pt x="0" y="3261"/>
                  </a:lnTo>
                  <a:lnTo>
                    <a:pt x="3226" y="3261"/>
                  </a:lnTo>
                  <a:lnTo>
                    <a:pt x="3226" y="2185"/>
                  </a:lnTo>
                  <a:lnTo>
                    <a:pt x="1077" y="2185"/>
                  </a:lnTo>
                  <a:lnTo>
                    <a:pt x="10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4"/>
            <p:cNvSpPr/>
            <p:nvPr/>
          </p:nvSpPr>
          <p:spPr>
            <a:xfrm>
              <a:off x="7791316" y="1539550"/>
              <a:ext cx="309770" cy="224535"/>
            </a:xfrm>
            <a:custGeom>
              <a:avLst/>
              <a:gdLst/>
              <a:ahLst/>
              <a:cxnLst/>
              <a:rect l="l" t="t" r="r" b="b"/>
              <a:pathLst>
                <a:path w="11350" h="8227" extrusionOk="0">
                  <a:moveTo>
                    <a:pt x="1" y="1"/>
                  </a:moveTo>
                  <a:lnTo>
                    <a:pt x="1" y="1077"/>
                  </a:lnTo>
                  <a:lnTo>
                    <a:pt x="4553" y="1077"/>
                  </a:lnTo>
                  <a:lnTo>
                    <a:pt x="6758" y="4348"/>
                  </a:lnTo>
                  <a:cubicBezTo>
                    <a:pt x="4645" y="4447"/>
                    <a:pt x="2827" y="5894"/>
                    <a:pt x="2298" y="7958"/>
                  </a:cubicBezTo>
                  <a:lnTo>
                    <a:pt x="3339" y="8226"/>
                  </a:lnTo>
                  <a:cubicBezTo>
                    <a:pt x="3770" y="6568"/>
                    <a:pt x="5262" y="5407"/>
                    <a:pt x="6984" y="5407"/>
                  </a:cubicBezTo>
                  <a:lnTo>
                    <a:pt x="11349" y="5407"/>
                  </a:lnTo>
                  <a:lnTo>
                    <a:pt x="11349" y="4330"/>
                  </a:lnTo>
                  <a:lnTo>
                    <a:pt x="8046" y="4330"/>
                  </a:lnTo>
                  <a:lnTo>
                    <a:pt x="51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4"/>
            <p:cNvSpPr/>
            <p:nvPr/>
          </p:nvSpPr>
          <p:spPr>
            <a:xfrm>
              <a:off x="7791235" y="1480816"/>
              <a:ext cx="29394" cy="29394"/>
            </a:xfrm>
            <a:custGeom>
              <a:avLst/>
              <a:gdLst/>
              <a:ahLst/>
              <a:cxnLst/>
              <a:rect l="l" t="t" r="r" b="b"/>
              <a:pathLst>
                <a:path w="1077" h="1077" extrusionOk="0">
                  <a:moveTo>
                    <a:pt x="0" y="0"/>
                  </a:moveTo>
                  <a:lnTo>
                    <a:pt x="0" y="1076"/>
                  </a:lnTo>
                  <a:lnTo>
                    <a:pt x="1077" y="1076"/>
                  </a:lnTo>
                  <a:lnTo>
                    <a:pt x="1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4"/>
            <p:cNvSpPr/>
            <p:nvPr/>
          </p:nvSpPr>
          <p:spPr>
            <a:xfrm>
              <a:off x="7849886" y="1480816"/>
              <a:ext cx="29394" cy="29394"/>
            </a:xfrm>
            <a:custGeom>
              <a:avLst/>
              <a:gdLst/>
              <a:ahLst/>
              <a:cxnLst/>
              <a:rect l="l" t="t" r="r" b="b"/>
              <a:pathLst>
                <a:path w="1077" h="1077" extrusionOk="0">
                  <a:moveTo>
                    <a:pt x="0" y="0"/>
                  </a:moveTo>
                  <a:lnTo>
                    <a:pt x="0" y="1076"/>
                  </a:lnTo>
                  <a:lnTo>
                    <a:pt x="1077" y="1076"/>
                  </a:lnTo>
                  <a:lnTo>
                    <a:pt x="1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4"/>
            <p:cNvSpPr/>
            <p:nvPr/>
          </p:nvSpPr>
          <p:spPr>
            <a:xfrm>
              <a:off x="7908429" y="1480816"/>
              <a:ext cx="29421" cy="29394"/>
            </a:xfrm>
            <a:custGeom>
              <a:avLst/>
              <a:gdLst/>
              <a:ahLst/>
              <a:cxnLst/>
              <a:rect l="l" t="t" r="r" b="b"/>
              <a:pathLst>
                <a:path w="1078" h="1077" extrusionOk="0">
                  <a:moveTo>
                    <a:pt x="1" y="0"/>
                  </a:moveTo>
                  <a:lnTo>
                    <a:pt x="1" y="1076"/>
                  </a:lnTo>
                  <a:lnTo>
                    <a:pt x="1077" y="1076"/>
                  </a:lnTo>
                  <a:lnTo>
                    <a:pt x="1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4"/>
            <p:cNvSpPr/>
            <p:nvPr/>
          </p:nvSpPr>
          <p:spPr>
            <a:xfrm>
              <a:off x="8174257" y="1480816"/>
              <a:ext cx="29394" cy="29394"/>
            </a:xfrm>
            <a:custGeom>
              <a:avLst/>
              <a:gdLst/>
              <a:ahLst/>
              <a:cxnLst/>
              <a:rect l="l" t="t" r="r" b="b"/>
              <a:pathLst>
                <a:path w="1077" h="1077" extrusionOk="0">
                  <a:moveTo>
                    <a:pt x="0" y="0"/>
                  </a:moveTo>
                  <a:lnTo>
                    <a:pt x="0" y="1076"/>
                  </a:lnTo>
                  <a:lnTo>
                    <a:pt x="1076" y="1076"/>
                  </a:lnTo>
                  <a:lnTo>
                    <a:pt x="10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4"/>
            <p:cNvSpPr/>
            <p:nvPr/>
          </p:nvSpPr>
          <p:spPr>
            <a:xfrm>
              <a:off x="8174257" y="1539468"/>
              <a:ext cx="29394" cy="29394"/>
            </a:xfrm>
            <a:custGeom>
              <a:avLst/>
              <a:gdLst/>
              <a:ahLst/>
              <a:cxnLst/>
              <a:rect l="l" t="t" r="r" b="b"/>
              <a:pathLst>
                <a:path w="1077" h="1077" extrusionOk="0">
                  <a:moveTo>
                    <a:pt x="0" y="0"/>
                  </a:moveTo>
                  <a:lnTo>
                    <a:pt x="0" y="1076"/>
                  </a:lnTo>
                  <a:lnTo>
                    <a:pt x="1076" y="1076"/>
                  </a:lnTo>
                  <a:lnTo>
                    <a:pt x="10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4"/>
            <p:cNvSpPr/>
            <p:nvPr/>
          </p:nvSpPr>
          <p:spPr>
            <a:xfrm>
              <a:off x="8232909" y="1480816"/>
              <a:ext cx="58679" cy="29394"/>
            </a:xfrm>
            <a:custGeom>
              <a:avLst/>
              <a:gdLst/>
              <a:ahLst/>
              <a:cxnLst/>
              <a:rect l="l" t="t" r="r" b="b"/>
              <a:pathLst>
                <a:path w="2150" h="1077" extrusionOk="0">
                  <a:moveTo>
                    <a:pt x="0" y="0"/>
                  </a:moveTo>
                  <a:lnTo>
                    <a:pt x="0" y="1076"/>
                  </a:lnTo>
                  <a:lnTo>
                    <a:pt x="2149" y="1076"/>
                  </a:lnTo>
                  <a:lnTo>
                    <a:pt x="21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4"/>
            <p:cNvSpPr/>
            <p:nvPr/>
          </p:nvSpPr>
          <p:spPr>
            <a:xfrm>
              <a:off x="8232909" y="1539468"/>
              <a:ext cx="58679" cy="29394"/>
            </a:xfrm>
            <a:custGeom>
              <a:avLst/>
              <a:gdLst/>
              <a:ahLst/>
              <a:cxnLst/>
              <a:rect l="l" t="t" r="r" b="b"/>
              <a:pathLst>
                <a:path w="2150" h="1077" extrusionOk="0">
                  <a:moveTo>
                    <a:pt x="0" y="0"/>
                  </a:moveTo>
                  <a:lnTo>
                    <a:pt x="0" y="1076"/>
                  </a:lnTo>
                  <a:lnTo>
                    <a:pt x="2149" y="1076"/>
                  </a:lnTo>
                  <a:lnTo>
                    <a:pt x="21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4"/>
            <p:cNvSpPr/>
            <p:nvPr/>
          </p:nvSpPr>
          <p:spPr>
            <a:xfrm>
              <a:off x="8101059" y="1661956"/>
              <a:ext cx="131959" cy="259661"/>
            </a:xfrm>
            <a:custGeom>
              <a:avLst/>
              <a:gdLst/>
              <a:ahLst/>
              <a:cxnLst/>
              <a:rect l="l" t="t" r="r" b="b"/>
              <a:pathLst>
                <a:path w="4835" h="9514" extrusionOk="0">
                  <a:moveTo>
                    <a:pt x="1211" y="1"/>
                  </a:moveTo>
                  <a:lnTo>
                    <a:pt x="942" y="1038"/>
                  </a:lnTo>
                  <a:cubicBezTo>
                    <a:pt x="2601" y="1465"/>
                    <a:pt x="3758" y="2961"/>
                    <a:pt x="3758" y="4680"/>
                  </a:cubicBezTo>
                  <a:cubicBezTo>
                    <a:pt x="3758" y="6755"/>
                    <a:pt x="2075" y="8438"/>
                    <a:pt x="0" y="8438"/>
                  </a:cubicBezTo>
                  <a:lnTo>
                    <a:pt x="0" y="9514"/>
                  </a:lnTo>
                  <a:cubicBezTo>
                    <a:pt x="2664" y="9514"/>
                    <a:pt x="4835" y="7344"/>
                    <a:pt x="4835" y="4680"/>
                  </a:cubicBezTo>
                  <a:cubicBezTo>
                    <a:pt x="4835" y="2474"/>
                    <a:pt x="3346" y="548"/>
                    <a:pt x="1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4"/>
            <p:cNvSpPr/>
            <p:nvPr/>
          </p:nvSpPr>
          <p:spPr>
            <a:xfrm>
              <a:off x="7849886" y="1789658"/>
              <a:ext cx="221833" cy="131959"/>
            </a:xfrm>
            <a:custGeom>
              <a:avLst/>
              <a:gdLst/>
              <a:ahLst/>
              <a:cxnLst/>
              <a:rect l="l" t="t" r="r" b="b"/>
              <a:pathLst>
                <a:path w="8128" h="4835" extrusionOk="0">
                  <a:moveTo>
                    <a:pt x="0" y="1"/>
                  </a:moveTo>
                  <a:cubicBezTo>
                    <a:pt x="0" y="2665"/>
                    <a:pt x="2171" y="4835"/>
                    <a:pt x="4835" y="4835"/>
                  </a:cubicBezTo>
                  <a:lnTo>
                    <a:pt x="8127" y="4835"/>
                  </a:lnTo>
                  <a:lnTo>
                    <a:pt x="8127" y="3759"/>
                  </a:lnTo>
                  <a:lnTo>
                    <a:pt x="4835" y="3759"/>
                  </a:lnTo>
                  <a:cubicBezTo>
                    <a:pt x="2760" y="3759"/>
                    <a:pt x="1077" y="2076"/>
                    <a:pt x="10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p:cNvSpPr/>
            <p:nvPr/>
          </p:nvSpPr>
          <p:spPr>
            <a:xfrm>
              <a:off x="7908429" y="1716378"/>
              <a:ext cx="265856" cy="146697"/>
            </a:xfrm>
            <a:custGeom>
              <a:avLst/>
              <a:gdLst/>
              <a:ahLst/>
              <a:cxnLst/>
              <a:rect l="l" t="t" r="r" b="b"/>
              <a:pathLst>
                <a:path w="9741" h="5375" extrusionOk="0">
                  <a:moveTo>
                    <a:pt x="2690" y="0"/>
                  </a:moveTo>
                  <a:cubicBezTo>
                    <a:pt x="1208" y="0"/>
                    <a:pt x="1" y="1204"/>
                    <a:pt x="1" y="2686"/>
                  </a:cubicBezTo>
                  <a:cubicBezTo>
                    <a:pt x="1" y="4168"/>
                    <a:pt x="1208" y="5375"/>
                    <a:pt x="2690" y="5375"/>
                  </a:cubicBezTo>
                  <a:lnTo>
                    <a:pt x="2690" y="4298"/>
                  </a:lnTo>
                  <a:cubicBezTo>
                    <a:pt x="1800" y="4298"/>
                    <a:pt x="1077" y="3575"/>
                    <a:pt x="1077" y="2686"/>
                  </a:cubicBezTo>
                  <a:cubicBezTo>
                    <a:pt x="1077" y="1800"/>
                    <a:pt x="1800" y="1077"/>
                    <a:pt x="2690" y="1077"/>
                  </a:cubicBezTo>
                  <a:lnTo>
                    <a:pt x="7055" y="1077"/>
                  </a:lnTo>
                  <a:cubicBezTo>
                    <a:pt x="7940" y="1077"/>
                    <a:pt x="8664" y="1800"/>
                    <a:pt x="8664" y="2686"/>
                  </a:cubicBezTo>
                  <a:cubicBezTo>
                    <a:pt x="8664" y="3571"/>
                    <a:pt x="7940" y="4298"/>
                    <a:pt x="7055" y="4298"/>
                  </a:cubicBezTo>
                  <a:lnTo>
                    <a:pt x="3759" y="4298"/>
                  </a:lnTo>
                  <a:lnTo>
                    <a:pt x="3759" y="5375"/>
                  </a:lnTo>
                  <a:lnTo>
                    <a:pt x="7055" y="5375"/>
                  </a:lnTo>
                  <a:cubicBezTo>
                    <a:pt x="8537" y="5375"/>
                    <a:pt x="9740" y="4168"/>
                    <a:pt x="9740" y="2686"/>
                  </a:cubicBezTo>
                  <a:cubicBezTo>
                    <a:pt x="9740" y="1204"/>
                    <a:pt x="8537" y="0"/>
                    <a:pt x="70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p:cNvSpPr/>
            <p:nvPr/>
          </p:nvSpPr>
          <p:spPr>
            <a:xfrm>
              <a:off x="7981736" y="1775029"/>
              <a:ext cx="119241" cy="29394"/>
            </a:xfrm>
            <a:custGeom>
              <a:avLst/>
              <a:gdLst/>
              <a:ahLst/>
              <a:cxnLst/>
              <a:rect l="l" t="t" r="r" b="b"/>
              <a:pathLst>
                <a:path w="4369" h="1077" extrusionOk="0">
                  <a:moveTo>
                    <a:pt x="0" y="0"/>
                  </a:moveTo>
                  <a:lnTo>
                    <a:pt x="0" y="1077"/>
                  </a:lnTo>
                  <a:lnTo>
                    <a:pt x="4369" y="1077"/>
                  </a:lnTo>
                  <a:lnTo>
                    <a:pt x="4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44"/>
          <p:cNvGrpSpPr/>
          <p:nvPr/>
        </p:nvGrpSpPr>
        <p:grpSpPr>
          <a:xfrm>
            <a:off x="6420232" y="1249264"/>
            <a:ext cx="225442" cy="427429"/>
            <a:chOff x="7175925" y="2099592"/>
            <a:chExt cx="263891" cy="500326"/>
          </a:xfrm>
        </p:grpSpPr>
        <p:sp>
          <p:nvSpPr>
            <p:cNvPr id="782" name="Google Shape;782;p44"/>
            <p:cNvSpPr/>
            <p:nvPr/>
          </p:nvSpPr>
          <p:spPr>
            <a:xfrm>
              <a:off x="7175925" y="2158243"/>
              <a:ext cx="263891" cy="59525"/>
            </a:xfrm>
            <a:custGeom>
              <a:avLst/>
              <a:gdLst/>
              <a:ahLst/>
              <a:cxnLst/>
              <a:rect l="l" t="t" r="r" b="b"/>
              <a:pathLst>
                <a:path w="9669" h="2181" extrusionOk="0">
                  <a:moveTo>
                    <a:pt x="0" y="0"/>
                  </a:moveTo>
                  <a:lnTo>
                    <a:pt x="0" y="2181"/>
                  </a:lnTo>
                  <a:lnTo>
                    <a:pt x="9669" y="2181"/>
                  </a:lnTo>
                  <a:lnTo>
                    <a:pt x="96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p:cNvSpPr/>
            <p:nvPr/>
          </p:nvSpPr>
          <p:spPr>
            <a:xfrm>
              <a:off x="7175925" y="2540284"/>
              <a:ext cx="263891" cy="59634"/>
            </a:xfrm>
            <a:custGeom>
              <a:avLst/>
              <a:gdLst/>
              <a:ahLst/>
              <a:cxnLst/>
              <a:rect l="l" t="t" r="r" b="b"/>
              <a:pathLst>
                <a:path w="9669" h="2185" extrusionOk="0">
                  <a:moveTo>
                    <a:pt x="0" y="0"/>
                  </a:moveTo>
                  <a:lnTo>
                    <a:pt x="0" y="2185"/>
                  </a:lnTo>
                  <a:lnTo>
                    <a:pt x="9669" y="2185"/>
                  </a:lnTo>
                  <a:lnTo>
                    <a:pt x="96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p:cNvSpPr/>
            <p:nvPr/>
          </p:nvSpPr>
          <p:spPr>
            <a:xfrm>
              <a:off x="7175925" y="2247135"/>
              <a:ext cx="263891" cy="263809"/>
            </a:xfrm>
            <a:custGeom>
              <a:avLst/>
              <a:gdLst/>
              <a:ahLst/>
              <a:cxnLst/>
              <a:rect l="l" t="t" r="r" b="b"/>
              <a:pathLst>
                <a:path w="9669" h="9666" extrusionOk="0">
                  <a:moveTo>
                    <a:pt x="7520" y="1073"/>
                  </a:moveTo>
                  <a:lnTo>
                    <a:pt x="7520" y="2149"/>
                  </a:lnTo>
                  <a:lnTo>
                    <a:pt x="2149" y="2149"/>
                  </a:lnTo>
                  <a:lnTo>
                    <a:pt x="2149" y="1073"/>
                  </a:lnTo>
                  <a:close/>
                  <a:moveTo>
                    <a:pt x="7520" y="3222"/>
                  </a:moveTo>
                  <a:lnTo>
                    <a:pt x="7520" y="4298"/>
                  </a:lnTo>
                  <a:lnTo>
                    <a:pt x="2149" y="4298"/>
                  </a:lnTo>
                  <a:lnTo>
                    <a:pt x="2149" y="3222"/>
                  </a:lnTo>
                  <a:close/>
                  <a:moveTo>
                    <a:pt x="7520" y="5371"/>
                  </a:moveTo>
                  <a:lnTo>
                    <a:pt x="7520" y="6447"/>
                  </a:lnTo>
                  <a:lnTo>
                    <a:pt x="2149" y="6447"/>
                  </a:lnTo>
                  <a:lnTo>
                    <a:pt x="2149" y="5371"/>
                  </a:lnTo>
                  <a:close/>
                  <a:moveTo>
                    <a:pt x="7520" y="7516"/>
                  </a:moveTo>
                  <a:lnTo>
                    <a:pt x="7520" y="8592"/>
                  </a:lnTo>
                  <a:lnTo>
                    <a:pt x="2149" y="8592"/>
                  </a:lnTo>
                  <a:lnTo>
                    <a:pt x="2149" y="7516"/>
                  </a:lnTo>
                  <a:close/>
                  <a:moveTo>
                    <a:pt x="0" y="0"/>
                  </a:moveTo>
                  <a:lnTo>
                    <a:pt x="0" y="9665"/>
                  </a:lnTo>
                  <a:lnTo>
                    <a:pt x="9669" y="9665"/>
                  </a:lnTo>
                  <a:lnTo>
                    <a:pt x="96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p:cNvSpPr/>
            <p:nvPr/>
          </p:nvSpPr>
          <p:spPr>
            <a:xfrm>
              <a:off x="7234577" y="2099592"/>
              <a:ext cx="146588" cy="29394"/>
            </a:xfrm>
            <a:custGeom>
              <a:avLst/>
              <a:gdLst/>
              <a:ahLst/>
              <a:cxnLst/>
              <a:rect l="l" t="t" r="r" b="b"/>
              <a:pathLst>
                <a:path w="5371" h="1077" extrusionOk="0">
                  <a:moveTo>
                    <a:pt x="0" y="0"/>
                  </a:moveTo>
                  <a:lnTo>
                    <a:pt x="0" y="1076"/>
                  </a:lnTo>
                  <a:lnTo>
                    <a:pt x="5371" y="1076"/>
                  </a:lnTo>
                  <a:lnTo>
                    <a:pt x="53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44"/>
          <p:cNvGrpSpPr/>
          <p:nvPr/>
        </p:nvGrpSpPr>
        <p:grpSpPr>
          <a:xfrm>
            <a:off x="3728465" y="3077627"/>
            <a:ext cx="400872" cy="427545"/>
            <a:chOff x="3136662" y="3324506"/>
            <a:chExt cx="469240" cy="500463"/>
          </a:xfrm>
        </p:grpSpPr>
        <p:sp>
          <p:nvSpPr>
            <p:cNvPr id="787" name="Google Shape;787;p44"/>
            <p:cNvSpPr/>
            <p:nvPr/>
          </p:nvSpPr>
          <p:spPr>
            <a:xfrm>
              <a:off x="3166138" y="3324506"/>
              <a:ext cx="293285" cy="117249"/>
            </a:xfrm>
            <a:custGeom>
              <a:avLst/>
              <a:gdLst/>
              <a:ahLst/>
              <a:cxnLst/>
              <a:rect l="l" t="t" r="r" b="b"/>
              <a:pathLst>
                <a:path w="10746" h="4296" extrusionOk="0">
                  <a:moveTo>
                    <a:pt x="0" y="1"/>
                  </a:moveTo>
                  <a:lnTo>
                    <a:pt x="0" y="1610"/>
                  </a:lnTo>
                  <a:cubicBezTo>
                    <a:pt x="0" y="3092"/>
                    <a:pt x="1204" y="4295"/>
                    <a:pt x="2686" y="4295"/>
                  </a:cubicBezTo>
                  <a:lnTo>
                    <a:pt x="10745" y="4295"/>
                  </a:lnTo>
                  <a:lnTo>
                    <a:pt x="10745" y="2686"/>
                  </a:lnTo>
                  <a:cubicBezTo>
                    <a:pt x="10745" y="1800"/>
                    <a:pt x="10022" y="1077"/>
                    <a:pt x="9136" y="1077"/>
                  </a:cubicBezTo>
                  <a:lnTo>
                    <a:pt x="3762" y="1077"/>
                  </a:lnTo>
                  <a:cubicBezTo>
                    <a:pt x="3466" y="1077"/>
                    <a:pt x="3226" y="834"/>
                    <a:pt x="3226" y="537"/>
                  </a:cubicBezTo>
                  <a:lnTo>
                    <a:pt x="3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p:cNvSpPr/>
            <p:nvPr/>
          </p:nvSpPr>
          <p:spPr>
            <a:xfrm>
              <a:off x="3166138" y="3529746"/>
              <a:ext cx="322570" cy="58679"/>
            </a:xfrm>
            <a:custGeom>
              <a:avLst/>
              <a:gdLst/>
              <a:ahLst/>
              <a:cxnLst/>
              <a:rect l="l" t="t" r="r" b="b"/>
              <a:pathLst>
                <a:path w="11819" h="2150" extrusionOk="0">
                  <a:moveTo>
                    <a:pt x="0" y="1"/>
                  </a:moveTo>
                  <a:lnTo>
                    <a:pt x="0" y="2150"/>
                  </a:lnTo>
                  <a:lnTo>
                    <a:pt x="4298" y="2150"/>
                  </a:lnTo>
                  <a:lnTo>
                    <a:pt x="4298" y="1073"/>
                  </a:lnTo>
                  <a:lnTo>
                    <a:pt x="7520" y="1073"/>
                  </a:lnTo>
                  <a:lnTo>
                    <a:pt x="7520" y="2150"/>
                  </a:lnTo>
                  <a:lnTo>
                    <a:pt x="11818" y="2150"/>
                  </a:lnTo>
                  <a:lnTo>
                    <a:pt x="118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p:cNvSpPr/>
            <p:nvPr/>
          </p:nvSpPr>
          <p:spPr>
            <a:xfrm>
              <a:off x="3552436" y="3474069"/>
              <a:ext cx="53466" cy="169841"/>
            </a:xfrm>
            <a:custGeom>
              <a:avLst/>
              <a:gdLst/>
              <a:ahLst/>
              <a:cxnLst/>
              <a:rect l="l" t="t" r="r" b="b"/>
              <a:pathLst>
                <a:path w="1959" h="6223" extrusionOk="0">
                  <a:moveTo>
                    <a:pt x="822" y="1"/>
                  </a:moveTo>
                  <a:lnTo>
                    <a:pt x="0" y="696"/>
                  </a:lnTo>
                  <a:cubicBezTo>
                    <a:pt x="572" y="1370"/>
                    <a:pt x="882" y="2231"/>
                    <a:pt x="882" y="3113"/>
                  </a:cubicBezTo>
                  <a:cubicBezTo>
                    <a:pt x="882" y="3995"/>
                    <a:pt x="572" y="4853"/>
                    <a:pt x="0" y="5530"/>
                  </a:cubicBezTo>
                  <a:lnTo>
                    <a:pt x="822" y="6222"/>
                  </a:lnTo>
                  <a:cubicBezTo>
                    <a:pt x="1553" y="5354"/>
                    <a:pt x="1959" y="4246"/>
                    <a:pt x="1959" y="3113"/>
                  </a:cubicBezTo>
                  <a:cubicBezTo>
                    <a:pt x="1959" y="1977"/>
                    <a:pt x="1553" y="873"/>
                    <a:pt x="8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p:cNvSpPr/>
            <p:nvPr/>
          </p:nvSpPr>
          <p:spPr>
            <a:xfrm>
              <a:off x="3512753" y="3524151"/>
              <a:ext cx="34607" cy="69678"/>
            </a:xfrm>
            <a:custGeom>
              <a:avLst/>
              <a:gdLst/>
              <a:ahLst/>
              <a:cxnLst/>
              <a:rect l="l" t="t" r="r" b="b"/>
              <a:pathLst>
                <a:path w="1268" h="2553" extrusionOk="0">
                  <a:moveTo>
                    <a:pt x="942" y="1"/>
                  </a:moveTo>
                  <a:lnTo>
                    <a:pt x="0" y="513"/>
                  </a:lnTo>
                  <a:cubicBezTo>
                    <a:pt x="127" y="752"/>
                    <a:pt x="194" y="1007"/>
                    <a:pt x="194" y="1278"/>
                  </a:cubicBezTo>
                  <a:cubicBezTo>
                    <a:pt x="194" y="1546"/>
                    <a:pt x="127" y="1808"/>
                    <a:pt x="0" y="2040"/>
                  </a:cubicBezTo>
                  <a:lnTo>
                    <a:pt x="942" y="2552"/>
                  </a:lnTo>
                  <a:cubicBezTo>
                    <a:pt x="1154" y="2164"/>
                    <a:pt x="1267" y="1723"/>
                    <a:pt x="1267" y="1275"/>
                  </a:cubicBezTo>
                  <a:cubicBezTo>
                    <a:pt x="1267" y="830"/>
                    <a:pt x="1154" y="389"/>
                    <a:pt x="9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p:nvPr/>
          </p:nvSpPr>
          <p:spPr>
            <a:xfrm>
              <a:off x="3136662" y="3707638"/>
              <a:ext cx="381413" cy="117330"/>
            </a:xfrm>
            <a:custGeom>
              <a:avLst/>
              <a:gdLst/>
              <a:ahLst/>
              <a:cxnLst/>
              <a:rect l="l" t="t" r="r" b="b"/>
              <a:pathLst>
                <a:path w="13975" h="4299" extrusionOk="0">
                  <a:moveTo>
                    <a:pt x="2686" y="0"/>
                  </a:moveTo>
                  <a:cubicBezTo>
                    <a:pt x="1204" y="0"/>
                    <a:pt x="1" y="1207"/>
                    <a:pt x="1" y="2689"/>
                  </a:cubicBezTo>
                  <a:lnTo>
                    <a:pt x="1" y="4298"/>
                  </a:lnTo>
                  <a:lnTo>
                    <a:pt x="13974" y="4298"/>
                  </a:lnTo>
                  <a:lnTo>
                    <a:pt x="13974" y="2689"/>
                  </a:lnTo>
                  <a:cubicBezTo>
                    <a:pt x="13974" y="1207"/>
                    <a:pt x="12771" y="0"/>
                    <a:pt x="11289" y="0"/>
                  </a:cubicBezTo>
                  <a:lnTo>
                    <a:pt x="10357" y="0"/>
                  </a:lnTo>
                  <a:cubicBezTo>
                    <a:pt x="10142" y="152"/>
                    <a:pt x="9916" y="293"/>
                    <a:pt x="9673" y="416"/>
                  </a:cubicBezTo>
                  <a:lnTo>
                    <a:pt x="9673" y="540"/>
                  </a:lnTo>
                  <a:cubicBezTo>
                    <a:pt x="9673" y="2022"/>
                    <a:pt x="8469" y="3225"/>
                    <a:pt x="6987" y="3225"/>
                  </a:cubicBezTo>
                  <a:cubicBezTo>
                    <a:pt x="5505" y="3225"/>
                    <a:pt x="4302" y="2022"/>
                    <a:pt x="4302" y="540"/>
                  </a:cubicBezTo>
                  <a:lnTo>
                    <a:pt x="4302" y="416"/>
                  </a:lnTo>
                  <a:cubicBezTo>
                    <a:pt x="4062" y="293"/>
                    <a:pt x="3836" y="152"/>
                    <a:pt x="3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4"/>
            <p:cNvSpPr/>
            <p:nvPr/>
          </p:nvSpPr>
          <p:spPr>
            <a:xfrm>
              <a:off x="3203120" y="3588398"/>
              <a:ext cx="248498" cy="177920"/>
            </a:xfrm>
            <a:custGeom>
              <a:avLst/>
              <a:gdLst/>
              <a:ahLst/>
              <a:cxnLst/>
              <a:rect l="l" t="t" r="r" b="b"/>
              <a:pathLst>
                <a:path w="9105" h="6519" extrusionOk="0">
                  <a:moveTo>
                    <a:pt x="4013" y="1"/>
                  </a:moveTo>
                  <a:lnTo>
                    <a:pt x="4013" y="1077"/>
                  </a:lnTo>
                  <a:lnTo>
                    <a:pt x="0" y="1077"/>
                  </a:lnTo>
                  <a:cubicBezTo>
                    <a:pt x="484" y="2439"/>
                    <a:pt x="1560" y="3593"/>
                    <a:pt x="2936" y="4080"/>
                  </a:cubicBezTo>
                  <a:lnTo>
                    <a:pt x="2936" y="4909"/>
                  </a:lnTo>
                  <a:cubicBezTo>
                    <a:pt x="2943" y="5795"/>
                    <a:pt x="3667" y="6518"/>
                    <a:pt x="4556" y="6518"/>
                  </a:cubicBezTo>
                  <a:cubicBezTo>
                    <a:pt x="5442" y="6518"/>
                    <a:pt x="6165" y="5795"/>
                    <a:pt x="6165" y="4909"/>
                  </a:cubicBezTo>
                  <a:lnTo>
                    <a:pt x="6165" y="4080"/>
                  </a:lnTo>
                  <a:cubicBezTo>
                    <a:pt x="7541" y="3593"/>
                    <a:pt x="8618" y="2442"/>
                    <a:pt x="9104" y="1077"/>
                  </a:cubicBezTo>
                  <a:lnTo>
                    <a:pt x="5089" y="1077"/>
                  </a:lnTo>
                  <a:lnTo>
                    <a:pt x="50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4"/>
            <p:cNvSpPr/>
            <p:nvPr/>
          </p:nvSpPr>
          <p:spPr>
            <a:xfrm>
              <a:off x="3195505" y="3471094"/>
              <a:ext cx="263918" cy="29394"/>
            </a:xfrm>
            <a:custGeom>
              <a:avLst/>
              <a:gdLst/>
              <a:ahLst/>
              <a:cxnLst/>
              <a:rect l="l" t="t" r="r" b="b"/>
              <a:pathLst>
                <a:path w="9670" h="1077" extrusionOk="0">
                  <a:moveTo>
                    <a:pt x="1" y="1"/>
                  </a:moveTo>
                  <a:lnTo>
                    <a:pt x="1" y="1077"/>
                  </a:lnTo>
                  <a:lnTo>
                    <a:pt x="9669" y="1077"/>
                  </a:lnTo>
                  <a:lnTo>
                    <a:pt x="96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44"/>
          <p:cNvGrpSpPr/>
          <p:nvPr/>
        </p:nvGrpSpPr>
        <p:grpSpPr>
          <a:xfrm>
            <a:off x="6345051" y="3067710"/>
            <a:ext cx="375784" cy="427452"/>
            <a:chOff x="3151482" y="4027752"/>
            <a:chExt cx="439873" cy="500353"/>
          </a:xfrm>
        </p:grpSpPr>
        <p:sp>
          <p:nvSpPr>
            <p:cNvPr id="795" name="Google Shape;795;p44"/>
            <p:cNvSpPr/>
            <p:nvPr/>
          </p:nvSpPr>
          <p:spPr>
            <a:xfrm>
              <a:off x="3298070" y="4057037"/>
              <a:ext cx="146697" cy="117221"/>
            </a:xfrm>
            <a:custGeom>
              <a:avLst/>
              <a:gdLst/>
              <a:ahLst/>
              <a:cxnLst/>
              <a:rect l="l" t="t" r="r" b="b"/>
              <a:pathLst>
                <a:path w="5375" h="4295" extrusionOk="0">
                  <a:moveTo>
                    <a:pt x="1" y="0"/>
                  </a:moveTo>
                  <a:lnTo>
                    <a:pt x="1" y="4295"/>
                  </a:lnTo>
                  <a:lnTo>
                    <a:pt x="5375" y="4295"/>
                  </a:lnTo>
                  <a:lnTo>
                    <a:pt x="5375" y="0"/>
                  </a:lnTo>
                  <a:lnTo>
                    <a:pt x="4299" y="0"/>
                  </a:lnTo>
                  <a:lnTo>
                    <a:pt x="4299" y="3222"/>
                  </a:lnTo>
                  <a:lnTo>
                    <a:pt x="1073" y="3222"/>
                  </a:lnTo>
                  <a:lnTo>
                    <a:pt x="1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4"/>
            <p:cNvSpPr/>
            <p:nvPr/>
          </p:nvSpPr>
          <p:spPr>
            <a:xfrm>
              <a:off x="3356722" y="4027752"/>
              <a:ext cx="29394" cy="88046"/>
            </a:xfrm>
            <a:custGeom>
              <a:avLst/>
              <a:gdLst/>
              <a:ahLst/>
              <a:cxnLst/>
              <a:rect l="l" t="t" r="r" b="b"/>
              <a:pathLst>
                <a:path w="1077" h="3226" extrusionOk="0">
                  <a:moveTo>
                    <a:pt x="1" y="1"/>
                  </a:moveTo>
                  <a:lnTo>
                    <a:pt x="1" y="3226"/>
                  </a:lnTo>
                  <a:lnTo>
                    <a:pt x="1077" y="3226"/>
                  </a:lnTo>
                  <a:lnTo>
                    <a:pt x="10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4"/>
            <p:cNvSpPr/>
            <p:nvPr/>
          </p:nvSpPr>
          <p:spPr>
            <a:xfrm>
              <a:off x="3210052" y="4348739"/>
              <a:ext cx="58679" cy="144486"/>
            </a:xfrm>
            <a:custGeom>
              <a:avLst/>
              <a:gdLst/>
              <a:ahLst/>
              <a:cxnLst/>
              <a:rect l="l" t="t" r="r" b="b"/>
              <a:pathLst>
                <a:path w="2150" h="5294" extrusionOk="0">
                  <a:moveTo>
                    <a:pt x="0" y="1"/>
                  </a:moveTo>
                  <a:lnTo>
                    <a:pt x="0" y="4218"/>
                  </a:lnTo>
                  <a:lnTo>
                    <a:pt x="2149" y="5294"/>
                  </a:lnTo>
                  <a:lnTo>
                    <a:pt x="2149" y="999"/>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4"/>
            <p:cNvSpPr/>
            <p:nvPr/>
          </p:nvSpPr>
          <p:spPr>
            <a:xfrm>
              <a:off x="3473943" y="4340279"/>
              <a:ext cx="58679" cy="152947"/>
            </a:xfrm>
            <a:custGeom>
              <a:avLst/>
              <a:gdLst/>
              <a:ahLst/>
              <a:cxnLst/>
              <a:rect l="l" t="t" r="r" b="b"/>
              <a:pathLst>
                <a:path w="2150" h="5604" extrusionOk="0">
                  <a:moveTo>
                    <a:pt x="2149" y="0"/>
                  </a:moveTo>
                  <a:lnTo>
                    <a:pt x="0" y="1154"/>
                  </a:lnTo>
                  <a:lnTo>
                    <a:pt x="0" y="5604"/>
                  </a:lnTo>
                  <a:lnTo>
                    <a:pt x="2149" y="4528"/>
                  </a:lnTo>
                  <a:lnTo>
                    <a:pt x="21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4"/>
            <p:cNvSpPr/>
            <p:nvPr/>
          </p:nvSpPr>
          <p:spPr>
            <a:xfrm>
              <a:off x="3415373" y="4262249"/>
              <a:ext cx="29394" cy="29421"/>
            </a:xfrm>
            <a:custGeom>
              <a:avLst/>
              <a:gdLst/>
              <a:ahLst/>
              <a:cxnLst/>
              <a:rect l="l" t="t" r="r" b="b"/>
              <a:pathLst>
                <a:path w="1077" h="1078" extrusionOk="0">
                  <a:moveTo>
                    <a:pt x="537" y="1"/>
                  </a:moveTo>
                  <a:cubicBezTo>
                    <a:pt x="241" y="1"/>
                    <a:pt x="1" y="244"/>
                    <a:pt x="1" y="537"/>
                  </a:cubicBezTo>
                  <a:cubicBezTo>
                    <a:pt x="1" y="834"/>
                    <a:pt x="241" y="1077"/>
                    <a:pt x="537" y="1077"/>
                  </a:cubicBezTo>
                  <a:cubicBezTo>
                    <a:pt x="833" y="1077"/>
                    <a:pt x="1077" y="834"/>
                    <a:pt x="1077" y="537"/>
                  </a:cubicBezTo>
                  <a:cubicBezTo>
                    <a:pt x="1077" y="241"/>
                    <a:pt x="833" y="1"/>
                    <a:pt x="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p:cNvSpPr/>
            <p:nvPr/>
          </p:nvSpPr>
          <p:spPr>
            <a:xfrm>
              <a:off x="3298070" y="4262249"/>
              <a:ext cx="29394" cy="29421"/>
            </a:xfrm>
            <a:custGeom>
              <a:avLst/>
              <a:gdLst/>
              <a:ahLst/>
              <a:cxnLst/>
              <a:rect l="l" t="t" r="r" b="b"/>
              <a:pathLst>
                <a:path w="1077" h="1078" extrusionOk="0">
                  <a:moveTo>
                    <a:pt x="541" y="1"/>
                  </a:moveTo>
                  <a:cubicBezTo>
                    <a:pt x="244" y="1"/>
                    <a:pt x="1" y="244"/>
                    <a:pt x="1" y="537"/>
                  </a:cubicBezTo>
                  <a:cubicBezTo>
                    <a:pt x="1" y="834"/>
                    <a:pt x="244" y="1077"/>
                    <a:pt x="541" y="1077"/>
                  </a:cubicBezTo>
                  <a:cubicBezTo>
                    <a:pt x="833" y="1077"/>
                    <a:pt x="1077" y="834"/>
                    <a:pt x="1077" y="537"/>
                  </a:cubicBezTo>
                  <a:cubicBezTo>
                    <a:pt x="1077" y="241"/>
                    <a:pt x="833" y="1"/>
                    <a:pt x="5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p:cNvSpPr/>
            <p:nvPr/>
          </p:nvSpPr>
          <p:spPr>
            <a:xfrm>
              <a:off x="3210052" y="4091890"/>
              <a:ext cx="322652" cy="436216"/>
            </a:xfrm>
            <a:custGeom>
              <a:avLst/>
              <a:gdLst/>
              <a:ahLst/>
              <a:cxnLst/>
              <a:rect l="l" t="t" r="r" b="b"/>
              <a:pathLst>
                <a:path w="11822" h="15983" extrusionOk="0">
                  <a:moveTo>
                    <a:pt x="3766" y="5170"/>
                  </a:moveTo>
                  <a:cubicBezTo>
                    <a:pt x="4651" y="5170"/>
                    <a:pt x="5375" y="5894"/>
                    <a:pt x="5375" y="6783"/>
                  </a:cubicBezTo>
                  <a:cubicBezTo>
                    <a:pt x="5375" y="7669"/>
                    <a:pt x="4651" y="8392"/>
                    <a:pt x="3766" y="8392"/>
                  </a:cubicBezTo>
                  <a:cubicBezTo>
                    <a:pt x="2876" y="8392"/>
                    <a:pt x="2153" y="7669"/>
                    <a:pt x="2153" y="6783"/>
                  </a:cubicBezTo>
                  <a:cubicBezTo>
                    <a:pt x="2153" y="5894"/>
                    <a:pt x="2876" y="5170"/>
                    <a:pt x="3766" y="5170"/>
                  </a:cubicBezTo>
                  <a:close/>
                  <a:moveTo>
                    <a:pt x="8060" y="5170"/>
                  </a:moveTo>
                  <a:cubicBezTo>
                    <a:pt x="8946" y="5170"/>
                    <a:pt x="9669" y="5894"/>
                    <a:pt x="9669" y="6783"/>
                  </a:cubicBezTo>
                  <a:cubicBezTo>
                    <a:pt x="9669" y="7669"/>
                    <a:pt x="8946" y="8392"/>
                    <a:pt x="8060" y="8392"/>
                  </a:cubicBezTo>
                  <a:cubicBezTo>
                    <a:pt x="7174" y="8392"/>
                    <a:pt x="6451" y="7669"/>
                    <a:pt x="6451" y="6783"/>
                  </a:cubicBezTo>
                  <a:cubicBezTo>
                    <a:pt x="6451" y="5894"/>
                    <a:pt x="7174" y="5170"/>
                    <a:pt x="8060" y="5170"/>
                  </a:cubicBezTo>
                  <a:close/>
                  <a:moveTo>
                    <a:pt x="5375" y="11077"/>
                  </a:moveTo>
                  <a:lnTo>
                    <a:pt x="5375" y="14373"/>
                  </a:lnTo>
                  <a:lnTo>
                    <a:pt x="4298" y="14373"/>
                  </a:lnTo>
                  <a:lnTo>
                    <a:pt x="4298" y="11077"/>
                  </a:lnTo>
                  <a:close/>
                  <a:moveTo>
                    <a:pt x="7524" y="11077"/>
                  </a:moveTo>
                  <a:lnTo>
                    <a:pt x="7524" y="14373"/>
                  </a:lnTo>
                  <a:lnTo>
                    <a:pt x="6444" y="14373"/>
                  </a:lnTo>
                  <a:lnTo>
                    <a:pt x="6444" y="11077"/>
                  </a:lnTo>
                  <a:close/>
                  <a:moveTo>
                    <a:pt x="2149" y="1"/>
                  </a:moveTo>
                  <a:lnTo>
                    <a:pt x="0" y="1077"/>
                  </a:lnTo>
                  <a:lnTo>
                    <a:pt x="0" y="8226"/>
                  </a:lnTo>
                  <a:lnTo>
                    <a:pt x="3226" y="9726"/>
                  </a:lnTo>
                  <a:lnTo>
                    <a:pt x="3226" y="15982"/>
                  </a:lnTo>
                  <a:lnTo>
                    <a:pt x="8600" y="15982"/>
                  </a:lnTo>
                  <a:lnTo>
                    <a:pt x="8600" y="9616"/>
                  </a:lnTo>
                  <a:lnTo>
                    <a:pt x="11822" y="7884"/>
                  </a:lnTo>
                  <a:lnTo>
                    <a:pt x="11822" y="1077"/>
                  </a:lnTo>
                  <a:lnTo>
                    <a:pt x="11818" y="1077"/>
                  </a:lnTo>
                  <a:lnTo>
                    <a:pt x="9669" y="1"/>
                  </a:lnTo>
                  <a:lnTo>
                    <a:pt x="9669" y="4094"/>
                  </a:lnTo>
                  <a:lnTo>
                    <a:pt x="2149" y="4094"/>
                  </a:lnTo>
                  <a:lnTo>
                    <a:pt x="21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p:cNvSpPr/>
            <p:nvPr/>
          </p:nvSpPr>
          <p:spPr>
            <a:xfrm>
              <a:off x="3561961" y="4223740"/>
              <a:ext cx="29394" cy="106250"/>
            </a:xfrm>
            <a:custGeom>
              <a:avLst/>
              <a:gdLst/>
              <a:ahLst/>
              <a:cxnLst/>
              <a:rect l="l" t="t" r="r" b="b"/>
              <a:pathLst>
                <a:path w="1077" h="3893" extrusionOk="0">
                  <a:moveTo>
                    <a:pt x="0" y="0"/>
                  </a:moveTo>
                  <a:lnTo>
                    <a:pt x="0" y="3893"/>
                  </a:lnTo>
                  <a:lnTo>
                    <a:pt x="1077" y="3353"/>
                  </a:lnTo>
                  <a:lnTo>
                    <a:pt x="1077" y="540"/>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p:cNvSpPr/>
            <p:nvPr/>
          </p:nvSpPr>
          <p:spPr>
            <a:xfrm>
              <a:off x="3151482" y="4224040"/>
              <a:ext cx="29421" cy="106059"/>
            </a:xfrm>
            <a:custGeom>
              <a:avLst/>
              <a:gdLst/>
              <a:ahLst/>
              <a:cxnLst/>
              <a:rect l="l" t="t" r="r" b="b"/>
              <a:pathLst>
                <a:path w="1078" h="3886" extrusionOk="0">
                  <a:moveTo>
                    <a:pt x="1077" y="0"/>
                  </a:moveTo>
                  <a:lnTo>
                    <a:pt x="1" y="536"/>
                  </a:lnTo>
                  <a:lnTo>
                    <a:pt x="1" y="3345"/>
                  </a:lnTo>
                  <a:lnTo>
                    <a:pt x="1077" y="3885"/>
                  </a:lnTo>
                  <a:lnTo>
                    <a:pt x="1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Google Shape;1230;p62"/>
          <p:cNvSpPr txBox="1">
            <a:spLocks noGrp="1"/>
          </p:cNvSpPr>
          <p:nvPr>
            <p:ph type="title"/>
          </p:nvPr>
        </p:nvSpPr>
        <p:spPr>
          <a:xfrm>
            <a:off x="713264" y="685100"/>
            <a:ext cx="4629300" cy="1058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Thanks!</a:t>
            </a:r>
            <a:endParaRPr/>
          </a:p>
        </p:txBody>
      </p:sp>
      <p:sp>
        <p:nvSpPr>
          <p:cNvPr id="1231" name="Google Shape;1231;p62"/>
          <p:cNvSpPr txBox="1">
            <a:spLocks noGrp="1"/>
          </p:cNvSpPr>
          <p:nvPr>
            <p:ph type="subTitle" idx="1"/>
          </p:nvPr>
        </p:nvSpPr>
        <p:spPr>
          <a:xfrm>
            <a:off x="713225" y="1722730"/>
            <a:ext cx="4629300" cy="1101000"/>
          </a:xfrm>
          <a:prstGeom prst="rect">
            <a:avLst/>
          </a:prstGeom>
        </p:spPr>
        <p:txBody>
          <a:bodyPr spcFirstLastPara="1" wrap="square" lIns="91425" tIns="91425" rIns="91425" bIns="91425" anchor="t" anchorCtr="0">
            <a:noAutofit/>
          </a:bodyPr>
          <a:lstStyle/>
          <a:p>
            <a:pPr marL="0" indent="0"/>
            <a:r>
              <a:rPr lang="en"/>
              <a:t>Feel free to ask questions and have a look at our project!</a:t>
            </a:r>
          </a:p>
          <a:p>
            <a:pPr marL="0" indent="0">
              <a:lnSpc>
                <a:spcPct val="114999"/>
              </a:lnSpc>
            </a:pPr>
            <a:r>
              <a:rPr lang="en"/>
              <a:t>https://github.com/raginggoosedev/dataquest-2025</a:t>
            </a:r>
          </a:p>
        </p:txBody>
      </p:sp>
      <p:grpSp>
        <p:nvGrpSpPr>
          <p:cNvPr id="1233" name="Google Shape;1233;p62"/>
          <p:cNvGrpSpPr/>
          <p:nvPr/>
        </p:nvGrpSpPr>
        <p:grpSpPr>
          <a:xfrm>
            <a:off x="6034854" y="1343530"/>
            <a:ext cx="2894210" cy="2843761"/>
            <a:chOff x="5970625" y="1743798"/>
            <a:chExt cx="2272821" cy="2233203"/>
          </a:xfrm>
        </p:grpSpPr>
        <p:sp>
          <p:nvSpPr>
            <p:cNvPr id="1234" name="Google Shape;1234;p62"/>
            <p:cNvSpPr/>
            <p:nvPr/>
          </p:nvSpPr>
          <p:spPr>
            <a:xfrm>
              <a:off x="5970625" y="1743798"/>
              <a:ext cx="2233096" cy="2233203"/>
            </a:xfrm>
            <a:custGeom>
              <a:avLst/>
              <a:gdLst/>
              <a:ahLst/>
              <a:cxnLst/>
              <a:rect l="l" t="t" r="r" b="b"/>
              <a:pathLst>
                <a:path w="43058" h="43058" extrusionOk="0">
                  <a:moveTo>
                    <a:pt x="43058" y="21529"/>
                  </a:moveTo>
                  <a:cubicBezTo>
                    <a:pt x="43058" y="33419"/>
                    <a:pt x="33419" y="43058"/>
                    <a:pt x="21529" y="43058"/>
                  </a:cubicBezTo>
                  <a:cubicBezTo>
                    <a:pt x="9640" y="43058"/>
                    <a:pt x="0" y="33419"/>
                    <a:pt x="0" y="21529"/>
                  </a:cubicBezTo>
                  <a:cubicBezTo>
                    <a:pt x="0" y="9640"/>
                    <a:pt x="9640" y="0"/>
                    <a:pt x="21529" y="0"/>
                  </a:cubicBezTo>
                  <a:cubicBezTo>
                    <a:pt x="33419" y="0"/>
                    <a:pt x="43058" y="9640"/>
                    <a:pt x="43058" y="215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2"/>
            <p:cNvSpPr/>
            <p:nvPr/>
          </p:nvSpPr>
          <p:spPr>
            <a:xfrm>
              <a:off x="8039522" y="2569044"/>
              <a:ext cx="203923" cy="204504"/>
            </a:xfrm>
            <a:custGeom>
              <a:avLst/>
              <a:gdLst/>
              <a:ahLst/>
              <a:cxnLst/>
              <a:rect l="l" t="t" r="r" b="b"/>
              <a:pathLst>
                <a:path w="3932" h="3943" extrusionOk="0">
                  <a:moveTo>
                    <a:pt x="3713" y="3931"/>
                  </a:moveTo>
                  <a:cubicBezTo>
                    <a:pt x="3598" y="3931"/>
                    <a:pt x="3500" y="3833"/>
                    <a:pt x="3500" y="3712"/>
                  </a:cubicBezTo>
                  <a:cubicBezTo>
                    <a:pt x="3500" y="1905"/>
                    <a:pt x="2032" y="432"/>
                    <a:pt x="219" y="432"/>
                  </a:cubicBezTo>
                  <a:cubicBezTo>
                    <a:pt x="104" y="432"/>
                    <a:pt x="1" y="340"/>
                    <a:pt x="1" y="219"/>
                  </a:cubicBezTo>
                  <a:cubicBezTo>
                    <a:pt x="1" y="104"/>
                    <a:pt x="93" y="0"/>
                    <a:pt x="219" y="0"/>
                  </a:cubicBezTo>
                  <a:cubicBezTo>
                    <a:pt x="2262" y="0"/>
                    <a:pt x="3920" y="1664"/>
                    <a:pt x="3920" y="3707"/>
                  </a:cubicBezTo>
                  <a:cubicBezTo>
                    <a:pt x="3931" y="3833"/>
                    <a:pt x="3828" y="3931"/>
                    <a:pt x="3713" y="3931"/>
                  </a:cubicBezTo>
                  <a:close/>
                  <a:moveTo>
                    <a:pt x="2878" y="3718"/>
                  </a:moveTo>
                  <a:cubicBezTo>
                    <a:pt x="2878" y="2251"/>
                    <a:pt x="1687" y="1065"/>
                    <a:pt x="225" y="1065"/>
                  </a:cubicBezTo>
                  <a:cubicBezTo>
                    <a:pt x="110" y="1065"/>
                    <a:pt x="6" y="1157"/>
                    <a:pt x="6" y="1284"/>
                  </a:cubicBezTo>
                  <a:cubicBezTo>
                    <a:pt x="6" y="1399"/>
                    <a:pt x="104" y="1497"/>
                    <a:pt x="225" y="1497"/>
                  </a:cubicBezTo>
                  <a:cubicBezTo>
                    <a:pt x="1457" y="1497"/>
                    <a:pt x="2452" y="2498"/>
                    <a:pt x="2452" y="3730"/>
                  </a:cubicBezTo>
                  <a:cubicBezTo>
                    <a:pt x="2452" y="3845"/>
                    <a:pt x="2550" y="3943"/>
                    <a:pt x="2671" y="3943"/>
                  </a:cubicBezTo>
                  <a:cubicBezTo>
                    <a:pt x="2792" y="3943"/>
                    <a:pt x="2878" y="3833"/>
                    <a:pt x="2878" y="3718"/>
                  </a:cubicBezTo>
                  <a:close/>
                  <a:moveTo>
                    <a:pt x="1831" y="3718"/>
                  </a:moveTo>
                  <a:cubicBezTo>
                    <a:pt x="1831" y="2838"/>
                    <a:pt x="1111" y="2107"/>
                    <a:pt x="219" y="2107"/>
                  </a:cubicBezTo>
                  <a:cubicBezTo>
                    <a:pt x="104" y="2107"/>
                    <a:pt x="1" y="2205"/>
                    <a:pt x="1" y="2325"/>
                  </a:cubicBezTo>
                  <a:cubicBezTo>
                    <a:pt x="1" y="2446"/>
                    <a:pt x="93" y="2538"/>
                    <a:pt x="219" y="2538"/>
                  </a:cubicBezTo>
                  <a:cubicBezTo>
                    <a:pt x="870" y="2538"/>
                    <a:pt x="1405" y="3074"/>
                    <a:pt x="1405" y="3730"/>
                  </a:cubicBezTo>
                  <a:cubicBezTo>
                    <a:pt x="1405" y="3845"/>
                    <a:pt x="1497" y="3943"/>
                    <a:pt x="1618" y="3943"/>
                  </a:cubicBezTo>
                  <a:cubicBezTo>
                    <a:pt x="1733" y="3931"/>
                    <a:pt x="1831" y="3833"/>
                    <a:pt x="1831" y="37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2"/>
            <p:cNvSpPr/>
            <p:nvPr/>
          </p:nvSpPr>
          <p:spPr>
            <a:xfrm>
              <a:off x="5996867" y="2974354"/>
              <a:ext cx="191061" cy="190189"/>
            </a:xfrm>
            <a:custGeom>
              <a:avLst/>
              <a:gdLst/>
              <a:ahLst/>
              <a:cxnLst/>
              <a:rect l="l" t="t" r="r" b="b"/>
              <a:pathLst>
                <a:path w="3684" h="3667" extrusionOk="0">
                  <a:moveTo>
                    <a:pt x="3672" y="202"/>
                  </a:moveTo>
                  <a:cubicBezTo>
                    <a:pt x="3672" y="306"/>
                    <a:pt x="3586" y="398"/>
                    <a:pt x="3471" y="398"/>
                  </a:cubicBezTo>
                  <a:cubicBezTo>
                    <a:pt x="1779" y="398"/>
                    <a:pt x="404" y="1773"/>
                    <a:pt x="404" y="3465"/>
                  </a:cubicBezTo>
                  <a:cubicBezTo>
                    <a:pt x="404" y="3574"/>
                    <a:pt x="317" y="3666"/>
                    <a:pt x="202" y="3666"/>
                  </a:cubicBezTo>
                  <a:cubicBezTo>
                    <a:pt x="93" y="3666"/>
                    <a:pt x="1" y="3580"/>
                    <a:pt x="1" y="3465"/>
                  </a:cubicBezTo>
                  <a:cubicBezTo>
                    <a:pt x="1" y="1560"/>
                    <a:pt x="1555" y="6"/>
                    <a:pt x="3459" y="6"/>
                  </a:cubicBezTo>
                  <a:cubicBezTo>
                    <a:pt x="3586" y="1"/>
                    <a:pt x="3672" y="81"/>
                    <a:pt x="3672" y="202"/>
                  </a:cubicBezTo>
                  <a:close/>
                  <a:moveTo>
                    <a:pt x="3477" y="979"/>
                  </a:moveTo>
                  <a:cubicBezTo>
                    <a:pt x="2113" y="979"/>
                    <a:pt x="996" y="2090"/>
                    <a:pt x="996" y="3459"/>
                  </a:cubicBezTo>
                  <a:cubicBezTo>
                    <a:pt x="996" y="3569"/>
                    <a:pt x="1083" y="3661"/>
                    <a:pt x="1198" y="3661"/>
                  </a:cubicBezTo>
                  <a:cubicBezTo>
                    <a:pt x="1307" y="3661"/>
                    <a:pt x="1399" y="3574"/>
                    <a:pt x="1399" y="3459"/>
                  </a:cubicBezTo>
                  <a:cubicBezTo>
                    <a:pt x="1399" y="2308"/>
                    <a:pt x="2331" y="1370"/>
                    <a:pt x="3482" y="1370"/>
                  </a:cubicBezTo>
                  <a:cubicBezTo>
                    <a:pt x="3592" y="1370"/>
                    <a:pt x="3684" y="1284"/>
                    <a:pt x="3684" y="1169"/>
                  </a:cubicBezTo>
                  <a:cubicBezTo>
                    <a:pt x="3672" y="1065"/>
                    <a:pt x="3586" y="979"/>
                    <a:pt x="3477" y="979"/>
                  </a:cubicBezTo>
                  <a:close/>
                  <a:moveTo>
                    <a:pt x="3477" y="1951"/>
                  </a:moveTo>
                  <a:cubicBezTo>
                    <a:pt x="2648" y="1951"/>
                    <a:pt x="1975" y="2630"/>
                    <a:pt x="1975" y="3459"/>
                  </a:cubicBezTo>
                  <a:cubicBezTo>
                    <a:pt x="1975" y="3563"/>
                    <a:pt x="2061" y="3661"/>
                    <a:pt x="2176" y="3661"/>
                  </a:cubicBezTo>
                  <a:cubicBezTo>
                    <a:pt x="2291" y="3661"/>
                    <a:pt x="2377" y="3574"/>
                    <a:pt x="2377" y="3459"/>
                  </a:cubicBezTo>
                  <a:cubicBezTo>
                    <a:pt x="2377" y="2843"/>
                    <a:pt x="2872" y="2349"/>
                    <a:pt x="3482" y="2349"/>
                  </a:cubicBezTo>
                  <a:cubicBezTo>
                    <a:pt x="3592" y="2349"/>
                    <a:pt x="3684" y="2262"/>
                    <a:pt x="3684" y="2147"/>
                  </a:cubicBezTo>
                  <a:cubicBezTo>
                    <a:pt x="3672" y="2043"/>
                    <a:pt x="3586" y="1951"/>
                    <a:pt x="3477" y="195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2"/>
            <p:cNvSpPr/>
            <p:nvPr/>
          </p:nvSpPr>
          <p:spPr>
            <a:xfrm>
              <a:off x="6169673" y="3213443"/>
              <a:ext cx="433726" cy="433436"/>
            </a:xfrm>
            <a:custGeom>
              <a:avLst/>
              <a:gdLst/>
              <a:ahLst/>
              <a:cxnLst/>
              <a:rect l="l" t="t" r="r" b="b"/>
              <a:pathLst>
                <a:path w="8363" h="8357" extrusionOk="0">
                  <a:moveTo>
                    <a:pt x="4179" y="0"/>
                  </a:moveTo>
                  <a:cubicBezTo>
                    <a:pt x="1877" y="0"/>
                    <a:pt x="1" y="1870"/>
                    <a:pt x="1" y="4178"/>
                  </a:cubicBezTo>
                  <a:cubicBezTo>
                    <a:pt x="1" y="6480"/>
                    <a:pt x="1871" y="8356"/>
                    <a:pt x="4179" y="8356"/>
                  </a:cubicBezTo>
                  <a:cubicBezTo>
                    <a:pt x="6481" y="8356"/>
                    <a:pt x="8363" y="6486"/>
                    <a:pt x="8363" y="4178"/>
                  </a:cubicBezTo>
                  <a:cubicBezTo>
                    <a:pt x="8363" y="1870"/>
                    <a:pt x="6481" y="0"/>
                    <a:pt x="4179" y="0"/>
                  </a:cubicBezTo>
                  <a:close/>
                  <a:moveTo>
                    <a:pt x="4179" y="8034"/>
                  </a:moveTo>
                  <a:cubicBezTo>
                    <a:pt x="3701" y="8034"/>
                    <a:pt x="3195" y="7280"/>
                    <a:pt x="2936" y="6037"/>
                  </a:cubicBezTo>
                  <a:cubicBezTo>
                    <a:pt x="3304" y="5985"/>
                    <a:pt x="3713" y="5956"/>
                    <a:pt x="4179" y="5956"/>
                  </a:cubicBezTo>
                  <a:cubicBezTo>
                    <a:pt x="4651" y="5956"/>
                    <a:pt x="5065" y="5985"/>
                    <a:pt x="5428" y="6037"/>
                  </a:cubicBezTo>
                  <a:cubicBezTo>
                    <a:pt x="5169" y="7280"/>
                    <a:pt x="4662" y="8034"/>
                    <a:pt x="4179" y="8034"/>
                  </a:cubicBezTo>
                  <a:close/>
                  <a:moveTo>
                    <a:pt x="4179" y="5640"/>
                  </a:moveTo>
                  <a:cubicBezTo>
                    <a:pt x="3690" y="5640"/>
                    <a:pt x="3252" y="5669"/>
                    <a:pt x="2872" y="5720"/>
                  </a:cubicBezTo>
                  <a:cubicBezTo>
                    <a:pt x="2798" y="5300"/>
                    <a:pt x="2757" y="4834"/>
                    <a:pt x="2752" y="4328"/>
                  </a:cubicBezTo>
                  <a:lnTo>
                    <a:pt x="5600" y="4328"/>
                  </a:lnTo>
                  <a:cubicBezTo>
                    <a:pt x="5589" y="4834"/>
                    <a:pt x="5548" y="5300"/>
                    <a:pt x="5474" y="5720"/>
                  </a:cubicBezTo>
                  <a:cubicBezTo>
                    <a:pt x="5111" y="5674"/>
                    <a:pt x="4668" y="5640"/>
                    <a:pt x="4179" y="5640"/>
                  </a:cubicBezTo>
                  <a:close/>
                  <a:moveTo>
                    <a:pt x="4179" y="317"/>
                  </a:moveTo>
                  <a:cubicBezTo>
                    <a:pt x="4662" y="317"/>
                    <a:pt x="5169" y="1071"/>
                    <a:pt x="5428" y="2314"/>
                  </a:cubicBezTo>
                  <a:cubicBezTo>
                    <a:pt x="5059" y="2365"/>
                    <a:pt x="4651" y="2394"/>
                    <a:pt x="4179" y="2394"/>
                  </a:cubicBezTo>
                  <a:cubicBezTo>
                    <a:pt x="3713" y="2394"/>
                    <a:pt x="3298" y="2365"/>
                    <a:pt x="2936" y="2314"/>
                  </a:cubicBezTo>
                  <a:cubicBezTo>
                    <a:pt x="3195" y="1071"/>
                    <a:pt x="3701" y="317"/>
                    <a:pt x="4179" y="317"/>
                  </a:cubicBezTo>
                  <a:close/>
                  <a:moveTo>
                    <a:pt x="4179" y="2705"/>
                  </a:moveTo>
                  <a:cubicBezTo>
                    <a:pt x="4668" y="2705"/>
                    <a:pt x="5111" y="2676"/>
                    <a:pt x="5491" y="2624"/>
                  </a:cubicBezTo>
                  <a:cubicBezTo>
                    <a:pt x="5560" y="3039"/>
                    <a:pt x="5606" y="3511"/>
                    <a:pt x="5612" y="4011"/>
                  </a:cubicBezTo>
                  <a:lnTo>
                    <a:pt x="2763" y="4011"/>
                  </a:lnTo>
                  <a:cubicBezTo>
                    <a:pt x="2769" y="3511"/>
                    <a:pt x="2815" y="3039"/>
                    <a:pt x="2884" y="2624"/>
                  </a:cubicBezTo>
                  <a:cubicBezTo>
                    <a:pt x="3258" y="2676"/>
                    <a:pt x="3690" y="2705"/>
                    <a:pt x="4179" y="2705"/>
                  </a:cubicBezTo>
                  <a:close/>
                  <a:moveTo>
                    <a:pt x="2441" y="4023"/>
                  </a:moveTo>
                  <a:lnTo>
                    <a:pt x="323" y="4023"/>
                  </a:lnTo>
                  <a:cubicBezTo>
                    <a:pt x="352" y="3315"/>
                    <a:pt x="576" y="2653"/>
                    <a:pt x="939" y="2095"/>
                  </a:cubicBezTo>
                  <a:cubicBezTo>
                    <a:pt x="1169" y="2210"/>
                    <a:pt x="1704" y="2440"/>
                    <a:pt x="2567" y="2584"/>
                  </a:cubicBezTo>
                  <a:cubicBezTo>
                    <a:pt x="2493" y="3021"/>
                    <a:pt x="2447" y="3511"/>
                    <a:pt x="2441" y="4023"/>
                  </a:cubicBezTo>
                  <a:close/>
                  <a:moveTo>
                    <a:pt x="2441" y="4328"/>
                  </a:moveTo>
                  <a:cubicBezTo>
                    <a:pt x="2447" y="4840"/>
                    <a:pt x="2493" y="5323"/>
                    <a:pt x="2562" y="5766"/>
                  </a:cubicBezTo>
                  <a:cubicBezTo>
                    <a:pt x="1698" y="5910"/>
                    <a:pt x="1157" y="6141"/>
                    <a:pt x="927" y="6256"/>
                  </a:cubicBezTo>
                  <a:cubicBezTo>
                    <a:pt x="570" y="5697"/>
                    <a:pt x="346" y="5036"/>
                    <a:pt x="317" y="4328"/>
                  </a:cubicBezTo>
                  <a:close/>
                  <a:moveTo>
                    <a:pt x="5922" y="4328"/>
                  </a:moveTo>
                  <a:lnTo>
                    <a:pt x="8034" y="4328"/>
                  </a:lnTo>
                  <a:cubicBezTo>
                    <a:pt x="8006" y="5036"/>
                    <a:pt x="7787" y="5697"/>
                    <a:pt x="7424" y="6256"/>
                  </a:cubicBezTo>
                  <a:cubicBezTo>
                    <a:pt x="7194" y="6141"/>
                    <a:pt x="6653" y="5910"/>
                    <a:pt x="5790" y="5766"/>
                  </a:cubicBezTo>
                  <a:cubicBezTo>
                    <a:pt x="5871" y="5323"/>
                    <a:pt x="5917" y="4840"/>
                    <a:pt x="5922" y="4328"/>
                  </a:cubicBezTo>
                  <a:close/>
                  <a:moveTo>
                    <a:pt x="5922" y="4023"/>
                  </a:moveTo>
                  <a:cubicBezTo>
                    <a:pt x="5917" y="3511"/>
                    <a:pt x="5871" y="3027"/>
                    <a:pt x="5802" y="2584"/>
                  </a:cubicBezTo>
                  <a:cubicBezTo>
                    <a:pt x="6665" y="2440"/>
                    <a:pt x="7200" y="2210"/>
                    <a:pt x="7430" y="2095"/>
                  </a:cubicBezTo>
                  <a:cubicBezTo>
                    <a:pt x="7793" y="2653"/>
                    <a:pt x="8017" y="3315"/>
                    <a:pt x="8046" y="4023"/>
                  </a:cubicBezTo>
                  <a:close/>
                  <a:moveTo>
                    <a:pt x="7246" y="1824"/>
                  </a:moveTo>
                  <a:cubicBezTo>
                    <a:pt x="7016" y="1934"/>
                    <a:pt x="6521" y="2135"/>
                    <a:pt x="5744" y="2268"/>
                  </a:cubicBezTo>
                  <a:cubicBezTo>
                    <a:pt x="5571" y="1439"/>
                    <a:pt x="5284" y="777"/>
                    <a:pt x="4927" y="380"/>
                  </a:cubicBezTo>
                  <a:cubicBezTo>
                    <a:pt x="5865" y="570"/>
                    <a:pt x="6682" y="1094"/>
                    <a:pt x="7246" y="1824"/>
                  </a:cubicBezTo>
                  <a:close/>
                  <a:moveTo>
                    <a:pt x="3442" y="386"/>
                  </a:moveTo>
                  <a:cubicBezTo>
                    <a:pt x="3085" y="777"/>
                    <a:pt x="2798" y="1439"/>
                    <a:pt x="2625" y="2273"/>
                  </a:cubicBezTo>
                  <a:cubicBezTo>
                    <a:pt x="1848" y="2141"/>
                    <a:pt x="1353" y="1940"/>
                    <a:pt x="1123" y="1836"/>
                  </a:cubicBezTo>
                  <a:cubicBezTo>
                    <a:pt x="1687" y="1094"/>
                    <a:pt x="2498" y="570"/>
                    <a:pt x="3442" y="386"/>
                  </a:cubicBezTo>
                  <a:close/>
                  <a:moveTo>
                    <a:pt x="1117" y="6526"/>
                  </a:moveTo>
                  <a:cubicBezTo>
                    <a:pt x="1347" y="6417"/>
                    <a:pt x="1842" y="6215"/>
                    <a:pt x="2619" y="6083"/>
                  </a:cubicBezTo>
                  <a:cubicBezTo>
                    <a:pt x="2792" y="6912"/>
                    <a:pt x="3080" y="7573"/>
                    <a:pt x="3431" y="7971"/>
                  </a:cubicBezTo>
                  <a:cubicBezTo>
                    <a:pt x="2498" y="7775"/>
                    <a:pt x="1687" y="7251"/>
                    <a:pt x="1117" y="6526"/>
                  </a:cubicBezTo>
                  <a:close/>
                  <a:moveTo>
                    <a:pt x="4927" y="7965"/>
                  </a:moveTo>
                  <a:cubicBezTo>
                    <a:pt x="5284" y="7573"/>
                    <a:pt x="5571" y="6912"/>
                    <a:pt x="5744" y="6077"/>
                  </a:cubicBezTo>
                  <a:cubicBezTo>
                    <a:pt x="6521" y="6204"/>
                    <a:pt x="7016" y="6411"/>
                    <a:pt x="7246" y="6515"/>
                  </a:cubicBezTo>
                  <a:cubicBezTo>
                    <a:pt x="6682" y="7251"/>
                    <a:pt x="5865" y="7775"/>
                    <a:pt x="4927" y="796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2"/>
            <p:cNvSpPr/>
            <p:nvPr/>
          </p:nvSpPr>
          <p:spPr>
            <a:xfrm>
              <a:off x="7458455" y="1867648"/>
              <a:ext cx="507993" cy="508381"/>
            </a:xfrm>
            <a:custGeom>
              <a:avLst/>
              <a:gdLst/>
              <a:ahLst/>
              <a:cxnLst/>
              <a:rect l="l" t="t" r="r" b="b"/>
              <a:pathLst>
                <a:path w="9795" h="9802" extrusionOk="0">
                  <a:moveTo>
                    <a:pt x="4897" y="1"/>
                  </a:moveTo>
                  <a:cubicBezTo>
                    <a:pt x="2198" y="1"/>
                    <a:pt x="0" y="2193"/>
                    <a:pt x="0" y="4898"/>
                  </a:cubicBezTo>
                  <a:cubicBezTo>
                    <a:pt x="0" y="7603"/>
                    <a:pt x="2193" y="9801"/>
                    <a:pt x="4897" y="9801"/>
                  </a:cubicBezTo>
                  <a:cubicBezTo>
                    <a:pt x="7596" y="9801"/>
                    <a:pt x="9795" y="7603"/>
                    <a:pt x="9795" y="4898"/>
                  </a:cubicBezTo>
                  <a:cubicBezTo>
                    <a:pt x="9795" y="2193"/>
                    <a:pt x="7602" y="1"/>
                    <a:pt x="4897" y="1"/>
                  </a:cubicBezTo>
                  <a:close/>
                  <a:moveTo>
                    <a:pt x="4897" y="9433"/>
                  </a:moveTo>
                  <a:cubicBezTo>
                    <a:pt x="4333" y="9433"/>
                    <a:pt x="3741" y="8541"/>
                    <a:pt x="3436" y="7085"/>
                  </a:cubicBezTo>
                  <a:cubicBezTo>
                    <a:pt x="3862" y="7027"/>
                    <a:pt x="4351" y="6993"/>
                    <a:pt x="4897" y="6993"/>
                  </a:cubicBezTo>
                  <a:cubicBezTo>
                    <a:pt x="5444" y="6993"/>
                    <a:pt x="5933" y="7027"/>
                    <a:pt x="6359" y="7085"/>
                  </a:cubicBezTo>
                  <a:cubicBezTo>
                    <a:pt x="6054" y="8541"/>
                    <a:pt x="5467" y="9433"/>
                    <a:pt x="4897" y="9433"/>
                  </a:cubicBezTo>
                  <a:close/>
                  <a:moveTo>
                    <a:pt x="4897" y="6619"/>
                  </a:moveTo>
                  <a:cubicBezTo>
                    <a:pt x="4322" y="6619"/>
                    <a:pt x="3810" y="6653"/>
                    <a:pt x="3367" y="6711"/>
                  </a:cubicBezTo>
                  <a:cubicBezTo>
                    <a:pt x="3286" y="6222"/>
                    <a:pt x="3234" y="5675"/>
                    <a:pt x="3223" y="5082"/>
                  </a:cubicBezTo>
                  <a:lnTo>
                    <a:pt x="6566" y="5082"/>
                  </a:lnTo>
                  <a:cubicBezTo>
                    <a:pt x="6561" y="5669"/>
                    <a:pt x="6509" y="6216"/>
                    <a:pt x="6422" y="6711"/>
                  </a:cubicBezTo>
                  <a:cubicBezTo>
                    <a:pt x="5985" y="6665"/>
                    <a:pt x="5473" y="6619"/>
                    <a:pt x="4897" y="6619"/>
                  </a:cubicBezTo>
                  <a:close/>
                  <a:moveTo>
                    <a:pt x="4897" y="375"/>
                  </a:moveTo>
                  <a:cubicBezTo>
                    <a:pt x="5456" y="375"/>
                    <a:pt x="6054" y="1267"/>
                    <a:pt x="6359" y="2723"/>
                  </a:cubicBezTo>
                  <a:cubicBezTo>
                    <a:pt x="5933" y="2780"/>
                    <a:pt x="5444" y="2815"/>
                    <a:pt x="4897" y="2815"/>
                  </a:cubicBezTo>
                  <a:cubicBezTo>
                    <a:pt x="4351" y="2815"/>
                    <a:pt x="3862" y="2780"/>
                    <a:pt x="3436" y="2723"/>
                  </a:cubicBezTo>
                  <a:cubicBezTo>
                    <a:pt x="3746" y="1261"/>
                    <a:pt x="4333" y="375"/>
                    <a:pt x="4897" y="375"/>
                  </a:cubicBezTo>
                  <a:close/>
                  <a:moveTo>
                    <a:pt x="4897" y="3183"/>
                  </a:moveTo>
                  <a:cubicBezTo>
                    <a:pt x="5473" y="3183"/>
                    <a:pt x="5985" y="3143"/>
                    <a:pt x="6428" y="3085"/>
                  </a:cubicBezTo>
                  <a:cubicBezTo>
                    <a:pt x="6509" y="3574"/>
                    <a:pt x="6561" y="4121"/>
                    <a:pt x="6572" y="4720"/>
                  </a:cubicBezTo>
                  <a:lnTo>
                    <a:pt x="3229" y="4720"/>
                  </a:lnTo>
                  <a:cubicBezTo>
                    <a:pt x="3234" y="4127"/>
                    <a:pt x="3286" y="3580"/>
                    <a:pt x="3372" y="3085"/>
                  </a:cubicBezTo>
                  <a:cubicBezTo>
                    <a:pt x="3810" y="3143"/>
                    <a:pt x="4322" y="3183"/>
                    <a:pt x="4897" y="3183"/>
                  </a:cubicBezTo>
                  <a:close/>
                  <a:moveTo>
                    <a:pt x="2860" y="4720"/>
                  </a:moveTo>
                  <a:lnTo>
                    <a:pt x="380" y="4720"/>
                  </a:lnTo>
                  <a:cubicBezTo>
                    <a:pt x="414" y="3891"/>
                    <a:pt x="673" y="3114"/>
                    <a:pt x="1094" y="2464"/>
                  </a:cubicBezTo>
                  <a:cubicBezTo>
                    <a:pt x="1364" y="2596"/>
                    <a:pt x="1991" y="2872"/>
                    <a:pt x="3004" y="3039"/>
                  </a:cubicBezTo>
                  <a:cubicBezTo>
                    <a:pt x="2918" y="3551"/>
                    <a:pt x="2866" y="4115"/>
                    <a:pt x="2860" y="4720"/>
                  </a:cubicBezTo>
                  <a:close/>
                  <a:moveTo>
                    <a:pt x="2860" y="5088"/>
                  </a:moveTo>
                  <a:cubicBezTo>
                    <a:pt x="2866" y="5686"/>
                    <a:pt x="2918" y="6250"/>
                    <a:pt x="3010" y="6768"/>
                  </a:cubicBezTo>
                  <a:cubicBezTo>
                    <a:pt x="1997" y="6935"/>
                    <a:pt x="1370" y="7211"/>
                    <a:pt x="1099" y="7344"/>
                  </a:cubicBezTo>
                  <a:cubicBezTo>
                    <a:pt x="673" y="6688"/>
                    <a:pt x="414" y="5917"/>
                    <a:pt x="386" y="5088"/>
                  </a:cubicBezTo>
                  <a:close/>
                  <a:moveTo>
                    <a:pt x="6940" y="5088"/>
                  </a:moveTo>
                  <a:lnTo>
                    <a:pt x="9421" y="5088"/>
                  </a:lnTo>
                  <a:cubicBezTo>
                    <a:pt x="9386" y="5917"/>
                    <a:pt x="9127" y="6694"/>
                    <a:pt x="8707" y="7344"/>
                  </a:cubicBezTo>
                  <a:cubicBezTo>
                    <a:pt x="8437" y="7211"/>
                    <a:pt x="7809" y="6935"/>
                    <a:pt x="6797" y="6768"/>
                  </a:cubicBezTo>
                  <a:cubicBezTo>
                    <a:pt x="6883" y="6250"/>
                    <a:pt x="6935" y="5686"/>
                    <a:pt x="6940" y="5088"/>
                  </a:cubicBezTo>
                  <a:close/>
                  <a:moveTo>
                    <a:pt x="6940" y="4720"/>
                  </a:moveTo>
                  <a:cubicBezTo>
                    <a:pt x="6935" y="4121"/>
                    <a:pt x="6883" y="3557"/>
                    <a:pt x="6791" y="3039"/>
                  </a:cubicBezTo>
                  <a:cubicBezTo>
                    <a:pt x="7804" y="2872"/>
                    <a:pt x="8431" y="2596"/>
                    <a:pt x="8701" y="2464"/>
                  </a:cubicBezTo>
                  <a:cubicBezTo>
                    <a:pt x="9127" y="3114"/>
                    <a:pt x="9386" y="3891"/>
                    <a:pt x="9415" y="4720"/>
                  </a:cubicBezTo>
                  <a:close/>
                  <a:moveTo>
                    <a:pt x="8494" y="2153"/>
                  </a:moveTo>
                  <a:cubicBezTo>
                    <a:pt x="8218" y="2280"/>
                    <a:pt x="7637" y="2521"/>
                    <a:pt x="6722" y="2671"/>
                  </a:cubicBezTo>
                  <a:cubicBezTo>
                    <a:pt x="6520" y="1698"/>
                    <a:pt x="6187" y="921"/>
                    <a:pt x="5772" y="461"/>
                  </a:cubicBezTo>
                  <a:cubicBezTo>
                    <a:pt x="6877" y="674"/>
                    <a:pt x="7832" y="1290"/>
                    <a:pt x="8494" y="2153"/>
                  </a:cubicBezTo>
                  <a:close/>
                  <a:moveTo>
                    <a:pt x="4028" y="461"/>
                  </a:moveTo>
                  <a:cubicBezTo>
                    <a:pt x="3614" y="921"/>
                    <a:pt x="3280" y="1698"/>
                    <a:pt x="3079" y="2671"/>
                  </a:cubicBezTo>
                  <a:cubicBezTo>
                    <a:pt x="2164" y="2516"/>
                    <a:pt x="1583" y="2280"/>
                    <a:pt x="1306" y="2153"/>
                  </a:cubicBezTo>
                  <a:cubicBezTo>
                    <a:pt x="1968" y="1290"/>
                    <a:pt x="2924" y="674"/>
                    <a:pt x="4028" y="461"/>
                  </a:cubicBezTo>
                  <a:close/>
                  <a:moveTo>
                    <a:pt x="1306" y="7655"/>
                  </a:moveTo>
                  <a:cubicBezTo>
                    <a:pt x="1583" y="7528"/>
                    <a:pt x="2164" y="7286"/>
                    <a:pt x="3079" y="7137"/>
                  </a:cubicBezTo>
                  <a:cubicBezTo>
                    <a:pt x="3280" y="8109"/>
                    <a:pt x="3614" y="8886"/>
                    <a:pt x="4028" y="9346"/>
                  </a:cubicBezTo>
                  <a:cubicBezTo>
                    <a:pt x="2924" y="9128"/>
                    <a:pt x="1968" y="8512"/>
                    <a:pt x="1306" y="7655"/>
                  </a:cubicBezTo>
                  <a:close/>
                  <a:moveTo>
                    <a:pt x="5772" y="9346"/>
                  </a:moveTo>
                  <a:cubicBezTo>
                    <a:pt x="6187" y="8886"/>
                    <a:pt x="6520" y="8109"/>
                    <a:pt x="6722" y="7137"/>
                  </a:cubicBezTo>
                  <a:cubicBezTo>
                    <a:pt x="7637" y="7286"/>
                    <a:pt x="8218" y="7528"/>
                    <a:pt x="8494" y="7655"/>
                  </a:cubicBezTo>
                  <a:cubicBezTo>
                    <a:pt x="7832" y="8512"/>
                    <a:pt x="6877" y="9128"/>
                    <a:pt x="5772" y="93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2"/>
            <p:cNvSpPr/>
            <p:nvPr/>
          </p:nvSpPr>
          <p:spPr>
            <a:xfrm>
              <a:off x="6152662" y="1867648"/>
              <a:ext cx="353754" cy="450759"/>
            </a:xfrm>
            <a:custGeom>
              <a:avLst/>
              <a:gdLst/>
              <a:ahLst/>
              <a:cxnLst/>
              <a:rect l="l" t="t" r="r" b="b"/>
              <a:pathLst>
                <a:path w="6821" h="8691" extrusionOk="0">
                  <a:moveTo>
                    <a:pt x="6164" y="3540"/>
                  </a:moveTo>
                  <a:lnTo>
                    <a:pt x="5830" y="3540"/>
                  </a:lnTo>
                  <a:lnTo>
                    <a:pt x="5830" y="2418"/>
                  </a:lnTo>
                  <a:cubicBezTo>
                    <a:pt x="5830" y="1077"/>
                    <a:pt x="4748" y="1"/>
                    <a:pt x="3413" y="1"/>
                  </a:cubicBezTo>
                  <a:cubicBezTo>
                    <a:pt x="2078" y="1"/>
                    <a:pt x="991" y="1088"/>
                    <a:pt x="991" y="2418"/>
                  </a:cubicBezTo>
                  <a:lnTo>
                    <a:pt x="991" y="3540"/>
                  </a:lnTo>
                  <a:lnTo>
                    <a:pt x="663" y="3540"/>
                  </a:lnTo>
                  <a:cubicBezTo>
                    <a:pt x="294" y="3540"/>
                    <a:pt x="1" y="3833"/>
                    <a:pt x="1" y="4202"/>
                  </a:cubicBezTo>
                  <a:lnTo>
                    <a:pt x="1" y="8029"/>
                  </a:lnTo>
                  <a:cubicBezTo>
                    <a:pt x="1" y="8397"/>
                    <a:pt x="294" y="8690"/>
                    <a:pt x="663" y="8690"/>
                  </a:cubicBezTo>
                  <a:lnTo>
                    <a:pt x="6158" y="8690"/>
                  </a:lnTo>
                  <a:cubicBezTo>
                    <a:pt x="6521" y="8690"/>
                    <a:pt x="6820" y="8397"/>
                    <a:pt x="6820" y="8029"/>
                  </a:cubicBezTo>
                  <a:lnTo>
                    <a:pt x="6820" y="4202"/>
                  </a:lnTo>
                  <a:cubicBezTo>
                    <a:pt x="6820" y="3833"/>
                    <a:pt x="6521" y="3540"/>
                    <a:pt x="6164" y="3540"/>
                  </a:cubicBezTo>
                  <a:close/>
                  <a:moveTo>
                    <a:pt x="1273" y="2418"/>
                  </a:moveTo>
                  <a:cubicBezTo>
                    <a:pt x="1273" y="1238"/>
                    <a:pt x="2234" y="277"/>
                    <a:pt x="3413" y="277"/>
                  </a:cubicBezTo>
                  <a:cubicBezTo>
                    <a:pt x="4593" y="277"/>
                    <a:pt x="5560" y="1238"/>
                    <a:pt x="5560" y="2418"/>
                  </a:cubicBezTo>
                  <a:lnTo>
                    <a:pt x="5560" y="3540"/>
                  </a:lnTo>
                  <a:lnTo>
                    <a:pt x="4818" y="3540"/>
                  </a:lnTo>
                  <a:lnTo>
                    <a:pt x="4818" y="2418"/>
                  </a:lnTo>
                  <a:cubicBezTo>
                    <a:pt x="4818" y="1647"/>
                    <a:pt x="4190" y="1014"/>
                    <a:pt x="3413" y="1014"/>
                  </a:cubicBezTo>
                  <a:cubicBezTo>
                    <a:pt x="2636" y="1014"/>
                    <a:pt x="2015" y="1641"/>
                    <a:pt x="2015" y="2418"/>
                  </a:cubicBezTo>
                  <a:lnTo>
                    <a:pt x="2015" y="3540"/>
                  </a:lnTo>
                  <a:lnTo>
                    <a:pt x="1273" y="3540"/>
                  </a:lnTo>
                  <a:close/>
                  <a:moveTo>
                    <a:pt x="4536" y="3540"/>
                  </a:moveTo>
                  <a:lnTo>
                    <a:pt x="2285" y="3540"/>
                  </a:lnTo>
                  <a:lnTo>
                    <a:pt x="2285" y="2418"/>
                  </a:lnTo>
                  <a:cubicBezTo>
                    <a:pt x="2285" y="1796"/>
                    <a:pt x="2792" y="1290"/>
                    <a:pt x="3413" y="1290"/>
                  </a:cubicBezTo>
                  <a:cubicBezTo>
                    <a:pt x="4041" y="1290"/>
                    <a:pt x="4541" y="1790"/>
                    <a:pt x="4541" y="2418"/>
                  </a:cubicBezTo>
                  <a:lnTo>
                    <a:pt x="4541" y="3540"/>
                  </a:lnTo>
                  <a:close/>
                  <a:moveTo>
                    <a:pt x="6544" y="8029"/>
                  </a:moveTo>
                  <a:cubicBezTo>
                    <a:pt x="6544" y="8236"/>
                    <a:pt x="6371" y="8408"/>
                    <a:pt x="6164" y="8408"/>
                  </a:cubicBezTo>
                  <a:lnTo>
                    <a:pt x="663" y="8408"/>
                  </a:lnTo>
                  <a:cubicBezTo>
                    <a:pt x="450" y="8408"/>
                    <a:pt x="277" y="8236"/>
                    <a:pt x="277" y="8029"/>
                  </a:cubicBezTo>
                  <a:lnTo>
                    <a:pt x="277" y="4202"/>
                  </a:lnTo>
                  <a:cubicBezTo>
                    <a:pt x="277" y="3995"/>
                    <a:pt x="450" y="3822"/>
                    <a:pt x="663" y="3822"/>
                  </a:cubicBezTo>
                  <a:lnTo>
                    <a:pt x="991" y="3822"/>
                  </a:lnTo>
                  <a:lnTo>
                    <a:pt x="2285" y="3822"/>
                  </a:lnTo>
                  <a:lnTo>
                    <a:pt x="4536" y="3822"/>
                  </a:lnTo>
                  <a:lnTo>
                    <a:pt x="5830" y="3822"/>
                  </a:lnTo>
                  <a:lnTo>
                    <a:pt x="6164" y="3822"/>
                  </a:lnTo>
                  <a:cubicBezTo>
                    <a:pt x="6371" y="3822"/>
                    <a:pt x="6544" y="3995"/>
                    <a:pt x="6544" y="420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2"/>
            <p:cNvSpPr/>
            <p:nvPr/>
          </p:nvSpPr>
          <p:spPr>
            <a:xfrm>
              <a:off x="6250267" y="2119858"/>
              <a:ext cx="168398" cy="128107"/>
            </a:xfrm>
            <a:custGeom>
              <a:avLst/>
              <a:gdLst/>
              <a:ahLst/>
              <a:cxnLst/>
              <a:rect l="l" t="t" r="r" b="b"/>
              <a:pathLst>
                <a:path w="3247" h="2470" extrusionOk="0">
                  <a:moveTo>
                    <a:pt x="3246" y="317"/>
                  </a:moveTo>
                  <a:lnTo>
                    <a:pt x="1491" y="2469"/>
                  </a:lnTo>
                  <a:lnTo>
                    <a:pt x="1" y="1013"/>
                  </a:lnTo>
                  <a:lnTo>
                    <a:pt x="340" y="662"/>
                  </a:lnTo>
                  <a:lnTo>
                    <a:pt x="1445" y="1744"/>
                  </a:lnTo>
                  <a:lnTo>
                    <a:pt x="28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2"/>
            <p:cNvSpPr/>
            <p:nvPr/>
          </p:nvSpPr>
          <p:spPr>
            <a:xfrm>
              <a:off x="7858367" y="3112569"/>
              <a:ext cx="308945" cy="394018"/>
            </a:xfrm>
            <a:custGeom>
              <a:avLst/>
              <a:gdLst/>
              <a:ahLst/>
              <a:cxnLst/>
              <a:rect l="l" t="t" r="r" b="b"/>
              <a:pathLst>
                <a:path w="5957" h="7597" extrusionOk="0">
                  <a:moveTo>
                    <a:pt x="5381" y="3102"/>
                  </a:moveTo>
                  <a:lnTo>
                    <a:pt x="5094" y="3102"/>
                  </a:lnTo>
                  <a:lnTo>
                    <a:pt x="5094" y="2118"/>
                  </a:lnTo>
                  <a:cubicBezTo>
                    <a:pt x="5094" y="950"/>
                    <a:pt x="4144" y="0"/>
                    <a:pt x="2976" y="0"/>
                  </a:cubicBezTo>
                  <a:cubicBezTo>
                    <a:pt x="1813" y="0"/>
                    <a:pt x="864" y="950"/>
                    <a:pt x="864" y="2118"/>
                  </a:cubicBezTo>
                  <a:lnTo>
                    <a:pt x="864" y="3102"/>
                  </a:lnTo>
                  <a:lnTo>
                    <a:pt x="576" y="3102"/>
                  </a:lnTo>
                  <a:cubicBezTo>
                    <a:pt x="260" y="3102"/>
                    <a:pt x="1" y="3361"/>
                    <a:pt x="1" y="3677"/>
                  </a:cubicBezTo>
                  <a:lnTo>
                    <a:pt x="1" y="7021"/>
                  </a:lnTo>
                  <a:cubicBezTo>
                    <a:pt x="1" y="7337"/>
                    <a:pt x="260" y="7596"/>
                    <a:pt x="576" y="7596"/>
                  </a:cubicBezTo>
                  <a:lnTo>
                    <a:pt x="5370" y="7596"/>
                  </a:lnTo>
                  <a:cubicBezTo>
                    <a:pt x="5686" y="7596"/>
                    <a:pt x="5945" y="7337"/>
                    <a:pt x="5945" y="7021"/>
                  </a:cubicBezTo>
                  <a:lnTo>
                    <a:pt x="5945" y="3677"/>
                  </a:lnTo>
                  <a:cubicBezTo>
                    <a:pt x="5957" y="3361"/>
                    <a:pt x="5698" y="3102"/>
                    <a:pt x="5381" y="3102"/>
                  </a:cubicBezTo>
                  <a:close/>
                  <a:moveTo>
                    <a:pt x="1105" y="2124"/>
                  </a:moveTo>
                  <a:cubicBezTo>
                    <a:pt x="1105" y="1093"/>
                    <a:pt x="1946" y="253"/>
                    <a:pt x="2976" y="253"/>
                  </a:cubicBezTo>
                  <a:cubicBezTo>
                    <a:pt x="4006" y="253"/>
                    <a:pt x="4846" y="1093"/>
                    <a:pt x="4846" y="2124"/>
                  </a:cubicBezTo>
                  <a:lnTo>
                    <a:pt x="4846" y="3108"/>
                  </a:lnTo>
                  <a:lnTo>
                    <a:pt x="4202" y="3108"/>
                  </a:lnTo>
                  <a:lnTo>
                    <a:pt x="4202" y="2124"/>
                  </a:lnTo>
                  <a:cubicBezTo>
                    <a:pt x="4202" y="1450"/>
                    <a:pt x="3655" y="904"/>
                    <a:pt x="2976" y="904"/>
                  </a:cubicBezTo>
                  <a:cubicBezTo>
                    <a:pt x="2302" y="904"/>
                    <a:pt x="1756" y="1450"/>
                    <a:pt x="1756" y="2124"/>
                  </a:cubicBezTo>
                  <a:lnTo>
                    <a:pt x="1756" y="3108"/>
                  </a:lnTo>
                  <a:lnTo>
                    <a:pt x="1105" y="3108"/>
                  </a:lnTo>
                  <a:close/>
                  <a:moveTo>
                    <a:pt x="3960" y="3102"/>
                  </a:moveTo>
                  <a:lnTo>
                    <a:pt x="1997" y="3102"/>
                  </a:lnTo>
                  <a:lnTo>
                    <a:pt x="1997" y="2118"/>
                  </a:lnTo>
                  <a:cubicBezTo>
                    <a:pt x="1997" y="1577"/>
                    <a:pt x="2435" y="1128"/>
                    <a:pt x="2982" y="1128"/>
                  </a:cubicBezTo>
                  <a:cubicBezTo>
                    <a:pt x="3523" y="1128"/>
                    <a:pt x="3966" y="1571"/>
                    <a:pt x="3966" y="2118"/>
                  </a:cubicBezTo>
                  <a:lnTo>
                    <a:pt x="3966" y="3102"/>
                  </a:lnTo>
                  <a:close/>
                  <a:moveTo>
                    <a:pt x="5709" y="7021"/>
                  </a:moveTo>
                  <a:cubicBezTo>
                    <a:pt x="5709" y="7211"/>
                    <a:pt x="5560" y="7355"/>
                    <a:pt x="5381" y="7355"/>
                  </a:cubicBezTo>
                  <a:lnTo>
                    <a:pt x="582" y="7355"/>
                  </a:lnTo>
                  <a:cubicBezTo>
                    <a:pt x="392" y="7355"/>
                    <a:pt x="248" y="7205"/>
                    <a:pt x="248" y="7021"/>
                  </a:cubicBezTo>
                  <a:lnTo>
                    <a:pt x="248" y="3677"/>
                  </a:lnTo>
                  <a:cubicBezTo>
                    <a:pt x="248" y="3487"/>
                    <a:pt x="403" y="3344"/>
                    <a:pt x="582" y="3344"/>
                  </a:cubicBezTo>
                  <a:lnTo>
                    <a:pt x="870" y="3344"/>
                  </a:lnTo>
                  <a:lnTo>
                    <a:pt x="1997" y="3344"/>
                  </a:lnTo>
                  <a:lnTo>
                    <a:pt x="3960" y="3344"/>
                  </a:lnTo>
                  <a:lnTo>
                    <a:pt x="5094" y="3344"/>
                  </a:lnTo>
                  <a:lnTo>
                    <a:pt x="5381" y="3344"/>
                  </a:lnTo>
                  <a:cubicBezTo>
                    <a:pt x="5565" y="3344"/>
                    <a:pt x="5709" y="3499"/>
                    <a:pt x="5709" y="367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2"/>
            <p:cNvSpPr/>
            <p:nvPr/>
          </p:nvSpPr>
          <p:spPr>
            <a:xfrm>
              <a:off x="7943421" y="3334024"/>
              <a:ext cx="146926" cy="111043"/>
            </a:xfrm>
            <a:custGeom>
              <a:avLst/>
              <a:gdLst/>
              <a:ahLst/>
              <a:cxnLst/>
              <a:rect l="l" t="t" r="r" b="b"/>
              <a:pathLst>
                <a:path w="2833" h="2141" extrusionOk="0">
                  <a:moveTo>
                    <a:pt x="2832" y="265"/>
                  </a:moveTo>
                  <a:lnTo>
                    <a:pt x="1301" y="2141"/>
                  </a:lnTo>
                  <a:lnTo>
                    <a:pt x="1" y="875"/>
                  </a:lnTo>
                  <a:lnTo>
                    <a:pt x="294" y="576"/>
                  </a:lnTo>
                  <a:lnTo>
                    <a:pt x="1255" y="1514"/>
                  </a:lnTo>
                  <a:lnTo>
                    <a:pt x="24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2"/>
            <p:cNvSpPr/>
            <p:nvPr/>
          </p:nvSpPr>
          <p:spPr>
            <a:xfrm>
              <a:off x="6230248" y="1924386"/>
              <a:ext cx="1742165" cy="1871756"/>
            </a:xfrm>
            <a:custGeom>
              <a:avLst/>
              <a:gdLst/>
              <a:ahLst/>
              <a:cxnLst/>
              <a:rect l="l" t="t" r="r" b="b"/>
              <a:pathLst>
                <a:path w="33592" h="36089" extrusionOk="0">
                  <a:moveTo>
                    <a:pt x="16794" y="0"/>
                  </a:moveTo>
                  <a:cubicBezTo>
                    <a:pt x="9928" y="351"/>
                    <a:pt x="4075" y="5059"/>
                    <a:pt x="1" y="9426"/>
                  </a:cubicBezTo>
                  <a:cubicBezTo>
                    <a:pt x="1" y="34604"/>
                    <a:pt x="16794" y="36089"/>
                    <a:pt x="16794" y="36089"/>
                  </a:cubicBezTo>
                  <a:cubicBezTo>
                    <a:pt x="16794" y="36089"/>
                    <a:pt x="33592" y="34604"/>
                    <a:pt x="33592" y="9426"/>
                  </a:cubicBezTo>
                  <a:cubicBezTo>
                    <a:pt x="29512" y="5059"/>
                    <a:pt x="23665" y="351"/>
                    <a:pt x="16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2"/>
            <p:cNvSpPr/>
            <p:nvPr/>
          </p:nvSpPr>
          <p:spPr>
            <a:xfrm>
              <a:off x="6250267" y="1946428"/>
              <a:ext cx="1702179" cy="1828241"/>
            </a:xfrm>
            <a:custGeom>
              <a:avLst/>
              <a:gdLst/>
              <a:ahLst/>
              <a:cxnLst/>
              <a:rect l="l" t="t" r="r" b="b"/>
              <a:pathLst>
                <a:path w="32821" h="35250" extrusionOk="0">
                  <a:moveTo>
                    <a:pt x="16408" y="1"/>
                  </a:moveTo>
                  <a:cubicBezTo>
                    <a:pt x="9697" y="346"/>
                    <a:pt x="3989" y="4933"/>
                    <a:pt x="1" y="9209"/>
                  </a:cubicBezTo>
                  <a:cubicBezTo>
                    <a:pt x="1" y="33793"/>
                    <a:pt x="16408" y="35249"/>
                    <a:pt x="16408" y="35249"/>
                  </a:cubicBezTo>
                  <a:cubicBezTo>
                    <a:pt x="16408" y="35249"/>
                    <a:pt x="32820" y="33793"/>
                    <a:pt x="32820" y="9209"/>
                  </a:cubicBezTo>
                  <a:cubicBezTo>
                    <a:pt x="28826" y="4933"/>
                    <a:pt x="23112" y="340"/>
                    <a:pt x="16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2"/>
            <p:cNvSpPr/>
            <p:nvPr/>
          </p:nvSpPr>
          <p:spPr>
            <a:xfrm>
              <a:off x="6269975" y="1967640"/>
              <a:ext cx="1662452" cy="1785816"/>
            </a:xfrm>
            <a:custGeom>
              <a:avLst/>
              <a:gdLst/>
              <a:ahLst/>
              <a:cxnLst/>
              <a:rect l="l" t="t" r="r" b="b"/>
              <a:pathLst>
                <a:path w="32055" h="34432" extrusionOk="0">
                  <a:moveTo>
                    <a:pt x="16028" y="1"/>
                  </a:moveTo>
                  <a:cubicBezTo>
                    <a:pt x="9479" y="334"/>
                    <a:pt x="3896" y="4823"/>
                    <a:pt x="0" y="8995"/>
                  </a:cubicBezTo>
                  <a:cubicBezTo>
                    <a:pt x="0" y="33010"/>
                    <a:pt x="16028" y="34432"/>
                    <a:pt x="16028" y="34432"/>
                  </a:cubicBezTo>
                  <a:cubicBezTo>
                    <a:pt x="16028" y="34432"/>
                    <a:pt x="32055" y="33004"/>
                    <a:pt x="32055" y="8995"/>
                  </a:cubicBezTo>
                  <a:cubicBezTo>
                    <a:pt x="28159" y="4823"/>
                    <a:pt x="22582" y="329"/>
                    <a:pt x="160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2"/>
            <p:cNvSpPr/>
            <p:nvPr/>
          </p:nvSpPr>
          <p:spPr>
            <a:xfrm>
              <a:off x="6329669" y="2031535"/>
              <a:ext cx="1543065" cy="1657761"/>
            </a:xfrm>
            <a:custGeom>
              <a:avLst/>
              <a:gdLst/>
              <a:ahLst/>
              <a:cxnLst/>
              <a:rect l="l" t="t" r="r" b="b"/>
              <a:pathLst>
                <a:path w="29753" h="31963" extrusionOk="0">
                  <a:moveTo>
                    <a:pt x="14877" y="0"/>
                  </a:moveTo>
                  <a:cubicBezTo>
                    <a:pt x="8794" y="311"/>
                    <a:pt x="3614" y="4472"/>
                    <a:pt x="0" y="8345"/>
                  </a:cubicBezTo>
                  <a:cubicBezTo>
                    <a:pt x="0" y="30644"/>
                    <a:pt x="14877" y="31962"/>
                    <a:pt x="14877" y="31962"/>
                  </a:cubicBezTo>
                  <a:cubicBezTo>
                    <a:pt x="14877" y="31962"/>
                    <a:pt x="29753" y="30644"/>
                    <a:pt x="29753" y="8345"/>
                  </a:cubicBezTo>
                  <a:cubicBezTo>
                    <a:pt x="26139" y="4483"/>
                    <a:pt x="20959" y="311"/>
                    <a:pt x="148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2"/>
            <p:cNvSpPr/>
            <p:nvPr/>
          </p:nvSpPr>
          <p:spPr>
            <a:xfrm>
              <a:off x="6349947" y="2053577"/>
              <a:ext cx="1502820" cy="1613935"/>
            </a:xfrm>
            <a:custGeom>
              <a:avLst/>
              <a:gdLst/>
              <a:ahLst/>
              <a:cxnLst/>
              <a:rect l="l" t="t" r="r" b="b"/>
              <a:pathLst>
                <a:path w="28977" h="31118" extrusionOk="0">
                  <a:moveTo>
                    <a:pt x="14486" y="1"/>
                  </a:moveTo>
                  <a:cubicBezTo>
                    <a:pt x="8570" y="300"/>
                    <a:pt x="3523" y="4357"/>
                    <a:pt x="1" y="8127"/>
                  </a:cubicBezTo>
                  <a:cubicBezTo>
                    <a:pt x="1" y="29840"/>
                    <a:pt x="14486" y="31117"/>
                    <a:pt x="14486" y="31117"/>
                  </a:cubicBezTo>
                  <a:cubicBezTo>
                    <a:pt x="14486" y="31117"/>
                    <a:pt x="28976" y="29828"/>
                    <a:pt x="28976" y="8127"/>
                  </a:cubicBezTo>
                  <a:cubicBezTo>
                    <a:pt x="25449" y="4357"/>
                    <a:pt x="20407" y="300"/>
                    <a:pt x="14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2"/>
            <p:cNvSpPr/>
            <p:nvPr/>
          </p:nvSpPr>
          <p:spPr>
            <a:xfrm>
              <a:off x="6386359" y="2092683"/>
              <a:ext cx="716975" cy="1535723"/>
            </a:xfrm>
            <a:custGeom>
              <a:avLst/>
              <a:gdLst/>
              <a:ahLst/>
              <a:cxnLst/>
              <a:rect l="l" t="t" r="r" b="b"/>
              <a:pathLst>
                <a:path w="13784" h="29610" extrusionOk="0">
                  <a:moveTo>
                    <a:pt x="13784" y="29609"/>
                  </a:moveTo>
                  <a:lnTo>
                    <a:pt x="13784" y="1"/>
                  </a:lnTo>
                  <a:cubicBezTo>
                    <a:pt x="8155" y="289"/>
                    <a:pt x="3356" y="4144"/>
                    <a:pt x="12" y="7735"/>
                  </a:cubicBezTo>
                  <a:cubicBezTo>
                    <a:pt x="1" y="28384"/>
                    <a:pt x="13784" y="29609"/>
                    <a:pt x="13784" y="2960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2"/>
            <p:cNvSpPr/>
            <p:nvPr/>
          </p:nvSpPr>
          <p:spPr>
            <a:xfrm>
              <a:off x="7098763" y="2092683"/>
              <a:ext cx="716973" cy="1535723"/>
            </a:xfrm>
            <a:custGeom>
              <a:avLst/>
              <a:gdLst/>
              <a:ahLst/>
              <a:cxnLst/>
              <a:rect l="l" t="t" r="r" b="b"/>
              <a:pathLst>
                <a:path w="13778" h="29610" extrusionOk="0">
                  <a:moveTo>
                    <a:pt x="1" y="29609"/>
                  </a:moveTo>
                  <a:lnTo>
                    <a:pt x="1" y="1"/>
                  </a:lnTo>
                  <a:cubicBezTo>
                    <a:pt x="5635" y="289"/>
                    <a:pt x="10434" y="4144"/>
                    <a:pt x="13778" y="7735"/>
                  </a:cubicBezTo>
                  <a:cubicBezTo>
                    <a:pt x="13778" y="28384"/>
                    <a:pt x="1" y="29609"/>
                    <a:pt x="1" y="2960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2"/>
            <p:cNvSpPr/>
            <p:nvPr/>
          </p:nvSpPr>
          <p:spPr>
            <a:xfrm>
              <a:off x="6799128" y="2718254"/>
              <a:ext cx="604146" cy="491058"/>
            </a:xfrm>
            <a:custGeom>
              <a:avLst/>
              <a:gdLst/>
              <a:ahLst/>
              <a:cxnLst/>
              <a:rect l="l" t="t" r="r" b="b"/>
              <a:pathLst>
                <a:path w="11649" h="9468" extrusionOk="0">
                  <a:moveTo>
                    <a:pt x="10860" y="9468"/>
                  </a:moveTo>
                  <a:lnTo>
                    <a:pt x="783" y="9468"/>
                  </a:lnTo>
                  <a:cubicBezTo>
                    <a:pt x="352" y="9468"/>
                    <a:pt x="1" y="9117"/>
                    <a:pt x="1" y="8685"/>
                  </a:cubicBezTo>
                  <a:lnTo>
                    <a:pt x="1" y="784"/>
                  </a:lnTo>
                  <a:cubicBezTo>
                    <a:pt x="1" y="352"/>
                    <a:pt x="352" y="1"/>
                    <a:pt x="783" y="1"/>
                  </a:cubicBezTo>
                  <a:lnTo>
                    <a:pt x="10860" y="1"/>
                  </a:lnTo>
                  <a:cubicBezTo>
                    <a:pt x="11292" y="1"/>
                    <a:pt x="11648" y="352"/>
                    <a:pt x="11648" y="784"/>
                  </a:cubicBezTo>
                  <a:lnTo>
                    <a:pt x="11648" y="8685"/>
                  </a:lnTo>
                  <a:cubicBezTo>
                    <a:pt x="11648" y="9117"/>
                    <a:pt x="11292" y="9468"/>
                    <a:pt x="10860" y="94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2"/>
            <p:cNvSpPr/>
            <p:nvPr/>
          </p:nvSpPr>
          <p:spPr>
            <a:xfrm>
              <a:off x="6835276" y="2747816"/>
              <a:ext cx="532161" cy="432243"/>
            </a:xfrm>
            <a:custGeom>
              <a:avLst/>
              <a:gdLst/>
              <a:ahLst/>
              <a:cxnLst/>
              <a:rect l="l" t="t" r="r" b="b"/>
              <a:pathLst>
                <a:path w="10261" h="8334" extrusionOk="0">
                  <a:moveTo>
                    <a:pt x="9570" y="8334"/>
                  </a:moveTo>
                  <a:lnTo>
                    <a:pt x="691" y="8334"/>
                  </a:lnTo>
                  <a:cubicBezTo>
                    <a:pt x="311" y="8334"/>
                    <a:pt x="0" y="8029"/>
                    <a:pt x="0" y="7643"/>
                  </a:cubicBezTo>
                  <a:lnTo>
                    <a:pt x="0" y="691"/>
                  </a:lnTo>
                  <a:cubicBezTo>
                    <a:pt x="0" y="306"/>
                    <a:pt x="311" y="1"/>
                    <a:pt x="691" y="1"/>
                  </a:cubicBezTo>
                  <a:lnTo>
                    <a:pt x="9570" y="1"/>
                  </a:lnTo>
                  <a:cubicBezTo>
                    <a:pt x="9950" y="1"/>
                    <a:pt x="10261" y="306"/>
                    <a:pt x="10261" y="691"/>
                  </a:cubicBezTo>
                  <a:lnTo>
                    <a:pt x="10261" y="7643"/>
                  </a:lnTo>
                  <a:cubicBezTo>
                    <a:pt x="10249" y="8029"/>
                    <a:pt x="9950" y="8334"/>
                    <a:pt x="9570" y="83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2"/>
            <p:cNvSpPr/>
            <p:nvPr/>
          </p:nvSpPr>
          <p:spPr>
            <a:xfrm>
              <a:off x="6900623" y="2421027"/>
              <a:ext cx="402972" cy="297290"/>
            </a:xfrm>
            <a:custGeom>
              <a:avLst/>
              <a:gdLst/>
              <a:ahLst/>
              <a:cxnLst/>
              <a:rect l="l" t="t" r="r" b="b"/>
              <a:pathLst>
                <a:path w="7770" h="5732" extrusionOk="0">
                  <a:moveTo>
                    <a:pt x="7752" y="5732"/>
                  </a:moveTo>
                  <a:lnTo>
                    <a:pt x="6308" y="5732"/>
                  </a:lnTo>
                  <a:lnTo>
                    <a:pt x="6308" y="3885"/>
                  </a:lnTo>
                  <a:cubicBezTo>
                    <a:pt x="6308" y="2538"/>
                    <a:pt x="5214" y="1450"/>
                    <a:pt x="3879" y="1450"/>
                  </a:cubicBezTo>
                  <a:cubicBezTo>
                    <a:pt x="2532" y="1450"/>
                    <a:pt x="1445" y="2544"/>
                    <a:pt x="1445" y="3885"/>
                  </a:cubicBezTo>
                  <a:lnTo>
                    <a:pt x="1445" y="5732"/>
                  </a:lnTo>
                  <a:lnTo>
                    <a:pt x="0" y="5732"/>
                  </a:lnTo>
                  <a:lnTo>
                    <a:pt x="0" y="3885"/>
                  </a:lnTo>
                  <a:cubicBezTo>
                    <a:pt x="0" y="1738"/>
                    <a:pt x="1738" y="0"/>
                    <a:pt x="3885" y="0"/>
                  </a:cubicBezTo>
                  <a:cubicBezTo>
                    <a:pt x="6026" y="0"/>
                    <a:pt x="7769" y="1738"/>
                    <a:pt x="7769" y="3885"/>
                  </a:cubicBezTo>
                  <a:lnTo>
                    <a:pt x="7769" y="573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2"/>
            <p:cNvSpPr/>
            <p:nvPr/>
          </p:nvSpPr>
          <p:spPr>
            <a:xfrm>
              <a:off x="6954923" y="2836450"/>
              <a:ext cx="311642" cy="265393"/>
            </a:xfrm>
            <a:custGeom>
              <a:avLst/>
              <a:gdLst/>
              <a:ahLst/>
              <a:cxnLst/>
              <a:rect l="l" t="t" r="r" b="b"/>
              <a:pathLst>
                <a:path w="6009" h="5117" extrusionOk="0">
                  <a:moveTo>
                    <a:pt x="2694" y="5117"/>
                  </a:moveTo>
                  <a:lnTo>
                    <a:pt x="1" y="2637"/>
                  </a:lnTo>
                  <a:lnTo>
                    <a:pt x="1123" y="1422"/>
                  </a:lnTo>
                  <a:lnTo>
                    <a:pt x="2521" y="2706"/>
                  </a:lnTo>
                  <a:lnTo>
                    <a:pt x="4720" y="1"/>
                  </a:lnTo>
                  <a:lnTo>
                    <a:pt x="6009" y="105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2"/>
            <p:cNvSpPr/>
            <p:nvPr/>
          </p:nvSpPr>
          <p:spPr>
            <a:xfrm>
              <a:off x="7402340" y="2515314"/>
              <a:ext cx="493679" cy="493755"/>
            </a:xfrm>
            <a:custGeom>
              <a:avLst/>
              <a:gdLst/>
              <a:ahLst/>
              <a:cxnLst/>
              <a:rect l="l" t="t" r="r" b="b"/>
              <a:pathLst>
                <a:path w="9519" h="9520" extrusionOk="0">
                  <a:moveTo>
                    <a:pt x="9432" y="7689"/>
                  </a:moveTo>
                  <a:lnTo>
                    <a:pt x="7689" y="9433"/>
                  </a:lnTo>
                  <a:cubicBezTo>
                    <a:pt x="7602" y="9519"/>
                    <a:pt x="7458" y="9519"/>
                    <a:pt x="7366" y="9433"/>
                  </a:cubicBezTo>
                  <a:lnTo>
                    <a:pt x="4265" y="6331"/>
                  </a:lnTo>
                  <a:lnTo>
                    <a:pt x="3027" y="7994"/>
                  </a:lnTo>
                  <a:cubicBezTo>
                    <a:pt x="2981" y="8057"/>
                    <a:pt x="2895" y="8092"/>
                    <a:pt x="2814" y="8080"/>
                  </a:cubicBezTo>
                  <a:cubicBezTo>
                    <a:pt x="2728" y="8063"/>
                    <a:pt x="2665" y="8006"/>
                    <a:pt x="2636" y="7931"/>
                  </a:cubicBezTo>
                  <a:lnTo>
                    <a:pt x="29" y="317"/>
                  </a:lnTo>
                  <a:cubicBezTo>
                    <a:pt x="0" y="237"/>
                    <a:pt x="23" y="144"/>
                    <a:pt x="87" y="81"/>
                  </a:cubicBezTo>
                  <a:cubicBezTo>
                    <a:pt x="150" y="18"/>
                    <a:pt x="236" y="1"/>
                    <a:pt x="322" y="24"/>
                  </a:cubicBezTo>
                  <a:lnTo>
                    <a:pt x="7936" y="2636"/>
                  </a:lnTo>
                  <a:cubicBezTo>
                    <a:pt x="8017" y="2665"/>
                    <a:pt x="8074" y="2728"/>
                    <a:pt x="8086" y="2815"/>
                  </a:cubicBezTo>
                  <a:cubicBezTo>
                    <a:pt x="8103" y="2901"/>
                    <a:pt x="8063" y="2982"/>
                    <a:pt x="7999" y="3028"/>
                  </a:cubicBezTo>
                  <a:lnTo>
                    <a:pt x="6336" y="4265"/>
                  </a:lnTo>
                  <a:lnTo>
                    <a:pt x="9438" y="7367"/>
                  </a:lnTo>
                  <a:cubicBezTo>
                    <a:pt x="9519" y="7459"/>
                    <a:pt x="9519" y="7603"/>
                    <a:pt x="9432" y="7689"/>
                  </a:cubicBezTo>
                  <a:close/>
                  <a:moveTo>
                    <a:pt x="7533" y="8949"/>
                  </a:moveTo>
                  <a:lnTo>
                    <a:pt x="8949" y="7534"/>
                  </a:lnTo>
                  <a:lnTo>
                    <a:pt x="5818" y="4403"/>
                  </a:lnTo>
                  <a:cubicBezTo>
                    <a:pt x="5778" y="4357"/>
                    <a:pt x="5749" y="4294"/>
                    <a:pt x="5755" y="4225"/>
                  </a:cubicBezTo>
                  <a:cubicBezTo>
                    <a:pt x="5761" y="4161"/>
                    <a:pt x="5790" y="4092"/>
                    <a:pt x="5847" y="4058"/>
                  </a:cubicBezTo>
                  <a:lnTo>
                    <a:pt x="7372" y="2918"/>
                  </a:lnTo>
                  <a:lnTo>
                    <a:pt x="604" y="605"/>
                  </a:lnTo>
                  <a:lnTo>
                    <a:pt x="2918" y="7373"/>
                  </a:lnTo>
                  <a:lnTo>
                    <a:pt x="4057" y="5848"/>
                  </a:lnTo>
                  <a:cubicBezTo>
                    <a:pt x="4092" y="5796"/>
                    <a:pt x="4161" y="5761"/>
                    <a:pt x="4224" y="5755"/>
                  </a:cubicBezTo>
                  <a:cubicBezTo>
                    <a:pt x="4288" y="5750"/>
                    <a:pt x="4351" y="5778"/>
                    <a:pt x="4403" y="581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70" name="Google Shape;1270;p62"/>
          <p:cNvCxnSpPr>
            <a:endCxn id="1231" idx="3"/>
          </p:cNvCxnSpPr>
          <p:nvPr/>
        </p:nvCxnSpPr>
        <p:spPr>
          <a:xfrm rot="5400000">
            <a:off x="4087625" y="873130"/>
            <a:ext cx="2655000" cy="145200"/>
          </a:xfrm>
          <a:prstGeom prst="bentConnector2">
            <a:avLst/>
          </a:prstGeom>
          <a:noFill/>
          <a:ln w="19050" cap="flat" cmpd="sng">
            <a:solidFill>
              <a:schemeClr val="lt2"/>
            </a:solidFill>
            <a:prstDash val="solid"/>
            <a:round/>
            <a:headEnd type="none" w="med" len="med"/>
            <a:tailEnd type="oval" w="med" len="med"/>
          </a:ln>
        </p:spPr>
      </p:cxnSp>
      <p:cxnSp>
        <p:nvCxnSpPr>
          <p:cNvPr id="1271" name="Google Shape;1271;p62"/>
          <p:cNvCxnSpPr/>
          <p:nvPr/>
        </p:nvCxnSpPr>
        <p:spPr>
          <a:xfrm rot="5400000">
            <a:off x="4240025" y="1101730"/>
            <a:ext cx="2655000" cy="145200"/>
          </a:xfrm>
          <a:prstGeom prst="bentConnector2">
            <a:avLst/>
          </a:prstGeom>
          <a:noFill/>
          <a:ln w="19050" cap="flat" cmpd="sng">
            <a:solidFill>
              <a:schemeClr val="lt2"/>
            </a:solidFill>
            <a:prstDash val="solid"/>
            <a:round/>
            <a:headEnd type="none" w="med" len="med"/>
            <a:tailEnd type="oval"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454" name="Google Shape;454;p35"/>
          <p:cNvSpPr txBox="1">
            <a:spLocks noGrp="1"/>
          </p:cNvSpPr>
          <p:nvPr>
            <p:ph type="title" idx="5"/>
          </p:nvPr>
        </p:nvSpPr>
        <p:spPr>
          <a:xfrm>
            <a:off x="1986273" y="1401350"/>
            <a:ext cx="590400" cy="36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55" name="Google Shape;455;p35"/>
          <p:cNvSpPr txBox="1">
            <a:spLocks noGrp="1"/>
          </p:cNvSpPr>
          <p:nvPr>
            <p:ph type="title" idx="7"/>
          </p:nvPr>
        </p:nvSpPr>
        <p:spPr>
          <a:xfrm>
            <a:off x="1986273" y="2219667"/>
            <a:ext cx="590400" cy="36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56" name="Google Shape;456;p35"/>
          <p:cNvSpPr txBox="1">
            <a:spLocks noGrp="1"/>
          </p:cNvSpPr>
          <p:nvPr>
            <p:ph type="title" idx="8"/>
          </p:nvPr>
        </p:nvSpPr>
        <p:spPr>
          <a:xfrm>
            <a:off x="1986273" y="3856300"/>
            <a:ext cx="590400" cy="36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57" name="Google Shape;457;p35"/>
          <p:cNvSpPr txBox="1">
            <a:spLocks noGrp="1"/>
          </p:cNvSpPr>
          <p:nvPr>
            <p:ph type="title" idx="6"/>
          </p:nvPr>
        </p:nvSpPr>
        <p:spPr>
          <a:xfrm>
            <a:off x="1986273" y="3037983"/>
            <a:ext cx="590400" cy="36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58" name="Google Shape;458;p35"/>
          <p:cNvSpPr txBox="1">
            <a:spLocks noGrp="1"/>
          </p:cNvSpPr>
          <p:nvPr>
            <p:ph type="subTitle" idx="9"/>
          </p:nvPr>
        </p:nvSpPr>
        <p:spPr>
          <a:xfrm>
            <a:off x="2917223" y="1401350"/>
            <a:ext cx="4240500" cy="363600"/>
          </a:xfrm>
          <a:prstGeom prst="rect">
            <a:avLst/>
          </a:prstGeom>
        </p:spPr>
        <p:txBody>
          <a:bodyPr spcFirstLastPara="1" wrap="square" lIns="91425" tIns="91425" rIns="91425" bIns="91425" anchor="ctr" anchorCtr="0">
            <a:noAutofit/>
          </a:bodyPr>
          <a:lstStyle/>
          <a:p>
            <a:pPr marL="0" indent="0"/>
            <a:r>
              <a:rPr lang="en"/>
              <a:t>The Problem</a:t>
            </a:r>
            <a:endParaRPr/>
          </a:p>
        </p:txBody>
      </p:sp>
      <p:sp>
        <p:nvSpPr>
          <p:cNvPr id="459" name="Google Shape;459;p35"/>
          <p:cNvSpPr txBox="1">
            <a:spLocks noGrp="1"/>
          </p:cNvSpPr>
          <p:nvPr>
            <p:ph type="subTitle" idx="13"/>
          </p:nvPr>
        </p:nvSpPr>
        <p:spPr>
          <a:xfrm>
            <a:off x="2917227" y="2219700"/>
            <a:ext cx="4240500" cy="363600"/>
          </a:xfrm>
          <a:prstGeom prst="rect">
            <a:avLst/>
          </a:prstGeom>
        </p:spPr>
        <p:txBody>
          <a:bodyPr spcFirstLastPara="1" wrap="square" lIns="91425" tIns="91425" rIns="91425" bIns="91425" anchor="ctr" anchorCtr="0">
            <a:noAutofit/>
          </a:bodyPr>
          <a:lstStyle/>
          <a:p>
            <a:pPr marL="0" indent="0"/>
            <a:r>
              <a:rPr lang="en"/>
              <a:t>Our Solution</a:t>
            </a:r>
            <a:endParaRPr/>
          </a:p>
        </p:txBody>
      </p:sp>
      <p:sp>
        <p:nvSpPr>
          <p:cNvPr id="460" name="Google Shape;460;p35"/>
          <p:cNvSpPr txBox="1">
            <a:spLocks noGrp="1"/>
          </p:cNvSpPr>
          <p:nvPr>
            <p:ph type="subTitle" idx="14"/>
          </p:nvPr>
        </p:nvSpPr>
        <p:spPr>
          <a:xfrm>
            <a:off x="2917223" y="3037976"/>
            <a:ext cx="4240500" cy="363600"/>
          </a:xfrm>
          <a:prstGeom prst="rect">
            <a:avLst/>
          </a:prstGeom>
        </p:spPr>
        <p:txBody>
          <a:bodyPr spcFirstLastPara="1" wrap="square" lIns="91425" tIns="91425" rIns="91425" bIns="91425" anchor="ctr" anchorCtr="0">
            <a:noAutofit/>
          </a:bodyPr>
          <a:lstStyle/>
          <a:p>
            <a:pPr marL="0" indent="0"/>
            <a:r>
              <a:rPr lang="en"/>
              <a:t>How it Works</a:t>
            </a:r>
            <a:endParaRPr/>
          </a:p>
        </p:txBody>
      </p:sp>
      <p:sp>
        <p:nvSpPr>
          <p:cNvPr id="461" name="Google Shape;461;p35"/>
          <p:cNvSpPr txBox="1">
            <a:spLocks noGrp="1"/>
          </p:cNvSpPr>
          <p:nvPr>
            <p:ph type="subTitle" idx="15"/>
          </p:nvPr>
        </p:nvSpPr>
        <p:spPr>
          <a:xfrm>
            <a:off x="2917227" y="3856301"/>
            <a:ext cx="4240500" cy="363600"/>
          </a:xfrm>
          <a:prstGeom prst="rect">
            <a:avLst/>
          </a:prstGeom>
        </p:spPr>
        <p:txBody>
          <a:bodyPr spcFirstLastPara="1" wrap="square" lIns="91425" tIns="91425" rIns="91425" bIns="91425" anchor="ctr" anchorCtr="0">
            <a:noAutofit/>
          </a:bodyPr>
          <a:lstStyle/>
          <a:p>
            <a:pPr marL="0" indent="0"/>
            <a:r>
              <a:rPr lang="en"/>
              <a:t>Future Expansion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6"/>
          <p:cNvSpPr txBox="1">
            <a:spLocks noGrp="1"/>
          </p:cNvSpPr>
          <p:nvPr>
            <p:ph type="title"/>
          </p:nvPr>
        </p:nvSpPr>
        <p:spPr>
          <a:xfrm>
            <a:off x="720000" y="2281684"/>
            <a:ext cx="4163513" cy="863366"/>
          </a:xfrm>
          <a:prstGeom prst="rect">
            <a:avLst/>
          </a:prstGeom>
        </p:spPr>
        <p:txBody>
          <a:bodyPr spcFirstLastPara="1" wrap="square" lIns="91425" tIns="91425" rIns="91425" bIns="91425" anchor="b" anchorCtr="0">
            <a:noAutofit/>
          </a:bodyPr>
          <a:lstStyle/>
          <a:p>
            <a:r>
              <a:rPr lang="en"/>
              <a:t>The Problem</a:t>
            </a:r>
            <a:endParaRPr/>
          </a:p>
        </p:txBody>
      </p:sp>
      <p:sp>
        <p:nvSpPr>
          <p:cNvPr id="467" name="Google Shape;467;p36"/>
          <p:cNvSpPr txBox="1">
            <a:spLocks noGrp="1"/>
          </p:cNvSpPr>
          <p:nvPr>
            <p:ph type="subTitle" idx="1"/>
          </p:nvPr>
        </p:nvSpPr>
        <p:spPr>
          <a:xfrm>
            <a:off x="720000" y="3311500"/>
            <a:ext cx="4044900" cy="365700"/>
          </a:xfrm>
          <a:prstGeom prst="rect">
            <a:avLst/>
          </a:prstGeom>
        </p:spPr>
        <p:txBody>
          <a:bodyPr spcFirstLastPara="1" wrap="square" lIns="91425" tIns="91425" rIns="91425" bIns="91425" anchor="ctr" anchorCtr="0">
            <a:noAutofit/>
          </a:bodyPr>
          <a:lstStyle/>
          <a:p>
            <a:pPr marL="0" indent="0"/>
            <a:r>
              <a:rPr lang="en"/>
              <a:t>The daily-life problem we can solve with AI</a:t>
            </a:r>
          </a:p>
        </p:txBody>
      </p:sp>
      <p:sp>
        <p:nvSpPr>
          <p:cNvPr id="468" name="Google Shape;468;p36"/>
          <p:cNvSpPr txBox="1">
            <a:spLocks noGrp="1"/>
          </p:cNvSpPr>
          <p:nvPr>
            <p:ph type="title" idx="2"/>
          </p:nvPr>
        </p:nvSpPr>
        <p:spPr>
          <a:xfrm>
            <a:off x="3347022" y="1057607"/>
            <a:ext cx="1411800" cy="89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469" name="Google Shape;469;p36"/>
          <p:cNvGrpSpPr/>
          <p:nvPr/>
        </p:nvGrpSpPr>
        <p:grpSpPr>
          <a:xfrm>
            <a:off x="5504532" y="1402030"/>
            <a:ext cx="3231844" cy="3156274"/>
            <a:chOff x="5504532" y="1402030"/>
            <a:chExt cx="3231844" cy="3156274"/>
          </a:xfrm>
        </p:grpSpPr>
        <p:sp>
          <p:nvSpPr>
            <p:cNvPr id="470" name="Google Shape;470;p36"/>
            <p:cNvSpPr/>
            <p:nvPr/>
          </p:nvSpPr>
          <p:spPr>
            <a:xfrm>
              <a:off x="8185993" y="2196872"/>
              <a:ext cx="412338" cy="411893"/>
            </a:xfrm>
            <a:custGeom>
              <a:avLst/>
              <a:gdLst/>
              <a:ahLst/>
              <a:cxnLst/>
              <a:rect l="l" t="t" r="r" b="b"/>
              <a:pathLst>
                <a:path w="6493" h="6486" fill="none" extrusionOk="0">
                  <a:moveTo>
                    <a:pt x="6486" y="3027"/>
                  </a:moveTo>
                  <a:cubicBezTo>
                    <a:pt x="6475" y="2929"/>
                    <a:pt x="6417" y="2837"/>
                    <a:pt x="6325" y="2803"/>
                  </a:cubicBezTo>
                  <a:lnTo>
                    <a:pt x="6084" y="2693"/>
                  </a:lnTo>
                  <a:cubicBezTo>
                    <a:pt x="6009" y="2665"/>
                    <a:pt x="5951" y="2601"/>
                    <a:pt x="5928" y="2521"/>
                  </a:cubicBezTo>
                  <a:lnTo>
                    <a:pt x="5928" y="2521"/>
                  </a:lnTo>
                  <a:cubicBezTo>
                    <a:pt x="5911" y="2446"/>
                    <a:pt x="5922" y="2365"/>
                    <a:pt x="5974" y="2302"/>
                  </a:cubicBezTo>
                  <a:lnTo>
                    <a:pt x="6130" y="2083"/>
                  </a:lnTo>
                  <a:cubicBezTo>
                    <a:pt x="6187" y="2009"/>
                    <a:pt x="6204" y="1899"/>
                    <a:pt x="6153" y="1813"/>
                  </a:cubicBezTo>
                  <a:cubicBezTo>
                    <a:pt x="6089" y="1681"/>
                    <a:pt x="6014" y="1560"/>
                    <a:pt x="5945" y="1445"/>
                  </a:cubicBezTo>
                  <a:cubicBezTo>
                    <a:pt x="5888" y="1364"/>
                    <a:pt x="5796" y="1312"/>
                    <a:pt x="5692" y="1330"/>
                  </a:cubicBezTo>
                  <a:lnTo>
                    <a:pt x="5427" y="1358"/>
                  </a:lnTo>
                  <a:cubicBezTo>
                    <a:pt x="5347" y="1364"/>
                    <a:pt x="5266" y="1335"/>
                    <a:pt x="5209" y="1278"/>
                  </a:cubicBezTo>
                  <a:lnTo>
                    <a:pt x="5209" y="1278"/>
                  </a:lnTo>
                  <a:cubicBezTo>
                    <a:pt x="5151" y="1220"/>
                    <a:pt x="5122" y="1145"/>
                    <a:pt x="5134" y="1065"/>
                  </a:cubicBezTo>
                  <a:lnTo>
                    <a:pt x="5163" y="800"/>
                  </a:lnTo>
                  <a:cubicBezTo>
                    <a:pt x="5174" y="696"/>
                    <a:pt x="5122" y="604"/>
                    <a:pt x="5048" y="547"/>
                  </a:cubicBezTo>
                  <a:cubicBezTo>
                    <a:pt x="4927" y="466"/>
                    <a:pt x="4806" y="397"/>
                    <a:pt x="4679" y="340"/>
                  </a:cubicBezTo>
                  <a:cubicBezTo>
                    <a:pt x="4593" y="294"/>
                    <a:pt x="4484" y="299"/>
                    <a:pt x="4403" y="357"/>
                  </a:cubicBezTo>
                  <a:lnTo>
                    <a:pt x="4190" y="518"/>
                  </a:lnTo>
                  <a:cubicBezTo>
                    <a:pt x="4127" y="570"/>
                    <a:pt x="4046" y="581"/>
                    <a:pt x="3966" y="558"/>
                  </a:cubicBezTo>
                  <a:lnTo>
                    <a:pt x="3966" y="558"/>
                  </a:lnTo>
                  <a:cubicBezTo>
                    <a:pt x="3885" y="535"/>
                    <a:pt x="3822" y="489"/>
                    <a:pt x="3793" y="409"/>
                  </a:cubicBezTo>
                  <a:lnTo>
                    <a:pt x="3684" y="167"/>
                  </a:lnTo>
                  <a:cubicBezTo>
                    <a:pt x="3649" y="81"/>
                    <a:pt x="3563" y="12"/>
                    <a:pt x="3459" y="6"/>
                  </a:cubicBezTo>
                  <a:cubicBezTo>
                    <a:pt x="3390" y="0"/>
                    <a:pt x="3315" y="0"/>
                    <a:pt x="3246" y="0"/>
                  </a:cubicBezTo>
                  <a:cubicBezTo>
                    <a:pt x="3172" y="0"/>
                    <a:pt x="3103" y="0"/>
                    <a:pt x="3028" y="6"/>
                  </a:cubicBezTo>
                  <a:cubicBezTo>
                    <a:pt x="2930" y="12"/>
                    <a:pt x="2849" y="69"/>
                    <a:pt x="2809" y="167"/>
                  </a:cubicBezTo>
                  <a:lnTo>
                    <a:pt x="2700" y="409"/>
                  </a:lnTo>
                  <a:cubicBezTo>
                    <a:pt x="2671" y="484"/>
                    <a:pt x="2608" y="541"/>
                    <a:pt x="2527" y="558"/>
                  </a:cubicBezTo>
                  <a:lnTo>
                    <a:pt x="2527" y="558"/>
                  </a:lnTo>
                  <a:cubicBezTo>
                    <a:pt x="2446" y="581"/>
                    <a:pt x="2366" y="570"/>
                    <a:pt x="2303" y="518"/>
                  </a:cubicBezTo>
                  <a:lnTo>
                    <a:pt x="2090" y="357"/>
                  </a:lnTo>
                  <a:cubicBezTo>
                    <a:pt x="2009" y="299"/>
                    <a:pt x="1900" y="288"/>
                    <a:pt x="1813" y="340"/>
                  </a:cubicBezTo>
                  <a:cubicBezTo>
                    <a:pt x="1687" y="403"/>
                    <a:pt x="1560" y="472"/>
                    <a:pt x="1445" y="547"/>
                  </a:cubicBezTo>
                  <a:cubicBezTo>
                    <a:pt x="1370" y="604"/>
                    <a:pt x="1319" y="696"/>
                    <a:pt x="1330" y="800"/>
                  </a:cubicBezTo>
                  <a:lnTo>
                    <a:pt x="1359" y="1065"/>
                  </a:lnTo>
                  <a:cubicBezTo>
                    <a:pt x="1370" y="1145"/>
                    <a:pt x="1342" y="1220"/>
                    <a:pt x="1284" y="1278"/>
                  </a:cubicBezTo>
                  <a:lnTo>
                    <a:pt x="1284" y="1278"/>
                  </a:lnTo>
                  <a:cubicBezTo>
                    <a:pt x="1226" y="1335"/>
                    <a:pt x="1146" y="1364"/>
                    <a:pt x="1065" y="1358"/>
                  </a:cubicBezTo>
                  <a:lnTo>
                    <a:pt x="801" y="1330"/>
                  </a:lnTo>
                  <a:cubicBezTo>
                    <a:pt x="697" y="1318"/>
                    <a:pt x="605" y="1364"/>
                    <a:pt x="547" y="1445"/>
                  </a:cubicBezTo>
                  <a:cubicBezTo>
                    <a:pt x="467" y="1560"/>
                    <a:pt x="398" y="1681"/>
                    <a:pt x="340" y="1813"/>
                  </a:cubicBezTo>
                  <a:cubicBezTo>
                    <a:pt x="294" y="1899"/>
                    <a:pt x="306" y="2003"/>
                    <a:pt x="363" y="2083"/>
                  </a:cubicBezTo>
                  <a:lnTo>
                    <a:pt x="519" y="2302"/>
                  </a:lnTo>
                  <a:cubicBezTo>
                    <a:pt x="570" y="2365"/>
                    <a:pt x="582" y="2446"/>
                    <a:pt x="565" y="2521"/>
                  </a:cubicBezTo>
                  <a:lnTo>
                    <a:pt x="565" y="2521"/>
                  </a:lnTo>
                  <a:cubicBezTo>
                    <a:pt x="542" y="2601"/>
                    <a:pt x="490" y="2665"/>
                    <a:pt x="409" y="2693"/>
                  </a:cubicBezTo>
                  <a:lnTo>
                    <a:pt x="168" y="2803"/>
                  </a:lnTo>
                  <a:cubicBezTo>
                    <a:pt x="81" y="2837"/>
                    <a:pt x="18" y="2924"/>
                    <a:pt x="6" y="3027"/>
                  </a:cubicBezTo>
                  <a:cubicBezTo>
                    <a:pt x="1" y="3102"/>
                    <a:pt x="1" y="3171"/>
                    <a:pt x="1" y="3246"/>
                  </a:cubicBezTo>
                  <a:cubicBezTo>
                    <a:pt x="1" y="3315"/>
                    <a:pt x="1" y="3390"/>
                    <a:pt x="6" y="3459"/>
                  </a:cubicBezTo>
                  <a:cubicBezTo>
                    <a:pt x="18" y="3557"/>
                    <a:pt x="75" y="3637"/>
                    <a:pt x="168" y="3683"/>
                  </a:cubicBezTo>
                  <a:lnTo>
                    <a:pt x="409" y="3793"/>
                  </a:lnTo>
                  <a:cubicBezTo>
                    <a:pt x="484" y="3821"/>
                    <a:pt x="542" y="3885"/>
                    <a:pt x="565" y="3965"/>
                  </a:cubicBezTo>
                  <a:lnTo>
                    <a:pt x="565" y="3965"/>
                  </a:lnTo>
                  <a:cubicBezTo>
                    <a:pt x="582" y="4040"/>
                    <a:pt x="570" y="4121"/>
                    <a:pt x="519" y="4184"/>
                  </a:cubicBezTo>
                  <a:lnTo>
                    <a:pt x="363" y="4403"/>
                  </a:lnTo>
                  <a:cubicBezTo>
                    <a:pt x="306" y="4483"/>
                    <a:pt x="288" y="4587"/>
                    <a:pt x="340" y="4673"/>
                  </a:cubicBezTo>
                  <a:cubicBezTo>
                    <a:pt x="404" y="4805"/>
                    <a:pt x="478" y="4926"/>
                    <a:pt x="547" y="5041"/>
                  </a:cubicBezTo>
                  <a:cubicBezTo>
                    <a:pt x="605" y="5122"/>
                    <a:pt x="697" y="5174"/>
                    <a:pt x="801" y="5156"/>
                  </a:cubicBezTo>
                  <a:lnTo>
                    <a:pt x="1065" y="5128"/>
                  </a:lnTo>
                  <a:cubicBezTo>
                    <a:pt x="1146" y="5122"/>
                    <a:pt x="1226" y="5151"/>
                    <a:pt x="1284" y="5208"/>
                  </a:cubicBezTo>
                  <a:lnTo>
                    <a:pt x="1284" y="5208"/>
                  </a:lnTo>
                  <a:cubicBezTo>
                    <a:pt x="1342" y="5266"/>
                    <a:pt x="1370" y="5346"/>
                    <a:pt x="1359" y="5421"/>
                  </a:cubicBezTo>
                  <a:lnTo>
                    <a:pt x="1330" y="5692"/>
                  </a:lnTo>
                  <a:cubicBezTo>
                    <a:pt x="1319" y="5789"/>
                    <a:pt x="1370" y="5882"/>
                    <a:pt x="1445" y="5939"/>
                  </a:cubicBezTo>
                  <a:cubicBezTo>
                    <a:pt x="1560" y="6020"/>
                    <a:pt x="1687" y="6094"/>
                    <a:pt x="1813" y="6152"/>
                  </a:cubicBezTo>
                  <a:cubicBezTo>
                    <a:pt x="1900" y="6192"/>
                    <a:pt x="2009" y="6187"/>
                    <a:pt x="2090" y="6129"/>
                  </a:cubicBezTo>
                  <a:lnTo>
                    <a:pt x="2303" y="5968"/>
                  </a:lnTo>
                  <a:cubicBezTo>
                    <a:pt x="2366" y="5922"/>
                    <a:pt x="2446" y="5905"/>
                    <a:pt x="2527" y="5928"/>
                  </a:cubicBezTo>
                  <a:lnTo>
                    <a:pt x="2527" y="5928"/>
                  </a:lnTo>
                  <a:cubicBezTo>
                    <a:pt x="2608" y="5951"/>
                    <a:pt x="2671" y="5997"/>
                    <a:pt x="2700" y="6077"/>
                  </a:cubicBezTo>
                  <a:lnTo>
                    <a:pt x="2809" y="6325"/>
                  </a:lnTo>
                  <a:cubicBezTo>
                    <a:pt x="2844" y="6411"/>
                    <a:pt x="2930" y="6474"/>
                    <a:pt x="3028" y="6480"/>
                  </a:cubicBezTo>
                  <a:cubicBezTo>
                    <a:pt x="3103" y="6486"/>
                    <a:pt x="3172" y="6486"/>
                    <a:pt x="3246" y="6486"/>
                  </a:cubicBezTo>
                  <a:cubicBezTo>
                    <a:pt x="3315" y="6486"/>
                    <a:pt x="3390" y="6486"/>
                    <a:pt x="3459" y="6480"/>
                  </a:cubicBezTo>
                  <a:cubicBezTo>
                    <a:pt x="3563" y="6474"/>
                    <a:pt x="3643" y="6417"/>
                    <a:pt x="3684" y="6325"/>
                  </a:cubicBezTo>
                  <a:lnTo>
                    <a:pt x="3793" y="6077"/>
                  </a:lnTo>
                  <a:cubicBezTo>
                    <a:pt x="3822" y="6008"/>
                    <a:pt x="3885" y="5951"/>
                    <a:pt x="3966" y="5928"/>
                  </a:cubicBezTo>
                  <a:lnTo>
                    <a:pt x="3966" y="5928"/>
                  </a:lnTo>
                  <a:cubicBezTo>
                    <a:pt x="4046" y="5905"/>
                    <a:pt x="4121" y="5922"/>
                    <a:pt x="4190" y="5968"/>
                  </a:cubicBezTo>
                  <a:lnTo>
                    <a:pt x="4403" y="6129"/>
                  </a:lnTo>
                  <a:cubicBezTo>
                    <a:pt x="4484" y="6187"/>
                    <a:pt x="4593" y="6198"/>
                    <a:pt x="4679" y="6152"/>
                  </a:cubicBezTo>
                  <a:cubicBezTo>
                    <a:pt x="4806" y="6083"/>
                    <a:pt x="4927" y="6014"/>
                    <a:pt x="5048" y="5939"/>
                  </a:cubicBezTo>
                  <a:cubicBezTo>
                    <a:pt x="5122" y="5882"/>
                    <a:pt x="5174" y="5789"/>
                    <a:pt x="5163" y="5692"/>
                  </a:cubicBezTo>
                  <a:lnTo>
                    <a:pt x="5134" y="5421"/>
                  </a:lnTo>
                  <a:cubicBezTo>
                    <a:pt x="5122" y="5346"/>
                    <a:pt x="5151" y="5266"/>
                    <a:pt x="5209" y="5208"/>
                  </a:cubicBezTo>
                  <a:lnTo>
                    <a:pt x="5209" y="5208"/>
                  </a:lnTo>
                  <a:cubicBezTo>
                    <a:pt x="5266" y="5151"/>
                    <a:pt x="5347" y="5122"/>
                    <a:pt x="5427" y="5128"/>
                  </a:cubicBezTo>
                  <a:lnTo>
                    <a:pt x="5692" y="5156"/>
                  </a:lnTo>
                  <a:cubicBezTo>
                    <a:pt x="5796" y="5174"/>
                    <a:pt x="5888" y="5122"/>
                    <a:pt x="5945" y="5041"/>
                  </a:cubicBezTo>
                  <a:cubicBezTo>
                    <a:pt x="6026" y="4926"/>
                    <a:pt x="6095" y="4805"/>
                    <a:pt x="6153" y="4673"/>
                  </a:cubicBezTo>
                  <a:cubicBezTo>
                    <a:pt x="6199" y="4587"/>
                    <a:pt x="6187" y="4483"/>
                    <a:pt x="6130" y="4403"/>
                  </a:cubicBezTo>
                  <a:lnTo>
                    <a:pt x="5974" y="4184"/>
                  </a:lnTo>
                  <a:cubicBezTo>
                    <a:pt x="5922" y="4121"/>
                    <a:pt x="5911" y="4040"/>
                    <a:pt x="5928" y="3965"/>
                  </a:cubicBezTo>
                  <a:lnTo>
                    <a:pt x="5928" y="3965"/>
                  </a:lnTo>
                  <a:cubicBezTo>
                    <a:pt x="5951" y="3885"/>
                    <a:pt x="6003" y="3821"/>
                    <a:pt x="6084" y="3793"/>
                  </a:cubicBezTo>
                  <a:lnTo>
                    <a:pt x="6325" y="3683"/>
                  </a:lnTo>
                  <a:cubicBezTo>
                    <a:pt x="6412" y="3649"/>
                    <a:pt x="6475" y="3562"/>
                    <a:pt x="6486" y="3459"/>
                  </a:cubicBezTo>
                  <a:cubicBezTo>
                    <a:pt x="6492" y="3390"/>
                    <a:pt x="6492" y="3315"/>
                    <a:pt x="6492" y="3246"/>
                  </a:cubicBezTo>
                  <a:cubicBezTo>
                    <a:pt x="6492" y="3171"/>
                    <a:pt x="6486" y="3102"/>
                    <a:pt x="6486" y="3027"/>
                  </a:cubicBezTo>
                  <a:close/>
                  <a:moveTo>
                    <a:pt x="3246" y="4368"/>
                  </a:moveTo>
                  <a:cubicBezTo>
                    <a:pt x="2625" y="4368"/>
                    <a:pt x="2124" y="3862"/>
                    <a:pt x="2124" y="3246"/>
                  </a:cubicBezTo>
                  <a:cubicBezTo>
                    <a:pt x="2124" y="2624"/>
                    <a:pt x="2625" y="2124"/>
                    <a:pt x="3246" y="2124"/>
                  </a:cubicBezTo>
                  <a:cubicBezTo>
                    <a:pt x="3868" y="2124"/>
                    <a:pt x="4369" y="2624"/>
                    <a:pt x="4369" y="3246"/>
                  </a:cubicBezTo>
                  <a:cubicBezTo>
                    <a:pt x="4369" y="3862"/>
                    <a:pt x="3868" y="4368"/>
                    <a:pt x="3246" y="4368"/>
                  </a:cubicBezTo>
                  <a:close/>
                </a:path>
              </a:pathLst>
            </a:custGeom>
            <a:solidFill>
              <a:srgbClr val="134F5C">
                <a:alpha val="56600"/>
              </a:srgbClr>
            </a:solidFill>
            <a:ln w="19050" cap="flat" cmpd="sng">
              <a:solidFill>
                <a:schemeClr val="lt2"/>
              </a:solidFill>
              <a:prstDash val="solid"/>
              <a:miter lim="5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a:off x="5504532" y="4432120"/>
              <a:ext cx="3102092" cy="126184"/>
            </a:xfrm>
            <a:custGeom>
              <a:avLst/>
              <a:gdLst/>
              <a:ahLst/>
              <a:cxnLst/>
              <a:rect l="l" t="t" r="r" b="b"/>
              <a:pathLst>
                <a:path w="48848" h="1987" extrusionOk="0">
                  <a:moveTo>
                    <a:pt x="48848" y="996"/>
                  </a:moveTo>
                  <a:cubicBezTo>
                    <a:pt x="48848" y="1543"/>
                    <a:pt x="37914" y="1986"/>
                    <a:pt x="24424" y="1986"/>
                  </a:cubicBezTo>
                  <a:cubicBezTo>
                    <a:pt x="10935" y="1986"/>
                    <a:pt x="1" y="1543"/>
                    <a:pt x="1" y="996"/>
                  </a:cubicBezTo>
                  <a:cubicBezTo>
                    <a:pt x="1" y="450"/>
                    <a:pt x="10935" y="1"/>
                    <a:pt x="24424" y="1"/>
                  </a:cubicBezTo>
                  <a:cubicBezTo>
                    <a:pt x="37914" y="1"/>
                    <a:pt x="48848" y="450"/>
                    <a:pt x="48848" y="996"/>
                  </a:cubicBezTo>
                  <a:close/>
                </a:path>
              </a:pathLst>
            </a:custGeom>
            <a:solidFill>
              <a:srgbClr val="134F5C">
                <a:alpha val="32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36"/>
            <p:cNvGrpSpPr/>
            <p:nvPr/>
          </p:nvGrpSpPr>
          <p:grpSpPr>
            <a:xfrm>
              <a:off x="5836805" y="2286450"/>
              <a:ext cx="2491776" cy="2195831"/>
              <a:chOff x="5450286" y="1617112"/>
              <a:chExt cx="3026938" cy="2667433"/>
            </a:xfrm>
          </p:grpSpPr>
          <p:sp>
            <p:nvSpPr>
              <p:cNvPr id="473" name="Google Shape;473;p36"/>
              <p:cNvSpPr/>
              <p:nvPr/>
            </p:nvSpPr>
            <p:spPr>
              <a:xfrm>
                <a:off x="6264500" y="3865802"/>
                <a:ext cx="1398099" cy="418743"/>
              </a:xfrm>
              <a:custGeom>
                <a:avLst/>
                <a:gdLst/>
                <a:ahLst/>
                <a:cxnLst/>
                <a:rect l="l" t="t" r="r" b="b"/>
                <a:pathLst>
                  <a:path w="18123" h="5428" extrusionOk="0">
                    <a:moveTo>
                      <a:pt x="14836" y="2838"/>
                    </a:moveTo>
                    <a:cubicBezTo>
                      <a:pt x="14652" y="2130"/>
                      <a:pt x="14255" y="0"/>
                      <a:pt x="14255" y="0"/>
                    </a:cubicBezTo>
                    <a:lnTo>
                      <a:pt x="3868" y="0"/>
                    </a:lnTo>
                    <a:cubicBezTo>
                      <a:pt x="3868" y="0"/>
                      <a:pt x="3476" y="2130"/>
                      <a:pt x="3286" y="2838"/>
                    </a:cubicBezTo>
                    <a:cubicBezTo>
                      <a:pt x="3004" y="3896"/>
                      <a:pt x="1819" y="4616"/>
                      <a:pt x="541" y="4616"/>
                    </a:cubicBezTo>
                    <a:lnTo>
                      <a:pt x="541" y="4616"/>
                    </a:lnTo>
                    <a:cubicBezTo>
                      <a:pt x="242" y="4616"/>
                      <a:pt x="0" y="4817"/>
                      <a:pt x="0" y="5065"/>
                    </a:cubicBezTo>
                    <a:lnTo>
                      <a:pt x="0" y="5427"/>
                    </a:lnTo>
                    <a:lnTo>
                      <a:pt x="18122" y="5427"/>
                    </a:lnTo>
                    <a:lnTo>
                      <a:pt x="18122" y="5065"/>
                    </a:lnTo>
                    <a:cubicBezTo>
                      <a:pt x="18122" y="4817"/>
                      <a:pt x="17881" y="4616"/>
                      <a:pt x="17581" y="4616"/>
                    </a:cubicBezTo>
                    <a:lnTo>
                      <a:pt x="17581" y="4616"/>
                    </a:lnTo>
                    <a:cubicBezTo>
                      <a:pt x="16310" y="4616"/>
                      <a:pt x="15118" y="3896"/>
                      <a:pt x="14836" y="283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5450286" y="1617112"/>
                <a:ext cx="3026938" cy="2265594"/>
              </a:xfrm>
              <a:custGeom>
                <a:avLst/>
                <a:gdLst/>
                <a:ahLst/>
                <a:cxnLst/>
                <a:rect l="l" t="t" r="r" b="b"/>
                <a:pathLst>
                  <a:path w="39237" h="29368" extrusionOk="0">
                    <a:moveTo>
                      <a:pt x="38477" y="29367"/>
                    </a:moveTo>
                    <a:lnTo>
                      <a:pt x="754" y="29367"/>
                    </a:lnTo>
                    <a:cubicBezTo>
                      <a:pt x="340" y="29367"/>
                      <a:pt x="0" y="29028"/>
                      <a:pt x="0" y="28613"/>
                    </a:cubicBezTo>
                    <a:lnTo>
                      <a:pt x="0" y="760"/>
                    </a:lnTo>
                    <a:cubicBezTo>
                      <a:pt x="0" y="340"/>
                      <a:pt x="340" y="0"/>
                      <a:pt x="754" y="0"/>
                    </a:cubicBezTo>
                    <a:lnTo>
                      <a:pt x="38477" y="0"/>
                    </a:lnTo>
                    <a:cubicBezTo>
                      <a:pt x="38897" y="0"/>
                      <a:pt x="39236" y="340"/>
                      <a:pt x="39236" y="760"/>
                    </a:cubicBezTo>
                    <a:lnTo>
                      <a:pt x="39236" y="28613"/>
                    </a:lnTo>
                    <a:cubicBezTo>
                      <a:pt x="39236" y="29028"/>
                      <a:pt x="38897" y="29367"/>
                      <a:pt x="38477" y="293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5450286" y="1617112"/>
                <a:ext cx="3026938" cy="2039174"/>
              </a:xfrm>
              <a:custGeom>
                <a:avLst/>
                <a:gdLst/>
                <a:ahLst/>
                <a:cxnLst/>
                <a:rect l="l" t="t" r="r" b="b"/>
                <a:pathLst>
                  <a:path w="39237" h="26433" extrusionOk="0">
                    <a:moveTo>
                      <a:pt x="39236" y="26432"/>
                    </a:moveTo>
                    <a:lnTo>
                      <a:pt x="39236" y="1238"/>
                    </a:lnTo>
                    <a:cubicBezTo>
                      <a:pt x="39236" y="559"/>
                      <a:pt x="38678" y="0"/>
                      <a:pt x="37999" y="0"/>
                    </a:cubicBezTo>
                    <a:lnTo>
                      <a:pt x="1237" y="0"/>
                    </a:lnTo>
                    <a:cubicBezTo>
                      <a:pt x="553" y="0"/>
                      <a:pt x="0" y="559"/>
                      <a:pt x="0" y="1238"/>
                    </a:cubicBezTo>
                    <a:lnTo>
                      <a:pt x="0" y="2643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5563461" y="1742322"/>
                <a:ext cx="2799669" cy="1789224"/>
              </a:xfrm>
              <a:custGeom>
                <a:avLst/>
                <a:gdLst/>
                <a:ahLst/>
                <a:cxnLst/>
                <a:rect l="l" t="t" r="r" b="b"/>
                <a:pathLst>
                  <a:path w="36291" h="23193" extrusionOk="0">
                    <a:moveTo>
                      <a:pt x="1" y="0"/>
                    </a:moveTo>
                    <a:lnTo>
                      <a:pt x="36290" y="0"/>
                    </a:lnTo>
                    <a:lnTo>
                      <a:pt x="36290" y="23192"/>
                    </a:lnTo>
                    <a:lnTo>
                      <a:pt x="1" y="23192"/>
                    </a:ln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5572333" y="1751194"/>
                <a:ext cx="2781926" cy="1771403"/>
              </a:xfrm>
              <a:custGeom>
                <a:avLst/>
                <a:gdLst/>
                <a:ahLst/>
                <a:cxnLst/>
                <a:rect l="l" t="t" r="r" b="b"/>
                <a:pathLst>
                  <a:path w="36061" h="22962" extrusionOk="0">
                    <a:moveTo>
                      <a:pt x="1" y="22962"/>
                    </a:moveTo>
                    <a:lnTo>
                      <a:pt x="1" y="0"/>
                    </a:lnTo>
                    <a:lnTo>
                      <a:pt x="36060" y="0"/>
                    </a:lnTo>
                    <a:lnTo>
                      <a:pt x="36060" y="2296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36"/>
            <p:cNvGrpSpPr/>
            <p:nvPr/>
          </p:nvGrpSpPr>
          <p:grpSpPr>
            <a:xfrm>
              <a:off x="6080934" y="2562938"/>
              <a:ext cx="588467" cy="576350"/>
              <a:chOff x="5608702" y="2132055"/>
              <a:chExt cx="956079" cy="936392"/>
            </a:xfrm>
          </p:grpSpPr>
          <p:grpSp>
            <p:nvGrpSpPr>
              <p:cNvPr id="479" name="Google Shape;479;p36"/>
              <p:cNvGrpSpPr/>
              <p:nvPr/>
            </p:nvGrpSpPr>
            <p:grpSpPr>
              <a:xfrm>
                <a:off x="5608702" y="2132055"/>
                <a:ext cx="956079" cy="936392"/>
                <a:chOff x="5194542" y="1480793"/>
                <a:chExt cx="1161418" cy="1137503"/>
              </a:xfrm>
            </p:grpSpPr>
            <p:sp>
              <p:nvSpPr>
                <p:cNvPr id="480" name="Google Shape;480;p36"/>
                <p:cNvSpPr/>
                <p:nvPr/>
              </p:nvSpPr>
              <p:spPr>
                <a:xfrm>
                  <a:off x="5194542" y="1480793"/>
                  <a:ext cx="1161418" cy="1137503"/>
                </a:xfrm>
                <a:custGeom>
                  <a:avLst/>
                  <a:gdLst/>
                  <a:ahLst/>
                  <a:cxnLst/>
                  <a:rect l="l" t="t" r="r" b="b"/>
                  <a:pathLst>
                    <a:path w="15055" h="14745" extrusionOk="0">
                      <a:moveTo>
                        <a:pt x="13806" y="14744"/>
                      </a:moveTo>
                      <a:cubicBezTo>
                        <a:pt x="13697" y="14744"/>
                        <a:pt x="13593" y="14733"/>
                        <a:pt x="13495" y="14704"/>
                      </a:cubicBezTo>
                      <a:lnTo>
                        <a:pt x="10451" y="13870"/>
                      </a:lnTo>
                      <a:cubicBezTo>
                        <a:pt x="9473" y="14342"/>
                        <a:pt x="8379" y="14589"/>
                        <a:pt x="7292" y="14589"/>
                      </a:cubicBezTo>
                      <a:cubicBezTo>
                        <a:pt x="3275" y="14589"/>
                        <a:pt x="0" y="11315"/>
                        <a:pt x="0" y="7292"/>
                      </a:cubicBezTo>
                      <a:cubicBezTo>
                        <a:pt x="0" y="3269"/>
                        <a:pt x="3275" y="1"/>
                        <a:pt x="7292" y="1"/>
                      </a:cubicBezTo>
                      <a:cubicBezTo>
                        <a:pt x="11314" y="1"/>
                        <a:pt x="14589" y="3275"/>
                        <a:pt x="14589" y="7292"/>
                      </a:cubicBezTo>
                      <a:cubicBezTo>
                        <a:pt x="14589" y="8437"/>
                        <a:pt x="14313" y="9577"/>
                        <a:pt x="13806" y="10589"/>
                      </a:cubicBezTo>
                      <a:lnTo>
                        <a:pt x="14882" y="13122"/>
                      </a:lnTo>
                      <a:cubicBezTo>
                        <a:pt x="15055" y="13530"/>
                        <a:pt x="14986" y="14014"/>
                        <a:pt x="14687" y="14353"/>
                      </a:cubicBezTo>
                      <a:cubicBezTo>
                        <a:pt x="14456" y="14601"/>
                        <a:pt x="14140" y="14744"/>
                        <a:pt x="13806" y="14744"/>
                      </a:cubicBezTo>
                      <a:close/>
                      <a:moveTo>
                        <a:pt x="10445" y="13749"/>
                      </a:moveTo>
                      <a:lnTo>
                        <a:pt x="13524" y="14595"/>
                      </a:lnTo>
                      <a:cubicBezTo>
                        <a:pt x="13616" y="14624"/>
                        <a:pt x="13708" y="14629"/>
                        <a:pt x="13806" y="14629"/>
                      </a:cubicBezTo>
                      <a:cubicBezTo>
                        <a:pt x="14105" y="14629"/>
                        <a:pt x="14399" y="14503"/>
                        <a:pt x="14600" y="14273"/>
                      </a:cubicBezTo>
                      <a:cubicBezTo>
                        <a:pt x="14871" y="13968"/>
                        <a:pt x="14940" y="13530"/>
                        <a:pt x="14784" y="13156"/>
                      </a:cubicBezTo>
                      <a:lnTo>
                        <a:pt x="13680" y="10572"/>
                      </a:lnTo>
                      <a:lnTo>
                        <a:pt x="13697" y="10555"/>
                      </a:lnTo>
                      <a:cubicBezTo>
                        <a:pt x="14209" y="9548"/>
                        <a:pt x="14479" y="8414"/>
                        <a:pt x="14479" y="7286"/>
                      </a:cubicBezTo>
                      <a:cubicBezTo>
                        <a:pt x="14479" y="3333"/>
                        <a:pt x="11257" y="110"/>
                        <a:pt x="7297" y="110"/>
                      </a:cubicBezTo>
                      <a:cubicBezTo>
                        <a:pt x="3344" y="110"/>
                        <a:pt x="121" y="3333"/>
                        <a:pt x="121" y="7286"/>
                      </a:cubicBezTo>
                      <a:cubicBezTo>
                        <a:pt x="121" y="11245"/>
                        <a:pt x="3344" y="14468"/>
                        <a:pt x="7297" y="14468"/>
                      </a:cubicBezTo>
                      <a:cubicBezTo>
                        <a:pt x="8379" y="14468"/>
                        <a:pt x="9455" y="14215"/>
                        <a:pt x="10428" y="13749"/>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5285576" y="1571827"/>
                  <a:ext cx="974110" cy="956752"/>
                </a:xfrm>
                <a:custGeom>
                  <a:avLst/>
                  <a:gdLst/>
                  <a:ahLst/>
                  <a:cxnLst/>
                  <a:rect l="l" t="t" r="r" b="b"/>
                  <a:pathLst>
                    <a:path w="12627" h="12402" extrusionOk="0">
                      <a:moveTo>
                        <a:pt x="12626" y="12402"/>
                      </a:moveTo>
                      <a:lnTo>
                        <a:pt x="11320" y="9346"/>
                      </a:lnTo>
                      <a:cubicBezTo>
                        <a:pt x="11907" y="8408"/>
                        <a:pt x="12241" y="7303"/>
                        <a:pt x="12241" y="6123"/>
                      </a:cubicBezTo>
                      <a:cubicBezTo>
                        <a:pt x="12241" y="2740"/>
                        <a:pt x="9501" y="0"/>
                        <a:pt x="6123" y="0"/>
                      </a:cubicBezTo>
                      <a:cubicBezTo>
                        <a:pt x="2739" y="0"/>
                        <a:pt x="0" y="2740"/>
                        <a:pt x="0" y="6123"/>
                      </a:cubicBezTo>
                      <a:cubicBezTo>
                        <a:pt x="0" y="9502"/>
                        <a:pt x="2739" y="12241"/>
                        <a:pt x="6123" y="12241"/>
                      </a:cubicBezTo>
                      <a:cubicBezTo>
                        <a:pt x="7222" y="12241"/>
                        <a:pt x="8258" y="11947"/>
                        <a:pt x="9150" y="114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36"/>
              <p:cNvSpPr/>
              <p:nvPr/>
            </p:nvSpPr>
            <p:spPr>
              <a:xfrm>
                <a:off x="5863051" y="2445274"/>
                <a:ext cx="400272" cy="322732"/>
              </a:xfrm>
              <a:custGeom>
                <a:avLst/>
                <a:gdLst/>
                <a:ahLst/>
                <a:cxnLst/>
                <a:rect l="l" t="t" r="r" b="b"/>
                <a:pathLst>
                  <a:path w="6303" h="5082" extrusionOk="0">
                    <a:moveTo>
                      <a:pt x="4489" y="0"/>
                    </a:moveTo>
                    <a:lnTo>
                      <a:pt x="5232" y="0"/>
                    </a:lnTo>
                    <a:cubicBezTo>
                      <a:pt x="5819" y="0"/>
                      <a:pt x="6302" y="484"/>
                      <a:pt x="6302" y="1077"/>
                    </a:cubicBezTo>
                    <a:lnTo>
                      <a:pt x="6302" y="2889"/>
                    </a:lnTo>
                    <a:lnTo>
                      <a:pt x="6302" y="2901"/>
                    </a:lnTo>
                    <a:cubicBezTo>
                      <a:pt x="6302" y="4104"/>
                      <a:pt x="5330" y="5076"/>
                      <a:pt x="4133" y="5076"/>
                    </a:cubicBezTo>
                    <a:lnTo>
                      <a:pt x="3425" y="5076"/>
                    </a:lnTo>
                    <a:lnTo>
                      <a:pt x="3425" y="4104"/>
                    </a:lnTo>
                    <a:cubicBezTo>
                      <a:pt x="4196" y="4104"/>
                      <a:pt x="4432" y="3425"/>
                      <a:pt x="4495" y="2878"/>
                    </a:cubicBezTo>
                    <a:lnTo>
                      <a:pt x="4495" y="2878"/>
                    </a:lnTo>
                    <a:cubicBezTo>
                      <a:pt x="3908" y="2878"/>
                      <a:pt x="3425" y="2400"/>
                      <a:pt x="3425" y="1807"/>
                    </a:cubicBezTo>
                    <a:lnTo>
                      <a:pt x="3425" y="1077"/>
                    </a:lnTo>
                    <a:cubicBezTo>
                      <a:pt x="3419" y="484"/>
                      <a:pt x="3902" y="0"/>
                      <a:pt x="4489" y="0"/>
                    </a:cubicBezTo>
                    <a:close/>
                    <a:moveTo>
                      <a:pt x="1077" y="2889"/>
                    </a:moveTo>
                    <a:lnTo>
                      <a:pt x="1077" y="2889"/>
                    </a:lnTo>
                    <a:cubicBezTo>
                      <a:pt x="1014" y="3436"/>
                      <a:pt x="778" y="4109"/>
                      <a:pt x="6" y="4109"/>
                    </a:cubicBezTo>
                    <a:lnTo>
                      <a:pt x="6" y="5082"/>
                    </a:lnTo>
                    <a:lnTo>
                      <a:pt x="714" y="5082"/>
                    </a:lnTo>
                    <a:cubicBezTo>
                      <a:pt x="1917" y="5082"/>
                      <a:pt x="2884" y="4109"/>
                      <a:pt x="2884" y="2907"/>
                    </a:cubicBezTo>
                    <a:lnTo>
                      <a:pt x="2884" y="2895"/>
                    </a:lnTo>
                    <a:lnTo>
                      <a:pt x="2884" y="1077"/>
                    </a:lnTo>
                    <a:cubicBezTo>
                      <a:pt x="2884" y="484"/>
                      <a:pt x="2406" y="0"/>
                      <a:pt x="1813" y="0"/>
                    </a:cubicBezTo>
                    <a:lnTo>
                      <a:pt x="1071" y="0"/>
                    </a:lnTo>
                    <a:cubicBezTo>
                      <a:pt x="484" y="0"/>
                      <a:pt x="1" y="484"/>
                      <a:pt x="1" y="1077"/>
                    </a:cubicBezTo>
                    <a:lnTo>
                      <a:pt x="1" y="1813"/>
                    </a:lnTo>
                    <a:cubicBezTo>
                      <a:pt x="6" y="2406"/>
                      <a:pt x="490" y="2889"/>
                      <a:pt x="1077" y="288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36"/>
            <p:cNvGrpSpPr/>
            <p:nvPr/>
          </p:nvGrpSpPr>
          <p:grpSpPr>
            <a:xfrm>
              <a:off x="6420935" y="3158641"/>
              <a:ext cx="655117" cy="641505"/>
              <a:chOff x="6224520" y="2766314"/>
              <a:chExt cx="953591" cy="933778"/>
            </a:xfrm>
          </p:grpSpPr>
          <p:sp>
            <p:nvSpPr>
              <p:cNvPr id="484" name="Google Shape;484;p36"/>
              <p:cNvSpPr/>
              <p:nvPr/>
            </p:nvSpPr>
            <p:spPr>
              <a:xfrm>
                <a:off x="6224520" y="2766314"/>
                <a:ext cx="953591" cy="933778"/>
              </a:xfrm>
              <a:custGeom>
                <a:avLst/>
                <a:gdLst/>
                <a:ahLst/>
                <a:cxnLst/>
                <a:rect l="l" t="t" r="r" b="b"/>
                <a:pathLst>
                  <a:path w="15016" h="14704" extrusionOk="0">
                    <a:moveTo>
                      <a:pt x="369" y="14301"/>
                    </a:moveTo>
                    <a:cubicBezTo>
                      <a:pt x="76" y="13962"/>
                      <a:pt x="1" y="13490"/>
                      <a:pt x="174" y="13075"/>
                    </a:cubicBezTo>
                    <a:lnTo>
                      <a:pt x="1255" y="10549"/>
                    </a:lnTo>
                    <a:cubicBezTo>
                      <a:pt x="743" y="9536"/>
                      <a:pt x="473" y="8408"/>
                      <a:pt x="473" y="7269"/>
                    </a:cubicBezTo>
                    <a:cubicBezTo>
                      <a:pt x="473" y="3263"/>
                      <a:pt x="3730" y="0"/>
                      <a:pt x="7741" y="0"/>
                    </a:cubicBezTo>
                    <a:cubicBezTo>
                      <a:pt x="11758" y="0"/>
                      <a:pt x="15015" y="3258"/>
                      <a:pt x="15015" y="7269"/>
                    </a:cubicBezTo>
                    <a:cubicBezTo>
                      <a:pt x="15015" y="11280"/>
                      <a:pt x="11758" y="14543"/>
                      <a:pt x="7741" y="14543"/>
                    </a:cubicBezTo>
                    <a:cubicBezTo>
                      <a:pt x="6659" y="14543"/>
                      <a:pt x="5572" y="14290"/>
                      <a:pt x="4593" y="13823"/>
                    </a:cubicBezTo>
                    <a:lnTo>
                      <a:pt x="1566" y="14658"/>
                    </a:lnTo>
                    <a:cubicBezTo>
                      <a:pt x="1463" y="14687"/>
                      <a:pt x="1353" y="14704"/>
                      <a:pt x="1255" y="14704"/>
                    </a:cubicBezTo>
                    <a:cubicBezTo>
                      <a:pt x="910" y="14698"/>
                      <a:pt x="588" y="14554"/>
                      <a:pt x="369" y="14301"/>
                    </a:cubicBezTo>
                    <a:close/>
                    <a:moveTo>
                      <a:pt x="4616" y="13708"/>
                    </a:moveTo>
                    <a:cubicBezTo>
                      <a:pt x="5577" y="14180"/>
                      <a:pt x="6659" y="14428"/>
                      <a:pt x="7735" y="14428"/>
                    </a:cubicBezTo>
                    <a:cubicBezTo>
                      <a:pt x="11683" y="14428"/>
                      <a:pt x="14894" y="11222"/>
                      <a:pt x="14894" y="7274"/>
                    </a:cubicBezTo>
                    <a:cubicBezTo>
                      <a:pt x="14894" y="3321"/>
                      <a:pt x="11683" y="115"/>
                      <a:pt x="7735" y="115"/>
                    </a:cubicBezTo>
                    <a:cubicBezTo>
                      <a:pt x="3788" y="115"/>
                      <a:pt x="576" y="3321"/>
                      <a:pt x="576" y="7274"/>
                    </a:cubicBezTo>
                    <a:cubicBezTo>
                      <a:pt x="576" y="8402"/>
                      <a:pt x="853" y="9525"/>
                      <a:pt x="1365" y="10526"/>
                    </a:cubicBezTo>
                    <a:lnTo>
                      <a:pt x="1376" y="10543"/>
                    </a:lnTo>
                    <a:lnTo>
                      <a:pt x="283" y="13116"/>
                    </a:lnTo>
                    <a:cubicBezTo>
                      <a:pt x="128" y="13490"/>
                      <a:pt x="197" y="13921"/>
                      <a:pt x="461" y="14221"/>
                    </a:cubicBezTo>
                    <a:cubicBezTo>
                      <a:pt x="663" y="14451"/>
                      <a:pt x="950" y="14583"/>
                      <a:pt x="1255" y="14583"/>
                    </a:cubicBezTo>
                    <a:cubicBezTo>
                      <a:pt x="1348" y="14583"/>
                      <a:pt x="1440" y="14566"/>
                      <a:pt x="1537" y="14543"/>
                    </a:cubicBezTo>
                    <a:lnTo>
                      <a:pt x="4605" y="13697"/>
                    </a:lnTo>
                    <a:close/>
                  </a:path>
                </a:pathLst>
              </a:custGeom>
              <a:solidFill>
                <a:srgbClr val="134F5C">
                  <a:alpha val="56600"/>
                </a:srgbClr>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6303841" y="2840110"/>
                <a:ext cx="799337" cy="785430"/>
              </a:xfrm>
              <a:custGeom>
                <a:avLst/>
                <a:gdLst/>
                <a:ahLst/>
                <a:cxnLst/>
                <a:rect l="l" t="t" r="r" b="b"/>
                <a:pathLst>
                  <a:path w="12587" h="12368" extrusionOk="0">
                    <a:moveTo>
                      <a:pt x="1" y="12368"/>
                    </a:moveTo>
                    <a:lnTo>
                      <a:pt x="1301" y="9318"/>
                    </a:lnTo>
                    <a:cubicBezTo>
                      <a:pt x="720" y="8386"/>
                      <a:pt x="386" y="7281"/>
                      <a:pt x="386" y="6101"/>
                    </a:cubicBezTo>
                    <a:cubicBezTo>
                      <a:pt x="386" y="2729"/>
                      <a:pt x="3120" y="1"/>
                      <a:pt x="6486" y="1"/>
                    </a:cubicBezTo>
                    <a:cubicBezTo>
                      <a:pt x="9853" y="1"/>
                      <a:pt x="12587" y="2734"/>
                      <a:pt x="12587" y="6101"/>
                    </a:cubicBezTo>
                    <a:cubicBezTo>
                      <a:pt x="12587" y="9468"/>
                      <a:pt x="9853" y="12201"/>
                      <a:pt x="6486" y="12201"/>
                    </a:cubicBezTo>
                    <a:cubicBezTo>
                      <a:pt x="5387" y="12201"/>
                      <a:pt x="4357" y="11913"/>
                      <a:pt x="3471" y="114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6515131" y="3091917"/>
                <a:ext cx="398367" cy="321335"/>
              </a:xfrm>
              <a:custGeom>
                <a:avLst/>
                <a:gdLst/>
                <a:ahLst/>
                <a:cxnLst/>
                <a:rect l="l" t="t" r="r" b="b"/>
                <a:pathLst>
                  <a:path w="6273" h="5060" extrusionOk="0">
                    <a:moveTo>
                      <a:pt x="4472" y="1"/>
                    </a:moveTo>
                    <a:lnTo>
                      <a:pt x="5208" y="1"/>
                    </a:lnTo>
                    <a:cubicBezTo>
                      <a:pt x="5801" y="1"/>
                      <a:pt x="6273" y="479"/>
                      <a:pt x="6273" y="1066"/>
                    </a:cubicBezTo>
                    <a:lnTo>
                      <a:pt x="6273" y="2873"/>
                    </a:lnTo>
                    <a:lnTo>
                      <a:pt x="6273" y="2884"/>
                    </a:lnTo>
                    <a:cubicBezTo>
                      <a:pt x="6273" y="4087"/>
                      <a:pt x="5306" y="5059"/>
                      <a:pt x="4109" y="5059"/>
                    </a:cubicBezTo>
                    <a:lnTo>
                      <a:pt x="3407" y="5059"/>
                    </a:lnTo>
                    <a:lnTo>
                      <a:pt x="3407" y="4093"/>
                    </a:lnTo>
                    <a:cubicBezTo>
                      <a:pt x="4167" y="4093"/>
                      <a:pt x="4402" y="3419"/>
                      <a:pt x="4472" y="2878"/>
                    </a:cubicBezTo>
                    <a:lnTo>
                      <a:pt x="4472" y="2878"/>
                    </a:lnTo>
                    <a:cubicBezTo>
                      <a:pt x="3879" y="2878"/>
                      <a:pt x="3407" y="2406"/>
                      <a:pt x="3407" y="1814"/>
                    </a:cubicBezTo>
                    <a:lnTo>
                      <a:pt x="3407" y="1071"/>
                    </a:lnTo>
                    <a:cubicBezTo>
                      <a:pt x="3407" y="484"/>
                      <a:pt x="3879" y="1"/>
                      <a:pt x="4472" y="1"/>
                    </a:cubicBezTo>
                    <a:close/>
                    <a:moveTo>
                      <a:pt x="1065" y="2878"/>
                    </a:moveTo>
                    <a:lnTo>
                      <a:pt x="1065" y="2878"/>
                    </a:lnTo>
                    <a:cubicBezTo>
                      <a:pt x="1001" y="3425"/>
                      <a:pt x="765" y="4093"/>
                      <a:pt x="0" y="4093"/>
                    </a:cubicBezTo>
                    <a:lnTo>
                      <a:pt x="0" y="5059"/>
                    </a:lnTo>
                    <a:lnTo>
                      <a:pt x="708" y="5059"/>
                    </a:lnTo>
                    <a:cubicBezTo>
                      <a:pt x="1911" y="5059"/>
                      <a:pt x="2877" y="4087"/>
                      <a:pt x="2877" y="2884"/>
                    </a:cubicBezTo>
                    <a:lnTo>
                      <a:pt x="2877" y="2873"/>
                    </a:lnTo>
                    <a:lnTo>
                      <a:pt x="2877" y="1066"/>
                    </a:lnTo>
                    <a:cubicBezTo>
                      <a:pt x="2877" y="473"/>
                      <a:pt x="2406" y="1"/>
                      <a:pt x="1813" y="1"/>
                    </a:cubicBezTo>
                    <a:lnTo>
                      <a:pt x="1076" y="1"/>
                    </a:lnTo>
                    <a:cubicBezTo>
                      <a:pt x="483" y="1"/>
                      <a:pt x="12" y="473"/>
                      <a:pt x="12" y="1066"/>
                    </a:cubicBezTo>
                    <a:lnTo>
                      <a:pt x="12" y="1808"/>
                    </a:lnTo>
                    <a:cubicBezTo>
                      <a:pt x="0" y="2395"/>
                      <a:pt x="483" y="2878"/>
                      <a:pt x="1065" y="287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7" name="Google Shape;487;p36"/>
            <p:cNvGrpSpPr/>
            <p:nvPr/>
          </p:nvGrpSpPr>
          <p:grpSpPr>
            <a:xfrm>
              <a:off x="6699330" y="2455550"/>
              <a:ext cx="791157" cy="791109"/>
              <a:chOff x="6746427" y="1893210"/>
              <a:chExt cx="1058120" cy="1058057"/>
            </a:xfrm>
          </p:grpSpPr>
          <p:sp>
            <p:nvSpPr>
              <p:cNvPr id="488" name="Google Shape;488;p36"/>
              <p:cNvSpPr/>
              <p:nvPr/>
            </p:nvSpPr>
            <p:spPr>
              <a:xfrm>
                <a:off x="6836735" y="1983455"/>
                <a:ext cx="877131" cy="877195"/>
              </a:xfrm>
              <a:custGeom>
                <a:avLst/>
                <a:gdLst/>
                <a:ahLst/>
                <a:cxnLst/>
                <a:rect l="l" t="t" r="r" b="b"/>
                <a:pathLst>
                  <a:path w="13812" h="13813" extrusionOk="0">
                    <a:moveTo>
                      <a:pt x="13812" y="6906"/>
                    </a:moveTo>
                    <a:cubicBezTo>
                      <a:pt x="13812" y="10722"/>
                      <a:pt x="10722" y="13812"/>
                      <a:pt x="6906" y="13812"/>
                    </a:cubicBezTo>
                    <a:cubicBezTo>
                      <a:pt x="3096" y="13812"/>
                      <a:pt x="0" y="10722"/>
                      <a:pt x="0" y="6906"/>
                    </a:cubicBezTo>
                    <a:cubicBezTo>
                      <a:pt x="0" y="3097"/>
                      <a:pt x="3096" y="1"/>
                      <a:pt x="6906" y="1"/>
                    </a:cubicBezTo>
                    <a:cubicBezTo>
                      <a:pt x="10722" y="1"/>
                      <a:pt x="13812" y="3097"/>
                      <a:pt x="13812" y="690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6746427" y="1893210"/>
                <a:ext cx="1058120" cy="1058057"/>
              </a:xfrm>
              <a:custGeom>
                <a:avLst/>
                <a:gdLst/>
                <a:ahLst/>
                <a:cxnLst/>
                <a:rect l="l" t="t" r="r" b="b"/>
                <a:pathLst>
                  <a:path w="16662" h="16661" extrusionOk="0">
                    <a:moveTo>
                      <a:pt x="8328" y="16660"/>
                    </a:moveTo>
                    <a:cubicBezTo>
                      <a:pt x="3736" y="16660"/>
                      <a:pt x="1" y="12925"/>
                      <a:pt x="1" y="8333"/>
                    </a:cubicBezTo>
                    <a:cubicBezTo>
                      <a:pt x="1" y="3735"/>
                      <a:pt x="3730" y="0"/>
                      <a:pt x="8328" y="0"/>
                    </a:cubicBezTo>
                    <a:cubicBezTo>
                      <a:pt x="12926" y="0"/>
                      <a:pt x="16661" y="3741"/>
                      <a:pt x="16661" y="8333"/>
                    </a:cubicBezTo>
                    <a:cubicBezTo>
                      <a:pt x="16661" y="12920"/>
                      <a:pt x="12920" y="16660"/>
                      <a:pt x="8328" y="16660"/>
                    </a:cubicBezTo>
                    <a:close/>
                    <a:moveTo>
                      <a:pt x="8328" y="115"/>
                    </a:moveTo>
                    <a:cubicBezTo>
                      <a:pt x="3799" y="115"/>
                      <a:pt x="110" y="3804"/>
                      <a:pt x="110" y="8339"/>
                    </a:cubicBezTo>
                    <a:cubicBezTo>
                      <a:pt x="110" y="12868"/>
                      <a:pt x="3799" y="16562"/>
                      <a:pt x="8328" y="16562"/>
                    </a:cubicBezTo>
                    <a:cubicBezTo>
                      <a:pt x="12863" y="16562"/>
                      <a:pt x="16552" y="12868"/>
                      <a:pt x="16552" y="8339"/>
                    </a:cubicBezTo>
                    <a:cubicBezTo>
                      <a:pt x="16552" y="3804"/>
                      <a:pt x="12863" y="115"/>
                      <a:pt x="8328" y="115"/>
                    </a:cubicBezTo>
                    <a:close/>
                  </a:path>
                </a:pathLst>
              </a:custGeom>
              <a:solidFill>
                <a:srgbClr val="134F5C">
                  <a:alpha val="56600"/>
                </a:srgbClr>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6996775" y="2145717"/>
                <a:ext cx="557383" cy="607489"/>
              </a:xfrm>
              <a:custGeom>
                <a:avLst/>
                <a:gdLst/>
                <a:ahLst/>
                <a:cxnLst/>
                <a:rect l="l" t="t" r="r" b="b"/>
                <a:pathLst>
                  <a:path w="8777" h="9566" extrusionOk="0">
                    <a:moveTo>
                      <a:pt x="8196" y="6302"/>
                    </a:moveTo>
                    <a:lnTo>
                      <a:pt x="8196" y="3149"/>
                    </a:lnTo>
                    <a:cubicBezTo>
                      <a:pt x="8524" y="3068"/>
                      <a:pt x="8777" y="2775"/>
                      <a:pt x="8777" y="2412"/>
                    </a:cubicBezTo>
                    <a:cubicBezTo>
                      <a:pt x="8777" y="1998"/>
                      <a:pt x="8437" y="1658"/>
                      <a:pt x="8023" y="1658"/>
                    </a:cubicBezTo>
                    <a:cubicBezTo>
                      <a:pt x="7793" y="1658"/>
                      <a:pt x="7580" y="1767"/>
                      <a:pt x="7448" y="1929"/>
                    </a:cubicBezTo>
                    <a:lnTo>
                      <a:pt x="5146" y="789"/>
                    </a:lnTo>
                    <a:lnTo>
                      <a:pt x="5146" y="760"/>
                    </a:lnTo>
                    <a:cubicBezTo>
                      <a:pt x="5146" y="340"/>
                      <a:pt x="4806" y="1"/>
                      <a:pt x="4386" y="1"/>
                    </a:cubicBezTo>
                    <a:cubicBezTo>
                      <a:pt x="3972" y="1"/>
                      <a:pt x="3632" y="340"/>
                      <a:pt x="3632" y="760"/>
                    </a:cubicBezTo>
                    <a:lnTo>
                      <a:pt x="3632" y="789"/>
                    </a:lnTo>
                    <a:lnTo>
                      <a:pt x="1330" y="1929"/>
                    </a:lnTo>
                    <a:cubicBezTo>
                      <a:pt x="1192" y="1767"/>
                      <a:pt x="985" y="1658"/>
                      <a:pt x="755" y="1658"/>
                    </a:cubicBezTo>
                    <a:cubicBezTo>
                      <a:pt x="340" y="1658"/>
                      <a:pt x="1" y="1998"/>
                      <a:pt x="1" y="2412"/>
                    </a:cubicBezTo>
                    <a:cubicBezTo>
                      <a:pt x="1" y="2775"/>
                      <a:pt x="243" y="3068"/>
                      <a:pt x="582" y="3149"/>
                    </a:cubicBezTo>
                    <a:lnTo>
                      <a:pt x="582" y="6302"/>
                    </a:lnTo>
                    <a:cubicBezTo>
                      <a:pt x="254" y="6383"/>
                      <a:pt x="1" y="6676"/>
                      <a:pt x="1" y="7039"/>
                    </a:cubicBezTo>
                    <a:cubicBezTo>
                      <a:pt x="1" y="7453"/>
                      <a:pt x="340" y="7793"/>
                      <a:pt x="755" y="7793"/>
                    </a:cubicBezTo>
                    <a:cubicBezTo>
                      <a:pt x="1037" y="7793"/>
                      <a:pt x="1290" y="7637"/>
                      <a:pt x="1411" y="7407"/>
                    </a:cubicBezTo>
                    <a:lnTo>
                      <a:pt x="3684" y="8535"/>
                    </a:lnTo>
                    <a:cubicBezTo>
                      <a:pt x="3649" y="8621"/>
                      <a:pt x="3632" y="8713"/>
                      <a:pt x="3632" y="8806"/>
                    </a:cubicBezTo>
                    <a:cubicBezTo>
                      <a:pt x="3632" y="9226"/>
                      <a:pt x="3972" y="9565"/>
                      <a:pt x="4386" y="9565"/>
                    </a:cubicBezTo>
                    <a:cubicBezTo>
                      <a:pt x="4806" y="9565"/>
                      <a:pt x="5146" y="9226"/>
                      <a:pt x="5146" y="8806"/>
                    </a:cubicBezTo>
                    <a:cubicBezTo>
                      <a:pt x="5146" y="8713"/>
                      <a:pt x="5123" y="8621"/>
                      <a:pt x="5094" y="8535"/>
                    </a:cubicBezTo>
                    <a:lnTo>
                      <a:pt x="7367" y="7407"/>
                    </a:lnTo>
                    <a:cubicBezTo>
                      <a:pt x="7494" y="7637"/>
                      <a:pt x="7741" y="7793"/>
                      <a:pt x="8023" y="7793"/>
                    </a:cubicBezTo>
                    <a:cubicBezTo>
                      <a:pt x="8437" y="7793"/>
                      <a:pt x="8777" y="7453"/>
                      <a:pt x="8777" y="7039"/>
                    </a:cubicBezTo>
                    <a:cubicBezTo>
                      <a:pt x="8771" y="6688"/>
                      <a:pt x="8524" y="6383"/>
                      <a:pt x="8196" y="6302"/>
                    </a:cubicBezTo>
                    <a:close/>
                    <a:moveTo>
                      <a:pt x="1221" y="6446"/>
                    </a:moveTo>
                    <a:cubicBezTo>
                      <a:pt x="1135" y="6383"/>
                      <a:pt x="1037" y="6331"/>
                      <a:pt x="927" y="6302"/>
                    </a:cubicBezTo>
                    <a:lnTo>
                      <a:pt x="927" y="3149"/>
                    </a:lnTo>
                    <a:cubicBezTo>
                      <a:pt x="1089" y="3108"/>
                      <a:pt x="1232" y="3016"/>
                      <a:pt x="1330" y="2895"/>
                    </a:cubicBezTo>
                    <a:lnTo>
                      <a:pt x="3638" y="4041"/>
                    </a:lnTo>
                    <a:cubicBezTo>
                      <a:pt x="3632" y="4081"/>
                      <a:pt x="3626" y="4133"/>
                      <a:pt x="3626" y="4173"/>
                    </a:cubicBezTo>
                    <a:cubicBezTo>
                      <a:pt x="3626" y="4535"/>
                      <a:pt x="3868" y="4829"/>
                      <a:pt x="4208" y="4910"/>
                    </a:cubicBezTo>
                    <a:lnTo>
                      <a:pt x="4208" y="4967"/>
                    </a:lnTo>
                    <a:close/>
                    <a:moveTo>
                      <a:pt x="4559" y="4915"/>
                    </a:moveTo>
                    <a:cubicBezTo>
                      <a:pt x="4892" y="4835"/>
                      <a:pt x="5134" y="4541"/>
                      <a:pt x="5134" y="4184"/>
                    </a:cubicBezTo>
                    <a:cubicBezTo>
                      <a:pt x="5134" y="4133"/>
                      <a:pt x="5128" y="4087"/>
                      <a:pt x="5123" y="4046"/>
                    </a:cubicBezTo>
                    <a:lnTo>
                      <a:pt x="7430" y="2901"/>
                    </a:lnTo>
                    <a:cubicBezTo>
                      <a:pt x="7534" y="3022"/>
                      <a:pt x="7678" y="3108"/>
                      <a:pt x="7833" y="3154"/>
                    </a:cubicBezTo>
                    <a:lnTo>
                      <a:pt x="7833" y="6314"/>
                    </a:lnTo>
                    <a:cubicBezTo>
                      <a:pt x="7724" y="6343"/>
                      <a:pt x="7626" y="6389"/>
                      <a:pt x="7540" y="6458"/>
                    </a:cubicBezTo>
                    <a:lnTo>
                      <a:pt x="4553" y="4973"/>
                    </a:lnTo>
                    <a:lnTo>
                      <a:pt x="4553" y="4915"/>
                    </a:lnTo>
                    <a:close/>
                    <a:moveTo>
                      <a:pt x="7281" y="2239"/>
                    </a:moveTo>
                    <a:cubicBezTo>
                      <a:pt x="7263" y="2297"/>
                      <a:pt x="7258" y="2349"/>
                      <a:pt x="7258" y="2412"/>
                    </a:cubicBezTo>
                    <a:cubicBezTo>
                      <a:pt x="7258" y="2470"/>
                      <a:pt x="7263" y="2527"/>
                      <a:pt x="7281" y="2585"/>
                    </a:cubicBezTo>
                    <a:lnTo>
                      <a:pt x="4985" y="3724"/>
                    </a:lnTo>
                    <a:cubicBezTo>
                      <a:pt x="4887" y="3586"/>
                      <a:pt x="4731" y="3494"/>
                      <a:pt x="4559" y="3448"/>
                    </a:cubicBezTo>
                    <a:lnTo>
                      <a:pt x="4559" y="1491"/>
                    </a:lnTo>
                    <a:cubicBezTo>
                      <a:pt x="4772" y="1439"/>
                      <a:pt x="4933" y="1313"/>
                      <a:pt x="5042" y="1134"/>
                    </a:cubicBezTo>
                    <a:close/>
                    <a:moveTo>
                      <a:pt x="3736" y="1134"/>
                    </a:moveTo>
                    <a:cubicBezTo>
                      <a:pt x="3834" y="1313"/>
                      <a:pt x="4006" y="1439"/>
                      <a:pt x="4213" y="1491"/>
                    </a:cubicBezTo>
                    <a:lnTo>
                      <a:pt x="4213" y="3448"/>
                    </a:lnTo>
                    <a:cubicBezTo>
                      <a:pt x="4041" y="3494"/>
                      <a:pt x="3897" y="3586"/>
                      <a:pt x="3793" y="3724"/>
                    </a:cubicBezTo>
                    <a:lnTo>
                      <a:pt x="1497" y="2579"/>
                    </a:lnTo>
                    <a:cubicBezTo>
                      <a:pt x="1509" y="2521"/>
                      <a:pt x="1520" y="2470"/>
                      <a:pt x="1520" y="2406"/>
                    </a:cubicBezTo>
                    <a:cubicBezTo>
                      <a:pt x="1520" y="2349"/>
                      <a:pt x="1509" y="2291"/>
                      <a:pt x="1497" y="2234"/>
                    </a:cubicBezTo>
                    <a:close/>
                    <a:moveTo>
                      <a:pt x="1445" y="6728"/>
                    </a:moveTo>
                    <a:lnTo>
                      <a:pt x="4213" y="5353"/>
                    </a:lnTo>
                    <a:lnTo>
                      <a:pt x="4213" y="8069"/>
                    </a:lnTo>
                    <a:cubicBezTo>
                      <a:pt x="4093" y="8092"/>
                      <a:pt x="3983" y="8155"/>
                      <a:pt x="3891" y="8230"/>
                    </a:cubicBezTo>
                    <a:lnTo>
                      <a:pt x="1509" y="7050"/>
                    </a:lnTo>
                    <a:lnTo>
                      <a:pt x="1509" y="7033"/>
                    </a:lnTo>
                    <a:cubicBezTo>
                      <a:pt x="1509" y="6930"/>
                      <a:pt x="1491" y="6820"/>
                      <a:pt x="1445" y="6728"/>
                    </a:cubicBezTo>
                    <a:close/>
                    <a:moveTo>
                      <a:pt x="4887" y="8242"/>
                    </a:moveTo>
                    <a:cubicBezTo>
                      <a:pt x="4789" y="8161"/>
                      <a:pt x="4685" y="8103"/>
                      <a:pt x="4559" y="8075"/>
                    </a:cubicBezTo>
                    <a:lnTo>
                      <a:pt x="4559" y="5353"/>
                    </a:lnTo>
                    <a:lnTo>
                      <a:pt x="7333" y="6728"/>
                    </a:lnTo>
                    <a:cubicBezTo>
                      <a:pt x="7286" y="6820"/>
                      <a:pt x="7263" y="6924"/>
                      <a:pt x="7263" y="7039"/>
                    </a:cubicBezTo>
                    <a:lnTo>
                      <a:pt x="7263" y="706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 name="Google Shape;491;p36"/>
            <p:cNvSpPr/>
            <p:nvPr/>
          </p:nvSpPr>
          <p:spPr>
            <a:xfrm>
              <a:off x="8399355" y="3558815"/>
              <a:ext cx="337021" cy="271928"/>
            </a:xfrm>
            <a:custGeom>
              <a:avLst/>
              <a:gdLst/>
              <a:ahLst/>
              <a:cxnLst/>
              <a:rect l="l" t="t" r="r" b="b"/>
              <a:pathLst>
                <a:path w="5307" h="4282" fill="none" extrusionOk="0">
                  <a:moveTo>
                    <a:pt x="3782" y="0"/>
                  </a:moveTo>
                  <a:lnTo>
                    <a:pt x="4403" y="0"/>
                  </a:lnTo>
                  <a:cubicBezTo>
                    <a:pt x="4904" y="0"/>
                    <a:pt x="5307" y="403"/>
                    <a:pt x="5307" y="904"/>
                  </a:cubicBezTo>
                  <a:lnTo>
                    <a:pt x="5307" y="2429"/>
                  </a:lnTo>
                  <a:lnTo>
                    <a:pt x="5307" y="2440"/>
                  </a:lnTo>
                  <a:cubicBezTo>
                    <a:pt x="5307" y="3453"/>
                    <a:pt x="4484" y="4276"/>
                    <a:pt x="3471" y="4276"/>
                  </a:cubicBezTo>
                  <a:lnTo>
                    <a:pt x="2872" y="4276"/>
                  </a:lnTo>
                  <a:lnTo>
                    <a:pt x="2872" y="3453"/>
                  </a:lnTo>
                  <a:cubicBezTo>
                    <a:pt x="3523" y="3453"/>
                    <a:pt x="3724" y="2889"/>
                    <a:pt x="3770" y="2429"/>
                  </a:cubicBezTo>
                  <a:lnTo>
                    <a:pt x="3770" y="2429"/>
                  </a:lnTo>
                  <a:cubicBezTo>
                    <a:pt x="3275" y="2429"/>
                    <a:pt x="2872" y="2026"/>
                    <a:pt x="2872" y="1525"/>
                  </a:cubicBezTo>
                  <a:lnTo>
                    <a:pt x="2872" y="904"/>
                  </a:lnTo>
                  <a:cubicBezTo>
                    <a:pt x="2878" y="403"/>
                    <a:pt x="3281" y="0"/>
                    <a:pt x="3782" y="0"/>
                  </a:cubicBezTo>
                  <a:close/>
                  <a:moveTo>
                    <a:pt x="910" y="2434"/>
                  </a:moveTo>
                  <a:lnTo>
                    <a:pt x="910" y="2434"/>
                  </a:lnTo>
                  <a:cubicBezTo>
                    <a:pt x="852" y="2895"/>
                    <a:pt x="651" y="3459"/>
                    <a:pt x="12" y="3459"/>
                  </a:cubicBezTo>
                  <a:lnTo>
                    <a:pt x="12" y="4282"/>
                  </a:lnTo>
                  <a:lnTo>
                    <a:pt x="605" y="4282"/>
                  </a:lnTo>
                  <a:cubicBezTo>
                    <a:pt x="1624" y="4282"/>
                    <a:pt x="2441" y="3459"/>
                    <a:pt x="2441" y="2446"/>
                  </a:cubicBezTo>
                  <a:lnTo>
                    <a:pt x="2441" y="2434"/>
                  </a:lnTo>
                  <a:lnTo>
                    <a:pt x="2441" y="904"/>
                  </a:lnTo>
                  <a:cubicBezTo>
                    <a:pt x="2441" y="403"/>
                    <a:pt x="2038" y="0"/>
                    <a:pt x="1543" y="0"/>
                  </a:cubicBezTo>
                  <a:lnTo>
                    <a:pt x="916" y="0"/>
                  </a:lnTo>
                  <a:cubicBezTo>
                    <a:pt x="421" y="0"/>
                    <a:pt x="18" y="403"/>
                    <a:pt x="18" y="904"/>
                  </a:cubicBezTo>
                  <a:lnTo>
                    <a:pt x="18" y="1525"/>
                  </a:lnTo>
                  <a:cubicBezTo>
                    <a:pt x="1" y="2026"/>
                    <a:pt x="404" y="2434"/>
                    <a:pt x="910" y="2434"/>
                  </a:cubicBezTo>
                  <a:close/>
                </a:path>
              </a:pathLst>
            </a:custGeom>
            <a:solidFill>
              <a:srgbClr val="134F5C">
                <a:alpha val="56600"/>
              </a:srgbClr>
            </a:solidFill>
            <a:ln w="19050" cap="flat" cmpd="sng">
              <a:solidFill>
                <a:schemeClr val="lt2"/>
              </a:solidFill>
              <a:prstDash val="solid"/>
              <a:miter lim="5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6054669" y="4040401"/>
              <a:ext cx="411957" cy="412274"/>
            </a:xfrm>
            <a:custGeom>
              <a:avLst/>
              <a:gdLst/>
              <a:ahLst/>
              <a:cxnLst/>
              <a:rect l="l" t="t" r="r" b="b"/>
              <a:pathLst>
                <a:path w="6487" h="6492" fill="none" extrusionOk="0">
                  <a:moveTo>
                    <a:pt x="6481" y="3033"/>
                  </a:moveTo>
                  <a:cubicBezTo>
                    <a:pt x="6475" y="2930"/>
                    <a:pt x="6418" y="2843"/>
                    <a:pt x="6326" y="2809"/>
                  </a:cubicBezTo>
                  <a:lnTo>
                    <a:pt x="6078" y="2700"/>
                  </a:lnTo>
                  <a:cubicBezTo>
                    <a:pt x="6009" y="2665"/>
                    <a:pt x="5951" y="2607"/>
                    <a:pt x="5928" y="2527"/>
                  </a:cubicBezTo>
                  <a:lnTo>
                    <a:pt x="5928" y="2527"/>
                  </a:lnTo>
                  <a:cubicBezTo>
                    <a:pt x="5905" y="2446"/>
                    <a:pt x="5923" y="2372"/>
                    <a:pt x="5969" y="2302"/>
                  </a:cubicBezTo>
                  <a:lnTo>
                    <a:pt x="6130" y="2090"/>
                  </a:lnTo>
                  <a:cubicBezTo>
                    <a:pt x="6187" y="2009"/>
                    <a:pt x="6199" y="1900"/>
                    <a:pt x="6153" y="1813"/>
                  </a:cubicBezTo>
                  <a:cubicBezTo>
                    <a:pt x="6084" y="1687"/>
                    <a:pt x="6015" y="1566"/>
                    <a:pt x="5940" y="1451"/>
                  </a:cubicBezTo>
                  <a:cubicBezTo>
                    <a:pt x="5882" y="1370"/>
                    <a:pt x="5790" y="1318"/>
                    <a:pt x="5693" y="1336"/>
                  </a:cubicBezTo>
                  <a:lnTo>
                    <a:pt x="5422" y="1364"/>
                  </a:lnTo>
                  <a:cubicBezTo>
                    <a:pt x="5347" y="1370"/>
                    <a:pt x="5267" y="1341"/>
                    <a:pt x="5209" y="1284"/>
                  </a:cubicBezTo>
                  <a:lnTo>
                    <a:pt x="5209" y="1284"/>
                  </a:lnTo>
                  <a:cubicBezTo>
                    <a:pt x="5152" y="1226"/>
                    <a:pt x="5123" y="1146"/>
                    <a:pt x="5129" y="1065"/>
                  </a:cubicBezTo>
                  <a:lnTo>
                    <a:pt x="5157" y="800"/>
                  </a:lnTo>
                  <a:cubicBezTo>
                    <a:pt x="5175" y="697"/>
                    <a:pt x="5123" y="605"/>
                    <a:pt x="5042" y="547"/>
                  </a:cubicBezTo>
                  <a:cubicBezTo>
                    <a:pt x="4927" y="467"/>
                    <a:pt x="4806" y="398"/>
                    <a:pt x="4674" y="340"/>
                  </a:cubicBezTo>
                  <a:cubicBezTo>
                    <a:pt x="4588" y="294"/>
                    <a:pt x="4484" y="306"/>
                    <a:pt x="4403" y="363"/>
                  </a:cubicBezTo>
                  <a:lnTo>
                    <a:pt x="4185" y="518"/>
                  </a:lnTo>
                  <a:cubicBezTo>
                    <a:pt x="4121" y="570"/>
                    <a:pt x="4041" y="582"/>
                    <a:pt x="3960" y="565"/>
                  </a:cubicBezTo>
                  <a:lnTo>
                    <a:pt x="3960" y="565"/>
                  </a:lnTo>
                  <a:cubicBezTo>
                    <a:pt x="3885" y="542"/>
                    <a:pt x="3816" y="490"/>
                    <a:pt x="3788" y="409"/>
                  </a:cubicBezTo>
                  <a:lnTo>
                    <a:pt x="3684" y="167"/>
                  </a:lnTo>
                  <a:cubicBezTo>
                    <a:pt x="3644" y="81"/>
                    <a:pt x="3563" y="18"/>
                    <a:pt x="3460" y="6"/>
                  </a:cubicBezTo>
                  <a:cubicBezTo>
                    <a:pt x="3385" y="1"/>
                    <a:pt x="3316" y="1"/>
                    <a:pt x="3241" y="1"/>
                  </a:cubicBezTo>
                  <a:cubicBezTo>
                    <a:pt x="3172" y="1"/>
                    <a:pt x="3097" y="1"/>
                    <a:pt x="3028" y="6"/>
                  </a:cubicBezTo>
                  <a:cubicBezTo>
                    <a:pt x="2924" y="18"/>
                    <a:pt x="2850" y="75"/>
                    <a:pt x="2804" y="167"/>
                  </a:cubicBezTo>
                  <a:lnTo>
                    <a:pt x="2694" y="409"/>
                  </a:lnTo>
                  <a:cubicBezTo>
                    <a:pt x="2660" y="484"/>
                    <a:pt x="2602" y="542"/>
                    <a:pt x="2522" y="565"/>
                  </a:cubicBezTo>
                  <a:lnTo>
                    <a:pt x="2522" y="565"/>
                  </a:lnTo>
                  <a:cubicBezTo>
                    <a:pt x="2447" y="582"/>
                    <a:pt x="2366" y="570"/>
                    <a:pt x="2303" y="518"/>
                  </a:cubicBezTo>
                  <a:lnTo>
                    <a:pt x="2084" y="363"/>
                  </a:lnTo>
                  <a:cubicBezTo>
                    <a:pt x="2004" y="306"/>
                    <a:pt x="1900" y="288"/>
                    <a:pt x="1814" y="340"/>
                  </a:cubicBezTo>
                  <a:cubicBezTo>
                    <a:pt x="1681" y="403"/>
                    <a:pt x="1561" y="478"/>
                    <a:pt x="1445" y="547"/>
                  </a:cubicBezTo>
                  <a:cubicBezTo>
                    <a:pt x="1365" y="605"/>
                    <a:pt x="1313" y="697"/>
                    <a:pt x="1330" y="800"/>
                  </a:cubicBezTo>
                  <a:lnTo>
                    <a:pt x="1359" y="1065"/>
                  </a:lnTo>
                  <a:cubicBezTo>
                    <a:pt x="1365" y="1146"/>
                    <a:pt x="1336" y="1226"/>
                    <a:pt x="1279" y="1284"/>
                  </a:cubicBezTo>
                  <a:lnTo>
                    <a:pt x="1279" y="1284"/>
                  </a:lnTo>
                  <a:cubicBezTo>
                    <a:pt x="1221" y="1341"/>
                    <a:pt x="1140" y="1370"/>
                    <a:pt x="1066" y="1364"/>
                  </a:cubicBezTo>
                  <a:lnTo>
                    <a:pt x="795" y="1336"/>
                  </a:lnTo>
                  <a:cubicBezTo>
                    <a:pt x="697" y="1318"/>
                    <a:pt x="605" y="1370"/>
                    <a:pt x="548" y="1451"/>
                  </a:cubicBezTo>
                  <a:cubicBezTo>
                    <a:pt x="467" y="1566"/>
                    <a:pt x="392" y="1687"/>
                    <a:pt x="335" y="1813"/>
                  </a:cubicBezTo>
                  <a:cubicBezTo>
                    <a:pt x="294" y="1900"/>
                    <a:pt x="300" y="2009"/>
                    <a:pt x="358" y="2090"/>
                  </a:cubicBezTo>
                  <a:lnTo>
                    <a:pt x="519" y="2302"/>
                  </a:lnTo>
                  <a:cubicBezTo>
                    <a:pt x="565" y="2372"/>
                    <a:pt x="582" y="2446"/>
                    <a:pt x="559" y="2527"/>
                  </a:cubicBezTo>
                  <a:lnTo>
                    <a:pt x="559" y="2527"/>
                  </a:lnTo>
                  <a:cubicBezTo>
                    <a:pt x="536" y="2607"/>
                    <a:pt x="490" y="2671"/>
                    <a:pt x="410" y="2700"/>
                  </a:cubicBezTo>
                  <a:lnTo>
                    <a:pt x="162" y="2809"/>
                  </a:lnTo>
                  <a:cubicBezTo>
                    <a:pt x="76" y="2843"/>
                    <a:pt x="13" y="2930"/>
                    <a:pt x="7" y="3033"/>
                  </a:cubicBezTo>
                  <a:cubicBezTo>
                    <a:pt x="1" y="3102"/>
                    <a:pt x="1" y="3177"/>
                    <a:pt x="1" y="3246"/>
                  </a:cubicBezTo>
                  <a:cubicBezTo>
                    <a:pt x="1" y="3321"/>
                    <a:pt x="1" y="3390"/>
                    <a:pt x="7" y="3465"/>
                  </a:cubicBezTo>
                  <a:cubicBezTo>
                    <a:pt x="13" y="3563"/>
                    <a:pt x="70" y="3643"/>
                    <a:pt x="162" y="3684"/>
                  </a:cubicBezTo>
                  <a:lnTo>
                    <a:pt x="410" y="3793"/>
                  </a:lnTo>
                  <a:cubicBezTo>
                    <a:pt x="479" y="3822"/>
                    <a:pt x="536" y="3885"/>
                    <a:pt x="559" y="3966"/>
                  </a:cubicBezTo>
                  <a:lnTo>
                    <a:pt x="559" y="3966"/>
                  </a:lnTo>
                  <a:cubicBezTo>
                    <a:pt x="582" y="4046"/>
                    <a:pt x="565" y="4127"/>
                    <a:pt x="519" y="4190"/>
                  </a:cubicBezTo>
                  <a:lnTo>
                    <a:pt x="358" y="4403"/>
                  </a:lnTo>
                  <a:cubicBezTo>
                    <a:pt x="300" y="4484"/>
                    <a:pt x="289" y="4593"/>
                    <a:pt x="335" y="4679"/>
                  </a:cubicBezTo>
                  <a:cubicBezTo>
                    <a:pt x="404" y="4806"/>
                    <a:pt x="473" y="4932"/>
                    <a:pt x="548" y="5048"/>
                  </a:cubicBezTo>
                  <a:cubicBezTo>
                    <a:pt x="605" y="5122"/>
                    <a:pt x="697" y="5174"/>
                    <a:pt x="795" y="5163"/>
                  </a:cubicBezTo>
                  <a:lnTo>
                    <a:pt x="1066" y="5134"/>
                  </a:lnTo>
                  <a:cubicBezTo>
                    <a:pt x="1140" y="5122"/>
                    <a:pt x="1221" y="5151"/>
                    <a:pt x="1279" y="5209"/>
                  </a:cubicBezTo>
                  <a:lnTo>
                    <a:pt x="1279" y="5209"/>
                  </a:lnTo>
                  <a:cubicBezTo>
                    <a:pt x="1336" y="5266"/>
                    <a:pt x="1365" y="5347"/>
                    <a:pt x="1359" y="5427"/>
                  </a:cubicBezTo>
                  <a:lnTo>
                    <a:pt x="1330" y="5692"/>
                  </a:lnTo>
                  <a:cubicBezTo>
                    <a:pt x="1313" y="5796"/>
                    <a:pt x="1365" y="5888"/>
                    <a:pt x="1445" y="5945"/>
                  </a:cubicBezTo>
                  <a:cubicBezTo>
                    <a:pt x="1561" y="6026"/>
                    <a:pt x="1681" y="6095"/>
                    <a:pt x="1814" y="6152"/>
                  </a:cubicBezTo>
                  <a:cubicBezTo>
                    <a:pt x="1900" y="6198"/>
                    <a:pt x="2004" y="6187"/>
                    <a:pt x="2084" y="6129"/>
                  </a:cubicBezTo>
                  <a:lnTo>
                    <a:pt x="2303" y="5974"/>
                  </a:lnTo>
                  <a:cubicBezTo>
                    <a:pt x="2366" y="5922"/>
                    <a:pt x="2447" y="5911"/>
                    <a:pt x="2522" y="5928"/>
                  </a:cubicBezTo>
                  <a:lnTo>
                    <a:pt x="2522" y="5928"/>
                  </a:lnTo>
                  <a:cubicBezTo>
                    <a:pt x="2602" y="5951"/>
                    <a:pt x="2665" y="6003"/>
                    <a:pt x="2694" y="6083"/>
                  </a:cubicBezTo>
                  <a:lnTo>
                    <a:pt x="2804" y="6325"/>
                  </a:lnTo>
                  <a:cubicBezTo>
                    <a:pt x="2838" y="6411"/>
                    <a:pt x="2924" y="6475"/>
                    <a:pt x="3028" y="6486"/>
                  </a:cubicBezTo>
                  <a:cubicBezTo>
                    <a:pt x="3097" y="6492"/>
                    <a:pt x="3172" y="6492"/>
                    <a:pt x="3241" y="6492"/>
                  </a:cubicBezTo>
                  <a:cubicBezTo>
                    <a:pt x="3316" y="6492"/>
                    <a:pt x="3385" y="6492"/>
                    <a:pt x="3460" y="6486"/>
                  </a:cubicBezTo>
                  <a:cubicBezTo>
                    <a:pt x="3557" y="6475"/>
                    <a:pt x="3644" y="6417"/>
                    <a:pt x="3684" y="6325"/>
                  </a:cubicBezTo>
                  <a:lnTo>
                    <a:pt x="3788" y="6083"/>
                  </a:lnTo>
                  <a:cubicBezTo>
                    <a:pt x="3828" y="6009"/>
                    <a:pt x="3885" y="5951"/>
                    <a:pt x="3960" y="5928"/>
                  </a:cubicBezTo>
                  <a:lnTo>
                    <a:pt x="3960" y="5928"/>
                  </a:lnTo>
                  <a:cubicBezTo>
                    <a:pt x="4041" y="5911"/>
                    <a:pt x="4121" y="5922"/>
                    <a:pt x="4185" y="5974"/>
                  </a:cubicBezTo>
                  <a:lnTo>
                    <a:pt x="4403" y="6129"/>
                  </a:lnTo>
                  <a:cubicBezTo>
                    <a:pt x="4484" y="6187"/>
                    <a:pt x="4588" y="6204"/>
                    <a:pt x="4674" y="6152"/>
                  </a:cubicBezTo>
                  <a:cubicBezTo>
                    <a:pt x="4806" y="6089"/>
                    <a:pt x="4927" y="6014"/>
                    <a:pt x="5042" y="5945"/>
                  </a:cubicBezTo>
                  <a:cubicBezTo>
                    <a:pt x="5123" y="5888"/>
                    <a:pt x="5175" y="5796"/>
                    <a:pt x="5157" y="5692"/>
                  </a:cubicBezTo>
                  <a:lnTo>
                    <a:pt x="5129" y="5427"/>
                  </a:lnTo>
                  <a:cubicBezTo>
                    <a:pt x="5123" y="5347"/>
                    <a:pt x="5152" y="5266"/>
                    <a:pt x="5209" y="5209"/>
                  </a:cubicBezTo>
                  <a:lnTo>
                    <a:pt x="5209" y="5209"/>
                  </a:lnTo>
                  <a:cubicBezTo>
                    <a:pt x="5267" y="5151"/>
                    <a:pt x="5347" y="5122"/>
                    <a:pt x="5422" y="5134"/>
                  </a:cubicBezTo>
                  <a:lnTo>
                    <a:pt x="5693" y="5163"/>
                  </a:lnTo>
                  <a:cubicBezTo>
                    <a:pt x="5790" y="5174"/>
                    <a:pt x="5882" y="5122"/>
                    <a:pt x="5940" y="5048"/>
                  </a:cubicBezTo>
                  <a:cubicBezTo>
                    <a:pt x="6021" y="4932"/>
                    <a:pt x="6095" y="4806"/>
                    <a:pt x="6153" y="4679"/>
                  </a:cubicBezTo>
                  <a:cubicBezTo>
                    <a:pt x="6193" y="4593"/>
                    <a:pt x="6187" y="4484"/>
                    <a:pt x="6130" y="4403"/>
                  </a:cubicBezTo>
                  <a:lnTo>
                    <a:pt x="5969" y="4190"/>
                  </a:lnTo>
                  <a:cubicBezTo>
                    <a:pt x="5923" y="4127"/>
                    <a:pt x="5905" y="4046"/>
                    <a:pt x="5928" y="3966"/>
                  </a:cubicBezTo>
                  <a:lnTo>
                    <a:pt x="5928" y="3966"/>
                  </a:lnTo>
                  <a:cubicBezTo>
                    <a:pt x="5951" y="3885"/>
                    <a:pt x="5998" y="3822"/>
                    <a:pt x="6078" y="3793"/>
                  </a:cubicBezTo>
                  <a:lnTo>
                    <a:pt x="6326" y="3684"/>
                  </a:lnTo>
                  <a:cubicBezTo>
                    <a:pt x="6412" y="3649"/>
                    <a:pt x="6475" y="3563"/>
                    <a:pt x="6481" y="3465"/>
                  </a:cubicBezTo>
                  <a:cubicBezTo>
                    <a:pt x="6487" y="3390"/>
                    <a:pt x="6487" y="3321"/>
                    <a:pt x="6487" y="3246"/>
                  </a:cubicBezTo>
                  <a:cubicBezTo>
                    <a:pt x="6487" y="3166"/>
                    <a:pt x="6487" y="3097"/>
                    <a:pt x="6481" y="3033"/>
                  </a:cubicBezTo>
                  <a:close/>
                  <a:moveTo>
                    <a:pt x="3252" y="4368"/>
                  </a:moveTo>
                  <a:cubicBezTo>
                    <a:pt x="2631" y="4368"/>
                    <a:pt x="2130" y="3868"/>
                    <a:pt x="2130" y="3246"/>
                  </a:cubicBezTo>
                  <a:cubicBezTo>
                    <a:pt x="2130" y="2631"/>
                    <a:pt x="2631" y="2124"/>
                    <a:pt x="3252" y="2124"/>
                  </a:cubicBezTo>
                  <a:cubicBezTo>
                    <a:pt x="3868" y="2124"/>
                    <a:pt x="4375" y="2631"/>
                    <a:pt x="4375" y="3246"/>
                  </a:cubicBezTo>
                  <a:cubicBezTo>
                    <a:pt x="4375" y="3868"/>
                    <a:pt x="3868" y="4368"/>
                    <a:pt x="3252" y="4368"/>
                  </a:cubicBezTo>
                  <a:close/>
                </a:path>
              </a:pathLst>
            </a:custGeom>
            <a:solidFill>
              <a:srgbClr val="134F5C">
                <a:alpha val="56600"/>
              </a:srgbClr>
            </a:solidFill>
            <a:ln w="19050" cap="flat" cmpd="sng">
              <a:solidFill>
                <a:schemeClr val="lt2"/>
              </a:solidFill>
              <a:prstDash val="solid"/>
              <a:miter lim="5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6379556" y="1780922"/>
              <a:ext cx="412338" cy="411893"/>
            </a:xfrm>
            <a:custGeom>
              <a:avLst/>
              <a:gdLst/>
              <a:ahLst/>
              <a:cxnLst/>
              <a:rect l="l" t="t" r="r" b="b"/>
              <a:pathLst>
                <a:path w="6493" h="6486" fill="none" extrusionOk="0">
                  <a:moveTo>
                    <a:pt x="6486" y="3027"/>
                  </a:moveTo>
                  <a:cubicBezTo>
                    <a:pt x="6475" y="2929"/>
                    <a:pt x="6417" y="2837"/>
                    <a:pt x="6325" y="2803"/>
                  </a:cubicBezTo>
                  <a:lnTo>
                    <a:pt x="6084" y="2693"/>
                  </a:lnTo>
                  <a:cubicBezTo>
                    <a:pt x="6009" y="2665"/>
                    <a:pt x="5951" y="2601"/>
                    <a:pt x="5928" y="2521"/>
                  </a:cubicBezTo>
                  <a:lnTo>
                    <a:pt x="5928" y="2521"/>
                  </a:lnTo>
                  <a:cubicBezTo>
                    <a:pt x="5911" y="2446"/>
                    <a:pt x="5922" y="2365"/>
                    <a:pt x="5974" y="2302"/>
                  </a:cubicBezTo>
                  <a:lnTo>
                    <a:pt x="6130" y="2083"/>
                  </a:lnTo>
                  <a:cubicBezTo>
                    <a:pt x="6187" y="2009"/>
                    <a:pt x="6204" y="1899"/>
                    <a:pt x="6153" y="1813"/>
                  </a:cubicBezTo>
                  <a:cubicBezTo>
                    <a:pt x="6089" y="1681"/>
                    <a:pt x="6014" y="1560"/>
                    <a:pt x="5945" y="1445"/>
                  </a:cubicBezTo>
                  <a:cubicBezTo>
                    <a:pt x="5888" y="1364"/>
                    <a:pt x="5796" y="1312"/>
                    <a:pt x="5692" y="1330"/>
                  </a:cubicBezTo>
                  <a:lnTo>
                    <a:pt x="5427" y="1358"/>
                  </a:lnTo>
                  <a:cubicBezTo>
                    <a:pt x="5347" y="1364"/>
                    <a:pt x="5266" y="1335"/>
                    <a:pt x="5209" y="1278"/>
                  </a:cubicBezTo>
                  <a:lnTo>
                    <a:pt x="5209" y="1278"/>
                  </a:lnTo>
                  <a:cubicBezTo>
                    <a:pt x="5151" y="1220"/>
                    <a:pt x="5122" y="1145"/>
                    <a:pt x="5134" y="1065"/>
                  </a:cubicBezTo>
                  <a:lnTo>
                    <a:pt x="5163" y="800"/>
                  </a:lnTo>
                  <a:cubicBezTo>
                    <a:pt x="5174" y="696"/>
                    <a:pt x="5122" y="604"/>
                    <a:pt x="5048" y="547"/>
                  </a:cubicBezTo>
                  <a:cubicBezTo>
                    <a:pt x="4927" y="466"/>
                    <a:pt x="4806" y="397"/>
                    <a:pt x="4679" y="340"/>
                  </a:cubicBezTo>
                  <a:cubicBezTo>
                    <a:pt x="4593" y="294"/>
                    <a:pt x="4484" y="299"/>
                    <a:pt x="4403" y="357"/>
                  </a:cubicBezTo>
                  <a:lnTo>
                    <a:pt x="4190" y="518"/>
                  </a:lnTo>
                  <a:cubicBezTo>
                    <a:pt x="4127" y="570"/>
                    <a:pt x="4046" y="581"/>
                    <a:pt x="3966" y="558"/>
                  </a:cubicBezTo>
                  <a:lnTo>
                    <a:pt x="3966" y="558"/>
                  </a:lnTo>
                  <a:cubicBezTo>
                    <a:pt x="3885" y="535"/>
                    <a:pt x="3822" y="489"/>
                    <a:pt x="3793" y="409"/>
                  </a:cubicBezTo>
                  <a:lnTo>
                    <a:pt x="3684" y="167"/>
                  </a:lnTo>
                  <a:cubicBezTo>
                    <a:pt x="3649" y="81"/>
                    <a:pt x="3563" y="12"/>
                    <a:pt x="3459" y="6"/>
                  </a:cubicBezTo>
                  <a:cubicBezTo>
                    <a:pt x="3390" y="0"/>
                    <a:pt x="3315" y="0"/>
                    <a:pt x="3246" y="0"/>
                  </a:cubicBezTo>
                  <a:cubicBezTo>
                    <a:pt x="3172" y="0"/>
                    <a:pt x="3103" y="0"/>
                    <a:pt x="3028" y="6"/>
                  </a:cubicBezTo>
                  <a:cubicBezTo>
                    <a:pt x="2930" y="12"/>
                    <a:pt x="2849" y="69"/>
                    <a:pt x="2809" y="167"/>
                  </a:cubicBezTo>
                  <a:lnTo>
                    <a:pt x="2700" y="409"/>
                  </a:lnTo>
                  <a:cubicBezTo>
                    <a:pt x="2671" y="484"/>
                    <a:pt x="2608" y="541"/>
                    <a:pt x="2527" y="558"/>
                  </a:cubicBezTo>
                  <a:lnTo>
                    <a:pt x="2527" y="558"/>
                  </a:lnTo>
                  <a:cubicBezTo>
                    <a:pt x="2446" y="581"/>
                    <a:pt x="2366" y="570"/>
                    <a:pt x="2303" y="518"/>
                  </a:cubicBezTo>
                  <a:lnTo>
                    <a:pt x="2090" y="357"/>
                  </a:lnTo>
                  <a:cubicBezTo>
                    <a:pt x="2009" y="299"/>
                    <a:pt x="1900" y="288"/>
                    <a:pt x="1813" y="340"/>
                  </a:cubicBezTo>
                  <a:cubicBezTo>
                    <a:pt x="1687" y="403"/>
                    <a:pt x="1560" y="472"/>
                    <a:pt x="1445" y="547"/>
                  </a:cubicBezTo>
                  <a:cubicBezTo>
                    <a:pt x="1370" y="604"/>
                    <a:pt x="1319" y="696"/>
                    <a:pt x="1330" y="800"/>
                  </a:cubicBezTo>
                  <a:lnTo>
                    <a:pt x="1359" y="1065"/>
                  </a:lnTo>
                  <a:cubicBezTo>
                    <a:pt x="1370" y="1145"/>
                    <a:pt x="1342" y="1220"/>
                    <a:pt x="1284" y="1278"/>
                  </a:cubicBezTo>
                  <a:lnTo>
                    <a:pt x="1284" y="1278"/>
                  </a:lnTo>
                  <a:cubicBezTo>
                    <a:pt x="1226" y="1335"/>
                    <a:pt x="1146" y="1364"/>
                    <a:pt x="1065" y="1358"/>
                  </a:cubicBezTo>
                  <a:lnTo>
                    <a:pt x="801" y="1330"/>
                  </a:lnTo>
                  <a:cubicBezTo>
                    <a:pt x="697" y="1318"/>
                    <a:pt x="605" y="1364"/>
                    <a:pt x="547" y="1445"/>
                  </a:cubicBezTo>
                  <a:cubicBezTo>
                    <a:pt x="467" y="1560"/>
                    <a:pt x="398" y="1681"/>
                    <a:pt x="340" y="1813"/>
                  </a:cubicBezTo>
                  <a:cubicBezTo>
                    <a:pt x="294" y="1899"/>
                    <a:pt x="306" y="2003"/>
                    <a:pt x="363" y="2083"/>
                  </a:cubicBezTo>
                  <a:lnTo>
                    <a:pt x="519" y="2302"/>
                  </a:lnTo>
                  <a:cubicBezTo>
                    <a:pt x="570" y="2365"/>
                    <a:pt x="582" y="2446"/>
                    <a:pt x="565" y="2521"/>
                  </a:cubicBezTo>
                  <a:lnTo>
                    <a:pt x="565" y="2521"/>
                  </a:lnTo>
                  <a:cubicBezTo>
                    <a:pt x="542" y="2601"/>
                    <a:pt x="490" y="2665"/>
                    <a:pt x="409" y="2693"/>
                  </a:cubicBezTo>
                  <a:lnTo>
                    <a:pt x="168" y="2803"/>
                  </a:lnTo>
                  <a:cubicBezTo>
                    <a:pt x="81" y="2837"/>
                    <a:pt x="18" y="2924"/>
                    <a:pt x="6" y="3027"/>
                  </a:cubicBezTo>
                  <a:cubicBezTo>
                    <a:pt x="1" y="3102"/>
                    <a:pt x="1" y="3171"/>
                    <a:pt x="1" y="3246"/>
                  </a:cubicBezTo>
                  <a:cubicBezTo>
                    <a:pt x="1" y="3315"/>
                    <a:pt x="1" y="3390"/>
                    <a:pt x="6" y="3459"/>
                  </a:cubicBezTo>
                  <a:cubicBezTo>
                    <a:pt x="18" y="3557"/>
                    <a:pt x="75" y="3637"/>
                    <a:pt x="168" y="3683"/>
                  </a:cubicBezTo>
                  <a:lnTo>
                    <a:pt x="409" y="3793"/>
                  </a:lnTo>
                  <a:cubicBezTo>
                    <a:pt x="484" y="3821"/>
                    <a:pt x="542" y="3885"/>
                    <a:pt x="565" y="3965"/>
                  </a:cubicBezTo>
                  <a:lnTo>
                    <a:pt x="565" y="3965"/>
                  </a:lnTo>
                  <a:cubicBezTo>
                    <a:pt x="582" y="4040"/>
                    <a:pt x="570" y="4121"/>
                    <a:pt x="519" y="4184"/>
                  </a:cubicBezTo>
                  <a:lnTo>
                    <a:pt x="363" y="4403"/>
                  </a:lnTo>
                  <a:cubicBezTo>
                    <a:pt x="306" y="4483"/>
                    <a:pt x="288" y="4587"/>
                    <a:pt x="340" y="4673"/>
                  </a:cubicBezTo>
                  <a:cubicBezTo>
                    <a:pt x="404" y="4805"/>
                    <a:pt x="478" y="4926"/>
                    <a:pt x="547" y="5041"/>
                  </a:cubicBezTo>
                  <a:cubicBezTo>
                    <a:pt x="605" y="5122"/>
                    <a:pt x="697" y="5174"/>
                    <a:pt x="801" y="5156"/>
                  </a:cubicBezTo>
                  <a:lnTo>
                    <a:pt x="1065" y="5128"/>
                  </a:lnTo>
                  <a:cubicBezTo>
                    <a:pt x="1146" y="5122"/>
                    <a:pt x="1226" y="5151"/>
                    <a:pt x="1284" y="5208"/>
                  </a:cubicBezTo>
                  <a:lnTo>
                    <a:pt x="1284" y="5208"/>
                  </a:lnTo>
                  <a:cubicBezTo>
                    <a:pt x="1342" y="5266"/>
                    <a:pt x="1370" y="5346"/>
                    <a:pt x="1359" y="5421"/>
                  </a:cubicBezTo>
                  <a:lnTo>
                    <a:pt x="1330" y="5692"/>
                  </a:lnTo>
                  <a:cubicBezTo>
                    <a:pt x="1319" y="5789"/>
                    <a:pt x="1370" y="5882"/>
                    <a:pt x="1445" y="5939"/>
                  </a:cubicBezTo>
                  <a:cubicBezTo>
                    <a:pt x="1560" y="6020"/>
                    <a:pt x="1687" y="6094"/>
                    <a:pt x="1813" y="6152"/>
                  </a:cubicBezTo>
                  <a:cubicBezTo>
                    <a:pt x="1900" y="6192"/>
                    <a:pt x="2009" y="6187"/>
                    <a:pt x="2090" y="6129"/>
                  </a:cubicBezTo>
                  <a:lnTo>
                    <a:pt x="2303" y="5968"/>
                  </a:lnTo>
                  <a:cubicBezTo>
                    <a:pt x="2366" y="5922"/>
                    <a:pt x="2446" y="5905"/>
                    <a:pt x="2527" y="5928"/>
                  </a:cubicBezTo>
                  <a:lnTo>
                    <a:pt x="2527" y="5928"/>
                  </a:lnTo>
                  <a:cubicBezTo>
                    <a:pt x="2608" y="5951"/>
                    <a:pt x="2671" y="5997"/>
                    <a:pt x="2700" y="6077"/>
                  </a:cubicBezTo>
                  <a:lnTo>
                    <a:pt x="2809" y="6325"/>
                  </a:lnTo>
                  <a:cubicBezTo>
                    <a:pt x="2844" y="6411"/>
                    <a:pt x="2930" y="6474"/>
                    <a:pt x="3028" y="6480"/>
                  </a:cubicBezTo>
                  <a:cubicBezTo>
                    <a:pt x="3103" y="6486"/>
                    <a:pt x="3172" y="6486"/>
                    <a:pt x="3246" y="6486"/>
                  </a:cubicBezTo>
                  <a:cubicBezTo>
                    <a:pt x="3315" y="6486"/>
                    <a:pt x="3390" y="6486"/>
                    <a:pt x="3459" y="6480"/>
                  </a:cubicBezTo>
                  <a:cubicBezTo>
                    <a:pt x="3563" y="6474"/>
                    <a:pt x="3643" y="6417"/>
                    <a:pt x="3684" y="6325"/>
                  </a:cubicBezTo>
                  <a:lnTo>
                    <a:pt x="3793" y="6077"/>
                  </a:lnTo>
                  <a:cubicBezTo>
                    <a:pt x="3822" y="6008"/>
                    <a:pt x="3885" y="5951"/>
                    <a:pt x="3966" y="5928"/>
                  </a:cubicBezTo>
                  <a:lnTo>
                    <a:pt x="3966" y="5928"/>
                  </a:lnTo>
                  <a:cubicBezTo>
                    <a:pt x="4046" y="5905"/>
                    <a:pt x="4121" y="5922"/>
                    <a:pt x="4190" y="5968"/>
                  </a:cubicBezTo>
                  <a:lnTo>
                    <a:pt x="4403" y="6129"/>
                  </a:lnTo>
                  <a:cubicBezTo>
                    <a:pt x="4484" y="6187"/>
                    <a:pt x="4593" y="6198"/>
                    <a:pt x="4679" y="6152"/>
                  </a:cubicBezTo>
                  <a:cubicBezTo>
                    <a:pt x="4806" y="6083"/>
                    <a:pt x="4927" y="6014"/>
                    <a:pt x="5048" y="5939"/>
                  </a:cubicBezTo>
                  <a:cubicBezTo>
                    <a:pt x="5122" y="5882"/>
                    <a:pt x="5174" y="5789"/>
                    <a:pt x="5163" y="5692"/>
                  </a:cubicBezTo>
                  <a:lnTo>
                    <a:pt x="5134" y="5421"/>
                  </a:lnTo>
                  <a:cubicBezTo>
                    <a:pt x="5122" y="5346"/>
                    <a:pt x="5151" y="5266"/>
                    <a:pt x="5209" y="5208"/>
                  </a:cubicBezTo>
                  <a:lnTo>
                    <a:pt x="5209" y="5208"/>
                  </a:lnTo>
                  <a:cubicBezTo>
                    <a:pt x="5266" y="5151"/>
                    <a:pt x="5347" y="5122"/>
                    <a:pt x="5427" y="5128"/>
                  </a:cubicBezTo>
                  <a:lnTo>
                    <a:pt x="5692" y="5156"/>
                  </a:lnTo>
                  <a:cubicBezTo>
                    <a:pt x="5796" y="5174"/>
                    <a:pt x="5888" y="5122"/>
                    <a:pt x="5945" y="5041"/>
                  </a:cubicBezTo>
                  <a:cubicBezTo>
                    <a:pt x="6026" y="4926"/>
                    <a:pt x="6095" y="4805"/>
                    <a:pt x="6153" y="4673"/>
                  </a:cubicBezTo>
                  <a:cubicBezTo>
                    <a:pt x="6199" y="4587"/>
                    <a:pt x="6187" y="4483"/>
                    <a:pt x="6130" y="4403"/>
                  </a:cubicBezTo>
                  <a:lnTo>
                    <a:pt x="5974" y="4184"/>
                  </a:lnTo>
                  <a:cubicBezTo>
                    <a:pt x="5922" y="4121"/>
                    <a:pt x="5911" y="4040"/>
                    <a:pt x="5928" y="3965"/>
                  </a:cubicBezTo>
                  <a:lnTo>
                    <a:pt x="5928" y="3965"/>
                  </a:lnTo>
                  <a:cubicBezTo>
                    <a:pt x="5951" y="3885"/>
                    <a:pt x="6003" y="3821"/>
                    <a:pt x="6084" y="3793"/>
                  </a:cubicBezTo>
                  <a:lnTo>
                    <a:pt x="6325" y="3683"/>
                  </a:lnTo>
                  <a:cubicBezTo>
                    <a:pt x="6412" y="3649"/>
                    <a:pt x="6475" y="3562"/>
                    <a:pt x="6486" y="3459"/>
                  </a:cubicBezTo>
                  <a:cubicBezTo>
                    <a:pt x="6492" y="3390"/>
                    <a:pt x="6492" y="3315"/>
                    <a:pt x="6492" y="3246"/>
                  </a:cubicBezTo>
                  <a:cubicBezTo>
                    <a:pt x="6492" y="3171"/>
                    <a:pt x="6486" y="3102"/>
                    <a:pt x="6486" y="3027"/>
                  </a:cubicBezTo>
                  <a:close/>
                  <a:moveTo>
                    <a:pt x="3246" y="4368"/>
                  </a:moveTo>
                  <a:cubicBezTo>
                    <a:pt x="2625" y="4368"/>
                    <a:pt x="2124" y="3862"/>
                    <a:pt x="2124" y="3246"/>
                  </a:cubicBezTo>
                  <a:cubicBezTo>
                    <a:pt x="2124" y="2624"/>
                    <a:pt x="2625" y="2124"/>
                    <a:pt x="3246" y="2124"/>
                  </a:cubicBezTo>
                  <a:cubicBezTo>
                    <a:pt x="3868" y="2124"/>
                    <a:pt x="4369" y="2624"/>
                    <a:pt x="4369" y="3246"/>
                  </a:cubicBezTo>
                  <a:cubicBezTo>
                    <a:pt x="4369" y="3862"/>
                    <a:pt x="3868" y="4368"/>
                    <a:pt x="3246" y="4368"/>
                  </a:cubicBezTo>
                  <a:close/>
                </a:path>
              </a:pathLst>
            </a:custGeom>
            <a:solidFill>
              <a:srgbClr val="134F5C">
                <a:alpha val="56600"/>
              </a:srgbClr>
            </a:solidFill>
            <a:ln w="19050" cap="flat" cmpd="sng">
              <a:solidFill>
                <a:schemeClr val="lt2"/>
              </a:solidFill>
              <a:prstDash val="solid"/>
              <a:miter lim="5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36"/>
            <p:cNvGrpSpPr/>
            <p:nvPr/>
          </p:nvGrpSpPr>
          <p:grpSpPr>
            <a:xfrm>
              <a:off x="7261919" y="2979030"/>
              <a:ext cx="842315" cy="841757"/>
              <a:chOff x="7273478" y="2705981"/>
              <a:chExt cx="1055136" cy="1054437"/>
            </a:xfrm>
          </p:grpSpPr>
          <p:sp>
            <p:nvSpPr>
              <p:cNvPr id="495" name="Google Shape;495;p36"/>
              <p:cNvSpPr/>
              <p:nvPr/>
            </p:nvSpPr>
            <p:spPr>
              <a:xfrm>
                <a:off x="7363723" y="2795527"/>
                <a:ext cx="874273" cy="874273"/>
              </a:xfrm>
              <a:custGeom>
                <a:avLst/>
                <a:gdLst/>
                <a:ahLst/>
                <a:cxnLst/>
                <a:rect l="l" t="t" r="r" b="b"/>
                <a:pathLst>
                  <a:path w="13767" h="13767" extrusionOk="0">
                    <a:moveTo>
                      <a:pt x="13766" y="6884"/>
                    </a:moveTo>
                    <a:cubicBezTo>
                      <a:pt x="13766" y="10687"/>
                      <a:pt x="10682" y="13766"/>
                      <a:pt x="6883" y="13766"/>
                    </a:cubicBezTo>
                    <a:cubicBezTo>
                      <a:pt x="3080" y="13766"/>
                      <a:pt x="1" y="10687"/>
                      <a:pt x="1" y="6884"/>
                    </a:cubicBezTo>
                    <a:cubicBezTo>
                      <a:pt x="1" y="3080"/>
                      <a:pt x="3080" y="1"/>
                      <a:pt x="6883" y="1"/>
                    </a:cubicBezTo>
                    <a:cubicBezTo>
                      <a:pt x="10682" y="1"/>
                      <a:pt x="13766" y="3080"/>
                      <a:pt x="13766" y="68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7273478" y="2705981"/>
                <a:ext cx="1055136" cy="1054437"/>
              </a:xfrm>
              <a:custGeom>
                <a:avLst/>
                <a:gdLst/>
                <a:ahLst/>
                <a:cxnLst/>
                <a:rect l="l" t="t" r="r" b="b"/>
                <a:pathLst>
                  <a:path w="16615" h="16604" extrusionOk="0">
                    <a:moveTo>
                      <a:pt x="8304" y="16604"/>
                    </a:moveTo>
                    <a:cubicBezTo>
                      <a:pt x="3724" y="16604"/>
                      <a:pt x="0" y="12874"/>
                      <a:pt x="0" y="8299"/>
                    </a:cubicBezTo>
                    <a:cubicBezTo>
                      <a:pt x="0" y="3718"/>
                      <a:pt x="3729" y="1"/>
                      <a:pt x="8304" y="1"/>
                    </a:cubicBezTo>
                    <a:cubicBezTo>
                      <a:pt x="12880" y="1"/>
                      <a:pt x="16603" y="3724"/>
                      <a:pt x="16603" y="8299"/>
                    </a:cubicBezTo>
                    <a:cubicBezTo>
                      <a:pt x="16614" y="12874"/>
                      <a:pt x="12885" y="16604"/>
                      <a:pt x="8304" y="16604"/>
                    </a:cubicBezTo>
                    <a:close/>
                    <a:moveTo>
                      <a:pt x="8304" y="99"/>
                    </a:moveTo>
                    <a:cubicBezTo>
                      <a:pt x="3787" y="99"/>
                      <a:pt x="110" y="3776"/>
                      <a:pt x="110" y="8294"/>
                    </a:cubicBezTo>
                    <a:cubicBezTo>
                      <a:pt x="110" y="12811"/>
                      <a:pt x="3787" y="16488"/>
                      <a:pt x="8304" y="16488"/>
                    </a:cubicBezTo>
                    <a:cubicBezTo>
                      <a:pt x="12822" y="16488"/>
                      <a:pt x="16499" y="12811"/>
                      <a:pt x="16499" y="8294"/>
                    </a:cubicBezTo>
                    <a:cubicBezTo>
                      <a:pt x="16499" y="3776"/>
                      <a:pt x="12822" y="99"/>
                      <a:pt x="8304" y="99"/>
                    </a:cubicBezTo>
                    <a:close/>
                  </a:path>
                </a:pathLst>
              </a:custGeom>
              <a:solidFill>
                <a:srgbClr val="134F5C">
                  <a:alpha val="5660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7594909" y="3046603"/>
                <a:ext cx="412274" cy="411957"/>
              </a:xfrm>
              <a:custGeom>
                <a:avLst/>
                <a:gdLst/>
                <a:ahLst/>
                <a:cxnLst/>
                <a:rect l="l" t="t" r="r" b="b"/>
                <a:pathLst>
                  <a:path w="6492" h="6487" fill="none" extrusionOk="0">
                    <a:moveTo>
                      <a:pt x="6486" y="3028"/>
                    </a:moveTo>
                    <a:cubicBezTo>
                      <a:pt x="6475" y="2930"/>
                      <a:pt x="6417" y="2844"/>
                      <a:pt x="6325" y="2804"/>
                    </a:cubicBezTo>
                    <a:lnTo>
                      <a:pt x="6083" y="2700"/>
                    </a:lnTo>
                    <a:cubicBezTo>
                      <a:pt x="6009" y="2671"/>
                      <a:pt x="5951" y="2602"/>
                      <a:pt x="5928" y="2527"/>
                    </a:cubicBezTo>
                    <a:lnTo>
                      <a:pt x="5928" y="2527"/>
                    </a:lnTo>
                    <a:cubicBezTo>
                      <a:pt x="5911" y="2447"/>
                      <a:pt x="5922" y="2366"/>
                      <a:pt x="5974" y="2303"/>
                    </a:cubicBezTo>
                    <a:lnTo>
                      <a:pt x="6129" y="2084"/>
                    </a:lnTo>
                    <a:cubicBezTo>
                      <a:pt x="6187" y="2004"/>
                      <a:pt x="6204" y="1900"/>
                      <a:pt x="6152" y="1814"/>
                    </a:cubicBezTo>
                    <a:cubicBezTo>
                      <a:pt x="6089" y="1681"/>
                      <a:pt x="6014" y="1561"/>
                      <a:pt x="5945" y="1445"/>
                    </a:cubicBezTo>
                    <a:cubicBezTo>
                      <a:pt x="5888" y="1365"/>
                      <a:pt x="5796" y="1313"/>
                      <a:pt x="5692" y="1330"/>
                    </a:cubicBezTo>
                    <a:lnTo>
                      <a:pt x="5427" y="1359"/>
                    </a:lnTo>
                    <a:cubicBezTo>
                      <a:pt x="5347" y="1365"/>
                      <a:pt x="5266" y="1336"/>
                      <a:pt x="5209" y="1279"/>
                    </a:cubicBezTo>
                    <a:lnTo>
                      <a:pt x="5209" y="1279"/>
                    </a:lnTo>
                    <a:cubicBezTo>
                      <a:pt x="5151" y="1221"/>
                      <a:pt x="5122" y="1140"/>
                      <a:pt x="5128" y="1066"/>
                    </a:cubicBezTo>
                    <a:lnTo>
                      <a:pt x="5157" y="795"/>
                    </a:lnTo>
                    <a:cubicBezTo>
                      <a:pt x="5174" y="697"/>
                      <a:pt x="5122" y="605"/>
                      <a:pt x="5042" y="548"/>
                    </a:cubicBezTo>
                    <a:cubicBezTo>
                      <a:pt x="4927" y="467"/>
                      <a:pt x="4806" y="392"/>
                      <a:pt x="4679" y="335"/>
                    </a:cubicBezTo>
                    <a:cubicBezTo>
                      <a:pt x="4593" y="294"/>
                      <a:pt x="4483" y="300"/>
                      <a:pt x="4403" y="358"/>
                    </a:cubicBezTo>
                    <a:lnTo>
                      <a:pt x="4190" y="519"/>
                    </a:lnTo>
                    <a:cubicBezTo>
                      <a:pt x="4121" y="565"/>
                      <a:pt x="4046" y="582"/>
                      <a:pt x="3966" y="559"/>
                    </a:cubicBezTo>
                    <a:lnTo>
                      <a:pt x="3966" y="559"/>
                    </a:lnTo>
                    <a:cubicBezTo>
                      <a:pt x="3885" y="536"/>
                      <a:pt x="3822" y="490"/>
                      <a:pt x="3793" y="410"/>
                    </a:cubicBezTo>
                    <a:lnTo>
                      <a:pt x="3684" y="162"/>
                    </a:lnTo>
                    <a:cubicBezTo>
                      <a:pt x="3649" y="76"/>
                      <a:pt x="3563" y="13"/>
                      <a:pt x="3459" y="7"/>
                    </a:cubicBezTo>
                    <a:cubicBezTo>
                      <a:pt x="3390" y="1"/>
                      <a:pt x="3315" y="1"/>
                      <a:pt x="3246" y="1"/>
                    </a:cubicBezTo>
                    <a:cubicBezTo>
                      <a:pt x="3171" y="1"/>
                      <a:pt x="3102" y="1"/>
                      <a:pt x="3028" y="7"/>
                    </a:cubicBezTo>
                    <a:cubicBezTo>
                      <a:pt x="2930" y="13"/>
                      <a:pt x="2849" y="70"/>
                      <a:pt x="2809" y="162"/>
                    </a:cubicBezTo>
                    <a:lnTo>
                      <a:pt x="2699" y="410"/>
                    </a:lnTo>
                    <a:cubicBezTo>
                      <a:pt x="2665" y="479"/>
                      <a:pt x="2607" y="536"/>
                      <a:pt x="2527" y="559"/>
                    </a:cubicBezTo>
                    <a:lnTo>
                      <a:pt x="2527" y="559"/>
                    </a:lnTo>
                    <a:cubicBezTo>
                      <a:pt x="2446" y="582"/>
                      <a:pt x="2366" y="565"/>
                      <a:pt x="2302" y="519"/>
                    </a:cubicBezTo>
                    <a:lnTo>
                      <a:pt x="2089" y="358"/>
                    </a:lnTo>
                    <a:cubicBezTo>
                      <a:pt x="2009" y="300"/>
                      <a:pt x="1900" y="289"/>
                      <a:pt x="1813" y="335"/>
                    </a:cubicBezTo>
                    <a:cubicBezTo>
                      <a:pt x="1687" y="404"/>
                      <a:pt x="1560" y="473"/>
                      <a:pt x="1445" y="548"/>
                    </a:cubicBezTo>
                    <a:cubicBezTo>
                      <a:pt x="1370" y="605"/>
                      <a:pt x="1318" y="697"/>
                      <a:pt x="1330" y="795"/>
                    </a:cubicBezTo>
                    <a:lnTo>
                      <a:pt x="1359" y="1066"/>
                    </a:lnTo>
                    <a:cubicBezTo>
                      <a:pt x="1370" y="1140"/>
                      <a:pt x="1341" y="1221"/>
                      <a:pt x="1284" y="1279"/>
                    </a:cubicBezTo>
                    <a:lnTo>
                      <a:pt x="1284" y="1279"/>
                    </a:lnTo>
                    <a:cubicBezTo>
                      <a:pt x="1226" y="1336"/>
                      <a:pt x="1146" y="1365"/>
                      <a:pt x="1065" y="1359"/>
                    </a:cubicBezTo>
                    <a:lnTo>
                      <a:pt x="800" y="1330"/>
                    </a:lnTo>
                    <a:cubicBezTo>
                      <a:pt x="697" y="1313"/>
                      <a:pt x="605" y="1365"/>
                      <a:pt x="547" y="1445"/>
                    </a:cubicBezTo>
                    <a:cubicBezTo>
                      <a:pt x="467" y="1561"/>
                      <a:pt x="398" y="1681"/>
                      <a:pt x="340" y="1814"/>
                    </a:cubicBezTo>
                    <a:cubicBezTo>
                      <a:pt x="294" y="1900"/>
                      <a:pt x="305" y="2004"/>
                      <a:pt x="363" y="2084"/>
                    </a:cubicBezTo>
                    <a:lnTo>
                      <a:pt x="518" y="2303"/>
                    </a:lnTo>
                    <a:cubicBezTo>
                      <a:pt x="570" y="2366"/>
                      <a:pt x="582" y="2447"/>
                      <a:pt x="564" y="2527"/>
                    </a:cubicBezTo>
                    <a:lnTo>
                      <a:pt x="564" y="2527"/>
                    </a:lnTo>
                    <a:cubicBezTo>
                      <a:pt x="541" y="2602"/>
                      <a:pt x="490" y="2671"/>
                      <a:pt x="409" y="2700"/>
                    </a:cubicBezTo>
                    <a:lnTo>
                      <a:pt x="167" y="2804"/>
                    </a:lnTo>
                    <a:cubicBezTo>
                      <a:pt x="81" y="2844"/>
                      <a:pt x="18" y="2924"/>
                      <a:pt x="6" y="3028"/>
                    </a:cubicBezTo>
                    <a:cubicBezTo>
                      <a:pt x="0" y="3103"/>
                      <a:pt x="0" y="3172"/>
                      <a:pt x="0" y="3247"/>
                    </a:cubicBezTo>
                    <a:cubicBezTo>
                      <a:pt x="0" y="3316"/>
                      <a:pt x="0" y="3391"/>
                      <a:pt x="6" y="3460"/>
                    </a:cubicBezTo>
                    <a:cubicBezTo>
                      <a:pt x="18" y="3563"/>
                      <a:pt x="75" y="3650"/>
                      <a:pt x="167" y="3684"/>
                    </a:cubicBezTo>
                    <a:lnTo>
                      <a:pt x="409" y="3793"/>
                    </a:lnTo>
                    <a:cubicBezTo>
                      <a:pt x="484" y="3828"/>
                      <a:pt x="541" y="3886"/>
                      <a:pt x="564" y="3966"/>
                    </a:cubicBezTo>
                    <a:lnTo>
                      <a:pt x="564" y="3966"/>
                    </a:lnTo>
                    <a:cubicBezTo>
                      <a:pt x="582" y="4041"/>
                      <a:pt x="570" y="4121"/>
                      <a:pt x="518" y="4185"/>
                    </a:cubicBezTo>
                    <a:lnTo>
                      <a:pt x="363" y="4403"/>
                    </a:lnTo>
                    <a:cubicBezTo>
                      <a:pt x="305" y="4484"/>
                      <a:pt x="288" y="4588"/>
                      <a:pt x="340" y="4674"/>
                    </a:cubicBezTo>
                    <a:cubicBezTo>
                      <a:pt x="403" y="4806"/>
                      <a:pt x="478" y="4927"/>
                      <a:pt x="547" y="5042"/>
                    </a:cubicBezTo>
                    <a:cubicBezTo>
                      <a:pt x="605" y="5123"/>
                      <a:pt x="697" y="5175"/>
                      <a:pt x="800" y="5157"/>
                    </a:cubicBezTo>
                    <a:lnTo>
                      <a:pt x="1065" y="5129"/>
                    </a:lnTo>
                    <a:cubicBezTo>
                      <a:pt x="1146" y="5123"/>
                      <a:pt x="1226" y="5152"/>
                      <a:pt x="1284" y="5209"/>
                    </a:cubicBezTo>
                    <a:lnTo>
                      <a:pt x="1284" y="5209"/>
                    </a:lnTo>
                    <a:cubicBezTo>
                      <a:pt x="1341" y="5267"/>
                      <a:pt x="1370" y="5347"/>
                      <a:pt x="1359" y="5422"/>
                    </a:cubicBezTo>
                    <a:lnTo>
                      <a:pt x="1330" y="5693"/>
                    </a:lnTo>
                    <a:cubicBezTo>
                      <a:pt x="1318" y="5790"/>
                      <a:pt x="1370" y="5882"/>
                      <a:pt x="1445" y="5940"/>
                    </a:cubicBezTo>
                    <a:cubicBezTo>
                      <a:pt x="1560" y="6021"/>
                      <a:pt x="1687" y="6095"/>
                      <a:pt x="1813" y="6153"/>
                    </a:cubicBezTo>
                    <a:cubicBezTo>
                      <a:pt x="1900" y="6193"/>
                      <a:pt x="2009" y="6187"/>
                      <a:pt x="2089" y="6130"/>
                    </a:cubicBezTo>
                    <a:lnTo>
                      <a:pt x="2302" y="5969"/>
                    </a:lnTo>
                    <a:cubicBezTo>
                      <a:pt x="2366" y="5923"/>
                      <a:pt x="2446" y="5905"/>
                      <a:pt x="2527" y="5928"/>
                    </a:cubicBezTo>
                    <a:lnTo>
                      <a:pt x="2527" y="5928"/>
                    </a:lnTo>
                    <a:cubicBezTo>
                      <a:pt x="2607" y="5951"/>
                      <a:pt x="2671" y="5998"/>
                      <a:pt x="2699" y="6078"/>
                    </a:cubicBezTo>
                    <a:lnTo>
                      <a:pt x="2809" y="6326"/>
                    </a:lnTo>
                    <a:cubicBezTo>
                      <a:pt x="2843" y="6412"/>
                      <a:pt x="2930" y="6475"/>
                      <a:pt x="3028" y="6481"/>
                    </a:cubicBezTo>
                    <a:cubicBezTo>
                      <a:pt x="3102" y="6487"/>
                      <a:pt x="3171" y="6487"/>
                      <a:pt x="3246" y="6487"/>
                    </a:cubicBezTo>
                    <a:cubicBezTo>
                      <a:pt x="3315" y="6487"/>
                      <a:pt x="3390" y="6487"/>
                      <a:pt x="3459" y="6481"/>
                    </a:cubicBezTo>
                    <a:cubicBezTo>
                      <a:pt x="3563" y="6475"/>
                      <a:pt x="3649" y="6418"/>
                      <a:pt x="3684" y="6326"/>
                    </a:cubicBezTo>
                    <a:lnTo>
                      <a:pt x="3793" y="6078"/>
                    </a:lnTo>
                    <a:cubicBezTo>
                      <a:pt x="3827" y="6009"/>
                      <a:pt x="3885" y="5951"/>
                      <a:pt x="3966" y="5928"/>
                    </a:cubicBezTo>
                    <a:lnTo>
                      <a:pt x="3966" y="5928"/>
                    </a:lnTo>
                    <a:cubicBezTo>
                      <a:pt x="4046" y="5905"/>
                      <a:pt x="4121" y="5923"/>
                      <a:pt x="4190" y="5969"/>
                    </a:cubicBezTo>
                    <a:lnTo>
                      <a:pt x="4403" y="6130"/>
                    </a:lnTo>
                    <a:cubicBezTo>
                      <a:pt x="4483" y="6187"/>
                      <a:pt x="4593" y="6199"/>
                      <a:pt x="4679" y="6153"/>
                    </a:cubicBezTo>
                    <a:cubicBezTo>
                      <a:pt x="4806" y="6084"/>
                      <a:pt x="4927" y="6015"/>
                      <a:pt x="5042" y="5940"/>
                    </a:cubicBezTo>
                    <a:cubicBezTo>
                      <a:pt x="5122" y="5882"/>
                      <a:pt x="5174" y="5790"/>
                      <a:pt x="5157" y="5693"/>
                    </a:cubicBezTo>
                    <a:lnTo>
                      <a:pt x="5128" y="5422"/>
                    </a:lnTo>
                    <a:cubicBezTo>
                      <a:pt x="5122" y="5347"/>
                      <a:pt x="5151" y="5267"/>
                      <a:pt x="5209" y="5209"/>
                    </a:cubicBezTo>
                    <a:lnTo>
                      <a:pt x="5209" y="5209"/>
                    </a:lnTo>
                    <a:cubicBezTo>
                      <a:pt x="5266" y="5152"/>
                      <a:pt x="5347" y="5123"/>
                      <a:pt x="5427" y="5129"/>
                    </a:cubicBezTo>
                    <a:lnTo>
                      <a:pt x="5692" y="5157"/>
                    </a:lnTo>
                    <a:cubicBezTo>
                      <a:pt x="5796" y="5175"/>
                      <a:pt x="5888" y="5123"/>
                      <a:pt x="5945" y="5042"/>
                    </a:cubicBezTo>
                    <a:cubicBezTo>
                      <a:pt x="6026" y="4927"/>
                      <a:pt x="6095" y="4806"/>
                      <a:pt x="6152" y="4674"/>
                    </a:cubicBezTo>
                    <a:cubicBezTo>
                      <a:pt x="6198" y="4588"/>
                      <a:pt x="6187" y="4484"/>
                      <a:pt x="6129" y="4403"/>
                    </a:cubicBezTo>
                    <a:lnTo>
                      <a:pt x="5974" y="4185"/>
                    </a:lnTo>
                    <a:cubicBezTo>
                      <a:pt x="5922" y="4121"/>
                      <a:pt x="5911" y="4041"/>
                      <a:pt x="5928" y="3966"/>
                    </a:cubicBezTo>
                    <a:lnTo>
                      <a:pt x="5928" y="3966"/>
                    </a:lnTo>
                    <a:cubicBezTo>
                      <a:pt x="5951" y="3886"/>
                      <a:pt x="6003" y="3822"/>
                      <a:pt x="6083" y="3793"/>
                    </a:cubicBezTo>
                    <a:lnTo>
                      <a:pt x="6325" y="3684"/>
                    </a:lnTo>
                    <a:cubicBezTo>
                      <a:pt x="6411" y="3650"/>
                      <a:pt x="6475" y="3563"/>
                      <a:pt x="6486" y="3460"/>
                    </a:cubicBezTo>
                    <a:cubicBezTo>
                      <a:pt x="6492" y="3391"/>
                      <a:pt x="6492" y="3316"/>
                      <a:pt x="6492" y="3247"/>
                    </a:cubicBezTo>
                    <a:cubicBezTo>
                      <a:pt x="6492" y="3172"/>
                      <a:pt x="6486" y="3103"/>
                      <a:pt x="6486" y="3028"/>
                    </a:cubicBezTo>
                    <a:close/>
                    <a:moveTo>
                      <a:pt x="3246" y="4369"/>
                    </a:moveTo>
                    <a:cubicBezTo>
                      <a:pt x="2630" y="4369"/>
                      <a:pt x="2124" y="3862"/>
                      <a:pt x="2124" y="3247"/>
                    </a:cubicBezTo>
                    <a:cubicBezTo>
                      <a:pt x="2124" y="2625"/>
                      <a:pt x="2630" y="2125"/>
                      <a:pt x="3246" y="2125"/>
                    </a:cubicBezTo>
                    <a:cubicBezTo>
                      <a:pt x="3868" y="2125"/>
                      <a:pt x="4368" y="2625"/>
                      <a:pt x="4368" y="3247"/>
                    </a:cubicBezTo>
                    <a:cubicBezTo>
                      <a:pt x="4368" y="3862"/>
                      <a:pt x="3868" y="4369"/>
                      <a:pt x="3246" y="4369"/>
                    </a:cubicBezTo>
                    <a:close/>
                  </a:path>
                </a:pathLst>
              </a:custGeom>
              <a:solidFill>
                <a:schemeClr val="accent4"/>
              </a:solidFill>
              <a:ln w="28575" cap="flat" cmpd="sng">
                <a:solidFill>
                  <a:schemeClr val="accent4"/>
                </a:solidFill>
                <a:prstDash val="solid"/>
                <a:miter lim="5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6"/>
            <p:cNvGrpSpPr/>
            <p:nvPr/>
          </p:nvGrpSpPr>
          <p:grpSpPr>
            <a:xfrm>
              <a:off x="7287500" y="1402030"/>
              <a:ext cx="791159" cy="608287"/>
              <a:chOff x="7349773" y="264075"/>
              <a:chExt cx="961077" cy="738930"/>
            </a:xfrm>
          </p:grpSpPr>
          <p:sp>
            <p:nvSpPr>
              <p:cNvPr id="499" name="Google Shape;499;p36"/>
              <p:cNvSpPr/>
              <p:nvPr/>
            </p:nvSpPr>
            <p:spPr>
              <a:xfrm>
                <a:off x="7349773" y="516552"/>
                <a:ext cx="280396" cy="280396"/>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7766124" y="796950"/>
                <a:ext cx="206055" cy="20605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6"/>
              <p:cNvSpPr/>
              <p:nvPr/>
            </p:nvSpPr>
            <p:spPr>
              <a:xfrm>
                <a:off x="8159525" y="264075"/>
                <a:ext cx="151325" cy="15132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02" name="Google Shape;502;p36"/>
          <p:cNvCxnSpPr>
            <a:cxnSpLocks/>
            <a:stCxn id="467" idx="3"/>
          </p:cNvCxnSpPr>
          <p:nvPr/>
        </p:nvCxnSpPr>
        <p:spPr>
          <a:xfrm rot="10800000" flipH="1">
            <a:off x="4764900" y="1058050"/>
            <a:ext cx="240900" cy="2436300"/>
          </a:xfrm>
          <a:prstGeom prst="bentConnector2">
            <a:avLst/>
          </a:prstGeom>
          <a:noFill/>
          <a:ln w="19050" cap="flat" cmpd="sng">
            <a:solidFill>
              <a:schemeClr val="lt2"/>
            </a:solidFill>
            <a:prstDash val="solid"/>
            <a:round/>
            <a:headEnd type="none" w="med" len="med"/>
            <a:tailEnd type="oval" w="med" len="med"/>
          </a:ln>
        </p:spPr>
      </p:cxnSp>
      <p:cxnSp>
        <p:nvCxnSpPr>
          <p:cNvPr id="503" name="Google Shape;503;p36"/>
          <p:cNvCxnSpPr/>
          <p:nvPr/>
        </p:nvCxnSpPr>
        <p:spPr>
          <a:xfrm rot="10800000" flipH="1">
            <a:off x="-329025" y="4087775"/>
            <a:ext cx="3096900" cy="913200"/>
          </a:xfrm>
          <a:prstGeom prst="bentConnector3">
            <a:avLst>
              <a:gd name="adj1" fmla="val 50000"/>
            </a:avLst>
          </a:prstGeom>
          <a:noFill/>
          <a:ln w="19050" cap="flat" cmpd="sng">
            <a:solidFill>
              <a:schemeClr val="lt2"/>
            </a:solidFill>
            <a:prstDash val="solid"/>
            <a:round/>
            <a:headEnd type="none"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The Problem</a:t>
            </a:r>
            <a:endParaRPr/>
          </a:p>
        </p:txBody>
      </p:sp>
      <p:sp>
        <p:nvSpPr>
          <p:cNvPr id="525" name="Google Shape;525;p38"/>
          <p:cNvSpPr txBox="1">
            <a:spLocks noGrp="1"/>
          </p:cNvSpPr>
          <p:nvPr>
            <p:ph type="subTitle" idx="1"/>
          </p:nvPr>
        </p:nvSpPr>
        <p:spPr>
          <a:xfrm>
            <a:off x="4827974" y="1602925"/>
            <a:ext cx="3318600" cy="2244990"/>
          </a:xfrm>
          <a:prstGeom prst="rect">
            <a:avLst/>
          </a:prstGeom>
        </p:spPr>
        <p:txBody>
          <a:bodyPr spcFirstLastPara="1" wrap="square" lIns="91425" tIns="91425" rIns="91425" bIns="91425" anchor="t" anchorCtr="0">
            <a:noAutofit/>
          </a:bodyPr>
          <a:lstStyle/>
          <a:p>
            <a:pPr marL="0" indent="0"/>
            <a:r>
              <a:rPr lang="en-US"/>
              <a:t>Using form letters can help, but without significant rewriting, it fails to stand out. Finally, many applicants wish to apply to a large pool of jobs to better their chances of receiving an offer or interview. Customized letters take a long time, even with a pre-made form letter. This prevents them from applying for more opportunities.</a:t>
            </a:r>
          </a:p>
        </p:txBody>
      </p:sp>
      <p:sp>
        <p:nvSpPr>
          <p:cNvPr id="526" name="Google Shape;526;p38"/>
          <p:cNvSpPr txBox="1">
            <a:spLocks noGrp="1"/>
          </p:cNvSpPr>
          <p:nvPr>
            <p:ph type="subTitle" idx="2"/>
          </p:nvPr>
        </p:nvSpPr>
        <p:spPr>
          <a:xfrm>
            <a:off x="997425" y="1602925"/>
            <a:ext cx="3318600" cy="2244990"/>
          </a:xfrm>
          <a:prstGeom prst="rect">
            <a:avLst/>
          </a:prstGeom>
        </p:spPr>
        <p:txBody>
          <a:bodyPr spcFirstLastPara="1" wrap="square" lIns="91425" tIns="91425" rIns="91425" bIns="91425" anchor="t" anchorCtr="0">
            <a:noAutofit/>
          </a:bodyPr>
          <a:lstStyle/>
          <a:p>
            <a:pPr marL="0" indent="0"/>
            <a:r>
              <a:rPr lang="en"/>
              <a:t>Job applications are a common part of life. In highly competitive job markets, it is essential to stick out. Applicants often write personalized cover letters, which has  many drawbacks. </a:t>
            </a:r>
            <a:r>
              <a:rPr lang="en-US"/>
              <a:t>Many applicants struggle with letter wording, formatting, and tone.  This can give a bad impression to recruiters.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70B03F66-FAD1-5A02-678C-0FB1CA8D2216}"/>
            </a:ext>
          </a:extLst>
        </p:cNvPr>
        <p:cNvGrpSpPr/>
        <p:nvPr/>
      </p:nvGrpSpPr>
      <p:grpSpPr>
        <a:xfrm>
          <a:off x="0" y="0"/>
          <a:ext cx="0" cy="0"/>
          <a:chOff x="0" y="0"/>
          <a:chExt cx="0" cy="0"/>
        </a:xfrm>
      </p:grpSpPr>
      <p:sp>
        <p:nvSpPr>
          <p:cNvPr id="466" name="Google Shape;466;p36">
            <a:extLst>
              <a:ext uri="{FF2B5EF4-FFF2-40B4-BE49-F238E27FC236}">
                <a16:creationId xmlns:a16="http://schemas.microsoft.com/office/drawing/2014/main" id="{90589647-E002-8E79-788C-425E1804A258}"/>
              </a:ext>
            </a:extLst>
          </p:cNvPr>
          <p:cNvSpPr txBox="1">
            <a:spLocks noGrp="1"/>
          </p:cNvSpPr>
          <p:nvPr>
            <p:ph type="title"/>
          </p:nvPr>
        </p:nvSpPr>
        <p:spPr>
          <a:xfrm>
            <a:off x="720000" y="2281684"/>
            <a:ext cx="4163513" cy="863366"/>
          </a:xfrm>
          <a:prstGeom prst="rect">
            <a:avLst/>
          </a:prstGeom>
        </p:spPr>
        <p:txBody>
          <a:bodyPr spcFirstLastPara="1" wrap="square" lIns="91425" tIns="91425" rIns="91425" bIns="91425" anchor="b" anchorCtr="0">
            <a:noAutofit/>
          </a:bodyPr>
          <a:lstStyle/>
          <a:p>
            <a:r>
              <a:rPr lang="en"/>
              <a:t>Our Solution</a:t>
            </a:r>
          </a:p>
        </p:txBody>
      </p:sp>
      <p:sp>
        <p:nvSpPr>
          <p:cNvPr id="467" name="Google Shape;467;p36">
            <a:extLst>
              <a:ext uri="{FF2B5EF4-FFF2-40B4-BE49-F238E27FC236}">
                <a16:creationId xmlns:a16="http://schemas.microsoft.com/office/drawing/2014/main" id="{9B3C9412-774A-AD67-E981-99DB898E3C4C}"/>
              </a:ext>
            </a:extLst>
          </p:cNvPr>
          <p:cNvSpPr txBox="1">
            <a:spLocks noGrp="1"/>
          </p:cNvSpPr>
          <p:nvPr>
            <p:ph type="subTitle" idx="1"/>
          </p:nvPr>
        </p:nvSpPr>
        <p:spPr>
          <a:xfrm>
            <a:off x="720000" y="3311500"/>
            <a:ext cx="4044900" cy="365700"/>
          </a:xfrm>
          <a:prstGeom prst="rect">
            <a:avLst/>
          </a:prstGeom>
        </p:spPr>
        <p:txBody>
          <a:bodyPr spcFirstLastPara="1" wrap="square" lIns="91425" tIns="91425" rIns="91425" bIns="91425" anchor="ctr" anchorCtr="0">
            <a:noAutofit/>
          </a:bodyPr>
          <a:lstStyle/>
          <a:p>
            <a:pPr marL="0" indent="0"/>
            <a:r>
              <a:rPr lang="en"/>
              <a:t>Our AI solution to the cover letter problem</a:t>
            </a:r>
          </a:p>
        </p:txBody>
      </p:sp>
      <p:sp>
        <p:nvSpPr>
          <p:cNvPr id="468" name="Google Shape;468;p36">
            <a:extLst>
              <a:ext uri="{FF2B5EF4-FFF2-40B4-BE49-F238E27FC236}">
                <a16:creationId xmlns:a16="http://schemas.microsoft.com/office/drawing/2014/main" id="{805CE81D-8F8D-DB8D-5053-FD826DFCC6CC}"/>
              </a:ext>
            </a:extLst>
          </p:cNvPr>
          <p:cNvSpPr txBox="1">
            <a:spLocks noGrp="1"/>
          </p:cNvSpPr>
          <p:nvPr>
            <p:ph type="title" idx="2"/>
          </p:nvPr>
        </p:nvSpPr>
        <p:spPr>
          <a:xfrm>
            <a:off x="3347022" y="1057607"/>
            <a:ext cx="1411800" cy="89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469" name="Google Shape;469;p36">
            <a:extLst>
              <a:ext uri="{FF2B5EF4-FFF2-40B4-BE49-F238E27FC236}">
                <a16:creationId xmlns:a16="http://schemas.microsoft.com/office/drawing/2014/main" id="{187E1EF2-809E-B6FA-9549-1F526377E5D1}"/>
              </a:ext>
            </a:extLst>
          </p:cNvPr>
          <p:cNvGrpSpPr/>
          <p:nvPr/>
        </p:nvGrpSpPr>
        <p:grpSpPr>
          <a:xfrm>
            <a:off x="5504532" y="1402030"/>
            <a:ext cx="3231844" cy="3156274"/>
            <a:chOff x="5504532" y="1402030"/>
            <a:chExt cx="3231844" cy="3156274"/>
          </a:xfrm>
        </p:grpSpPr>
        <p:sp>
          <p:nvSpPr>
            <p:cNvPr id="470" name="Google Shape;470;p36">
              <a:extLst>
                <a:ext uri="{FF2B5EF4-FFF2-40B4-BE49-F238E27FC236}">
                  <a16:creationId xmlns:a16="http://schemas.microsoft.com/office/drawing/2014/main" id="{32D6C3B5-4F33-6776-683B-E0CA46DB34B6}"/>
                </a:ext>
              </a:extLst>
            </p:cNvPr>
            <p:cNvSpPr/>
            <p:nvPr/>
          </p:nvSpPr>
          <p:spPr>
            <a:xfrm>
              <a:off x="8185993" y="2196872"/>
              <a:ext cx="412338" cy="411893"/>
            </a:xfrm>
            <a:custGeom>
              <a:avLst/>
              <a:gdLst/>
              <a:ahLst/>
              <a:cxnLst/>
              <a:rect l="l" t="t" r="r" b="b"/>
              <a:pathLst>
                <a:path w="6493" h="6486" fill="none" extrusionOk="0">
                  <a:moveTo>
                    <a:pt x="6486" y="3027"/>
                  </a:moveTo>
                  <a:cubicBezTo>
                    <a:pt x="6475" y="2929"/>
                    <a:pt x="6417" y="2837"/>
                    <a:pt x="6325" y="2803"/>
                  </a:cubicBezTo>
                  <a:lnTo>
                    <a:pt x="6084" y="2693"/>
                  </a:lnTo>
                  <a:cubicBezTo>
                    <a:pt x="6009" y="2665"/>
                    <a:pt x="5951" y="2601"/>
                    <a:pt x="5928" y="2521"/>
                  </a:cubicBezTo>
                  <a:lnTo>
                    <a:pt x="5928" y="2521"/>
                  </a:lnTo>
                  <a:cubicBezTo>
                    <a:pt x="5911" y="2446"/>
                    <a:pt x="5922" y="2365"/>
                    <a:pt x="5974" y="2302"/>
                  </a:cubicBezTo>
                  <a:lnTo>
                    <a:pt x="6130" y="2083"/>
                  </a:lnTo>
                  <a:cubicBezTo>
                    <a:pt x="6187" y="2009"/>
                    <a:pt x="6204" y="1899"/>
                    <a:pt x="6153" y="1813"/>
                  </a:cubicBezTo>
                  <a:cubicBezTo>
                    <a:pt x="6089" y="1681"/>
                    <a:pt x="6014" y="1560"/>
                    <a:pt x="5945" y="1445"/>
                  </a:cubicBezTo>
                  <a:cubicBezTo>
                    <a:pt x="5888" y="1364"/>
                    <a:pt x="5796" y="1312"/>
                    <a:pt x="5692" y="1330"/>
                  </a:cubicBezTo>
                  <a:lnTo>
                    <a:pt x="5427" y="1358"/>
                  </a:lnTo>
                  <a:cubicBezTo>
                    <a:pt x="5347" y="1364"/>
                    <a:pt x="5266" y="1335"/>
                    <a:pt x="5209" y="1278"/>
                  </a:cubicBezTo>
                  <a:lnTo>
                    <a:pt x="5209" y="1278"/>
                  </a:lnTo>
                  <a:cubicBezTo>
                    <a:pt x="5151" y="1220"/>
                    <a:pt x="5122" y="1145"/>
                    <a:pt x="5134" y="1065"/>
                  </a:cubicBezTo>
                  <a:lnTo>
                    <a:pt x="5163" y="800"/>
                  </a:lnTo>
                  <a:cubicBezTo>
                    <a:pt x="5174" y="696"/>
                    <a:pt x="5122" y="604"/>
                    <a:pt x="5048" y="547"/>
                  </a:cubicBezTo>
                  <a:cubicBezTo>
                    <a:pt x="4927" y="466"/>
                    <a:pt x="4806" y="397"/>
                    <a:pt x="4679" y="340"/>
                  </a:cubicBezTo>
                  <a:cubicBezTo>
                    <a:pt x="4593" y="294"/>
                    <a:pt x="4484" y="299"/>
                    <a:pt x="4403" y="357"/>
                  </a:cubicBezTo>
                  <a:lnTo>
                    <a:pt x="4190" y="518"/>
                  </a:lnTo>
                  <a:cubicBezTo>
                    <a:pt x="4127" y="570"/>
                    <a:pt x="4046" y="581"/>
                    <a:pt x="3966" y="558"/>
                  </a:cubicBezTo>
                  <a:lnTo>
                    <a:pt x="3966" y="558"/>
                  </a:lnTo>
                  <a:cubicBezTo>
                    <a:pt x="3885" y="535"/>
                    <a:pt x="3822" y="489"/>
                    <a:pt x="3793" y="409"/>
                  </a:cubicBezTo>
                  <a:lnTo>
                    <a:pt x="3684" y="167"/>
                  </a:lnTo>
                  <a:cubicBezTo>
                    <a:pt x="3649" y="81"/>
                    <a:pt x="3563" y="12"/>
                    <a:pt x="3459" y="6"/>
                  </a:cubicBezTo>
                  <a:cubicBezTo>
                    <a:pt x="3390" y="0"/>
                    <a:pt x="3315" y="0"/>
                    <a:pt x="3246" y="0"/>
                  </a:cubicBezTo>
                  <a:cubicBezTo>
                    <a:pt x="3172" y="0"/>
                    <a:pt x="3103" y="0"/>
                    <a:pt x="3028" y="6"/>
                  </a:cubicBezTo>
                  <a:cubicBezTo>
                    <a:pt x="2930" y="12"/>
                    <a:pt x="2849" y="69"/>
                    <a:pt x="2809" y="167"/>
                  </a:cubicBezTo>
                  <a:lnTo>
                    <a:pt x="2700" y="409"/>
                  </a:lnTo>
                  <a:cubicBezTo>
                    <a:pt x="2671" y="484"/>
                    <a:pt x="2608" y="541"/>
                    <a:pt x="2527" y="558"/>
                  </a:cubicBezTo>
                  <a:lnTo>
                    <a:pt x="2527" y="558"/>
                  </a:lnTo>
                  <a:cubicBezTo>
                    <a:pt x="2446" y="581"/>
                    <a:pt x="2366" y="570"/>
                    <a:pt x="2303" y="518"/>
                  </a:cubicBezTo>
                  <a:lnTo>
                    <a:pt x="2090" y="357"/>
                  </a:lnTo>
                  <a:cubicBezTo>
                    <a:pt x="2009" y="299"/>
                    <a:pt x="1900" y="288"/>
                    <a:pt x="1813" y="340"/>
                  </a:cubicBezTo>
                  <a:cubicBezTo>
                    <a:pt x="1687" y="403"/>
                    <a:pt x="1560" y="472"/>
                    <a:pt x="1445" y="547"/>
                  </a:cubicBezTo>
                  <a:cubicBezTo>
                    <a:pt x="1370" y="604"/>
                    <a:pt x="1319" y="696"/>
                    <a:pt x="1330" y="800"/>
                  </a:cubicBezTo>
                  <a:lnTo>
                    <a:pt x="1359" y="1065"/>
                  </a:lnTo>
                  <a:cubicBezTo>
                    <a:pt x="1370" y="1145"/>
                    <a:pt x="1342" y="1220"/>
                    <a:pt x="1284" y="1278"/>
                  </a:cubicBezTo>
                  <a:lnTo>
                    <a:pt x="1284" y="1278"/>
                  </a:lnTo>
                  <a:cubicBezTo>
                    <a:pt x="1226" y="1335"/>
                    <a:pt x="1146" y="1364"/>
                    <a:pt x="1065" y="1358"/>
                  </a:cubicBezTo>
                  <a:lnTo>
                    <a:pt x="801" y="1330"/>
                  </a:lnTo>
                  <a:cubicBezTo>
                    <a:pt x="697" y="1318"/>
                    <a:pt x="605" y="1364"/>
                    <a:pt x="547" y="1445"/>
                  </a:cubicBezTo>
                  <a:cubicBezTo>
                    <a:pt x="467" y="1560"/>
                    <a:pt x="398" y="1681"/>
                    <a:pt x="340" y="1813"/>
                  </a:cubicBezTo>
                  <a:cubicBezTo>
                    <a:pt x="294" y="1899"/>
                    <a:pt x="306" y="2003"/>
                    <a:pt x="363" y="2083"/>
                  </a:cubicBezTo>
                  <a:lnTo>
                    <a:pt x="519" y="2302"/>
                  </a:lnTo>
                  <a:cubicBezTo>
                    <a:pt x="570" y="2365"/>
                    <a:pt x="582" y="2446"/>
                    <a:pt x="565" y="2521"/>
                  </a:cubicBezTo>
                  <a:lnTo>
                    <a:pt x="565" y="2521"/>
                  </a:lnTo>
                  <a:cubicBezTo>
                    <a:pt x="542" y="2601"/>
                    <a:pt x="490" y="2665"/>
                    <a:pt x="409" y="2693"/>
                  </a:cubicBezTo>
                  <a:lnTo>
                    <a:pt x="168" y="2803"/>
                  </a:lnTo>
                  <a:cubicBezTo>
                    <a:pt x="81" y="2837"/>
                    <a:pt x="18" y="2924"/>
                    <a:pt x="6" y="3027"/>
                  </a:cubicBezTo>
                  <a:cubicBezTo>
                    <a:pt x="1" y="3102"/>
                    <a:pt x="1" y="3171"/>
                    <a:pt x="1" y="3246"/>
                  </a:cubicBezTo>
                  <a:cubicBezTo>
                    <a:pt x="1" y="3315"/>
                    <a:pt x="1" y="3390"/>
                    <a:pt x="6" y="3459"/>
                  </a:cubicBezTo>
                  <a:cubicBezTo>
                    <a:pt x="18" y="3557"/>
                    <a:pt x="75" y="3637"/>
                    <a:pt x="168" y="3683"/>
                  </a:cubicBezTo>
                  <a:lnTo>
                    <a:pt x="409" y="3793"/>
                  </a:lnTo>
                  <a:cubicBezTo>
                    <a:pt x="484" y="3821"/>
                    <a:pt x="542" y="3885"/>
                    <a:pt x="565" y="3965"/>
                  </a:cubicBezTo>
                  <a:lnTo>
                    <a:pt x="565" y="3965"/>
                  </a:lnTo>
                  <a:cubicBezTo>
                    <a:pt x="582" y="4040"/>
                    <a:pt x="570" y="4121"/>
                    <a:pt x="519" y="4184"/>
                  </a:cubicBezTo>
                  <a:lnTo>
                    <a:pt x="363" y="4403"/>
                  </a:lnTo>
                  <a:cubicBezTo>
                    <a:pt x="306" y="4483"/>
                    <a:pt x="288" y="4587"/>
                    <a:pt x="340" y="4673"/>
                  </a:cubicBezTo>
                  <a:cubicBezTo>
                    <a:pt x="404" y="4805"/>
                    <a:pt x="478" y="4926"/>
                    <a:pt x="547" y="5041"/>
                  </a:cubicBezTo>
                  <a:cubicBezTo>
                    <a:pt x="605" y="5122"/>
                    <a:pt x="697" y="5174"/>
                    <a:pt x="801" y="5156"/>
                  </a:cubicBezTo>
                  <a:lnTo>
                    <a:pt x="1065" y="5128"/>
                  </a:lnTo>
                  <a:cubicBezTo>
                    <a:pt x="1146" y="5122"/>
                    <a:pt x="1226" y="5151"/>
                    <a:pt x="1284" y="5208"/>
                  </a:cubicBezTo>
                  <a:lnTo>
                    <a:pt x="1284" y="5208"/>
                  </a:lnTo>
                  <a:cubicBezTo>
                    <a:pt x="1342" y="5266"/>
                    <a:pt x="1370" y="5346"/>
                    <a:pt x="1359" y="5421"/>
                  </a:cubicBezTo>
                  <a:lnTo>
                    <a:pt x="1330" y="5692"/>
                  </a:lnTo>
                  <a:cubicBezTo>
                    <a:pt x="1319" y="5789"/>
                    <a:pt x="1370" y="5882"/>
                    <a:pt x="1445" y="5939"/>
                  </a:cubicBezTo>
                  <a:cubicBezTo>
                    <a:pt x="1560" y="6020"/>
                    <a:pt x="1687" y="6094"/>
                    <a:pt x="1813" y="6152"/>
                  </a:cubicBezTo>
                  <a:cubicBezTo>
                    <a:pt x="1900" y="6192"/>
                    <a:pt x="2009" y="6187"/>
                    <a:pt x="2090" y="6129"/>
                  </a:cubicBezTo>
                  <a:lnTo>
                    <a:pt x="2303" y="5968"/>
                  </a:lnTo>
                  <a:cubicBezTo>
                    <a:pt x="2366" y="5922"/>
                    <a:pt x="2446" y="5905"/>
                    <a:pt x="2527" y="5928"/>
                  </a:cubicBezTo>
                  <a:lnTo>
                    <a:pt x="2527" y="5928"/>
                  </a:lnTo>
                  <a:cubicBezTo>
                    <a:pt x="2608" y="5951"/>
                    <a:pt x="2671" y="5997"/>
                    <a:pt x="2700" y="6077"/>
                  </a:cubicBezTo>
                  <a:lnTo>
                    <a:pt x="2809" y="6325"/>
                  </a:lnTo>
                  <a:cubicBezTo>
                    <a:pt x="2844" y="6411"/>
                    <a:pt x="2930" y="6474"/>
                    <a:pt x="3028" y="6480"/>
                  </a:cubicBezTo>
                  <a:cubicBezTo>
                    <a:pt x="3103" y="6486"/>
                    <a:pt x="3172" y="6486"/>
                    <a:pt x="3246" y="6486"/>
                  </a:cubicBezTo>
                  <a:cubicBezTo>
                    <a:pt x="3315" y="6486"/>
                    <a:pt x="3390" y="6486"/>
                    <a:pt x="3459" y="6480"/>
                  </a:cubicBezTo>
                  <a:cubicBezTo>
                    <a:pt x="3563" y="6474"/>
                    <a:pt x="3643" y="6417"/>
                    <a:pt x="3684" y="6325"/>
                  </a:cubicBezTo>
                  <a:lnTo>
                    <a:pt x="3793" y="6077"/>
                  </a:lnTo>
                  <a:cubicBezTo>
                    <a:pt x="3822" y="6008"/>
                    <a:pt x="3885" y="5951"/>
                    <a:pt x="3966" y="5928"/>
                  </a:cubicBezTo>
                  <a:lnTo>
                    <a:pt x="3966" y="5928"/>
                  </a:lnTo>
                  <a:cubicBezTo>
                    <a:pt x="4046" y="5905"/>
                    <a:pt x="4121" y="5922"/>
                    <a:pt x="4190" y="5968"/>
                  </a:cubicBezTo>
                  <a:lnTo>
                    <a:pt x="4403" y="6129"/>
                  </a:lnTo>
                  <a:cubicBezTo>
                    <a:pt x="4484" y="6187"/>
                    <a:pt x="4593" y="6198"/>
                    <a:pt x="4679" y="6152"/>
                  </a:cubicBezTo>
                  <a:cubicBezTo>
                    <a:pt x="4806" y="6083"/>
                    <a:pt x="4927" y="6014"/>
                    <a:pt x="5048" y="5939"/>
                  </a:cubicBezTo>
                  <a:cubicBezTo>
                    <a:pt x="5122" y="5882"/>
                    <a:pt x="5174" y="5789"/>
                    <a:pt x="5163" y="5692"/>
                  </a:cubicBezTo>
                  <a:lnTo>
                    <a:pt x="5134" y="5421"/>
                  </a:lnTo>
                  <a:cubicBezTo>
                    <a:pt x="5122" y="5346"/>
                    <a:pt x="5151" y="5266"/>
                    <a:pt x="5209" y="5208"/>
                  </a:cubicBezTo>
                  <a:lnTo>
                    <a:pt x="5209" y="5208"/>
                  </a:lnTo>
                  <a:cubicBezTo>
                    <a:pt x="5266" y="5151"/>
                    <a:pt x="5347" y="5122"/>
                    <a:pt x="5427" y="5128"/>
                  </a:cubicBezTo>
                  <a:lnTo>
                    <a:pt x="5692" y="5156"/>
                  </a:lnTo>
                  <a:cubicBezTo>
                    <a:pt x="5796" y="5174"/>
                    <a:pt x="5888" y="5122"/>
                    <a:pt x="5945" y="5041"/>
                  </a:cubicBezTo>
                  <a:cubicBezTo>
                    <a:pt x="6026" y="4926"/>
                    <a:pt x="6095" y="4805"/>
                    <a:pt x="6153" y="4673"/>
                  </a:cubicBezTo>
                  <a:cubicBezTo>
                    <a:pt x="6199" y="4587"/>
                    <a:pt x="6187" y="4483"/>
                    <a:pt x="6130" y="4403"/>
                  </a:cubicBezTo>
                  <a:lnTo>
                    <a:pt x="5974" y="4184"/>
                  </a:lnTo>
                  <a:cubicBezTo>
                    <a:pt x="5922" y="4121"/>
                    <a:pt x="5911" y="4040"/>
                    <a:pt x="5928" y="3965"/>
                  </a:cubicBezTo>
                  <a:lnTo>
                    <a:pt x="5928" y="3965"/>
                  </a:lnTo>
                  <a:cubicBezTo>
                    <a:pt x="5951" y="3885"/>
                    <a:pt x="6003" y="3821"/>
                    <a:pt x="6084" y="3793"/>
                  </a:cubicBezTo>
                  <a:lnTo>
                    <a:pt x="6325" y="3683"/>
                  </a:lnTo>
                  <a:cubicBezTo>
                    <a:pt x="6412" y="3649"/>
                    <a:pt x="6475" y="3562"/>
                    <a:pt x="6486" y="3459"/>
                  </a:cubicBezTo>
                  <a:cubicBezTo>
                    <a:pt x="6492" y="3390"/>
                    <a:pt x="6492" y="3315"/>
                    <a:pt x="6492" y="3246"/>
                  </a:cubicBezTo>
                  <a:cubicBezTo>
                    <a:pt x="6492" y="3171"/>
                    <a:pt x="6486" y="3102"/>
                    <a:pt x="6486" y="3027"/>
                  </a:cubicBezTo>
                  <a:close/>
                  <a:moveTo>
                    <a:pt x="3246" y="4368"/>
                  </a:moveTo>
                  <a:cubicBezTo>
                    <a:pt x="2625" y="4368"/>
                    <a:pt x="2124" y="3862"/>
                    <a:pt x="2124" y="3246"/>
                  </a:cubicBezTo>
                  <a:cubicBezTo>
                    <a:pt x="2124" y="2624"/>
                    <a:pt x="2625" y="2124"/>
                    <a:pt x="3246" y="2124"/>
                  </a:cubicBezTo>
                  <a:cubicBezTo>
                    <a:pt x="3868" y="2124"/>
                    <a:pt x="4369" y="2624"/>
                    <a:pt x="4369" y="3246"/>
                  </a:cubicBezTo>
                  <a:cubicBezTo>
                    <a:pt x="4369" y="3862"/>
                    <a:pt x="3868" y="4368"/>
                    <a:pt x="3246" y="4368"/>
                  </a:cubicBezTo>
                  <a:close/>
                </a:path>
              </a:pathLst>
            </a:custGeom>
            <a:solidFill>
              <a:srgbClr val="134F5C">
                <a:alpha val="56600"/>
              </a:srgbClr>
            </a:solidFill>
            <a:ln w="19050" cap="flat" cmpd="sng">
              <a:solidFill>
                <a:schemeClr val="lt2"/>
              </a:solidFill>
              <a:prstDash val="solid"/>
              <a:miter lim="5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a:extLst>
                <a:ext uri="{FF2B5EF4-FFF2-40B4-BE49-F238E27FC236}">
                  <a16:creationId xmlns:a16="http://schemas.microsoft.com/office/drawing/2014/main" id="{0B7BEFAB-742E-56F0-6216-4BE9190D2959}"/>
                </a:ext>
              </a:extLst>
            </p:cNvPr>
            <p:cNvSpPr/>
            <p:nvPr/>
          </p:nvSpPr>
          <p:spPr>
            <a:xfrm>
              <a:off x="5504532" y="4432120"/>
              <a:ext cx="3102092" cy="126184"/>
            </a:xfrm>
            <a:custGeom>
              <a:avLst/>
              <a:gdLst/>
              <a:ahLst/>
              <a:cxnLst/>
              <a:rect l="l" t="t" r="r" b="b"/>
              <a:pathLst>
                <a:path w="48848" h="1987" extrusionOk="0">
                  <a:moveTo>
                    <a:pt x="48848" y="996"/>
                  </a:moveTo>
                  <a:cubicBezTo>
                    <a:pt x="48848" y="1543"/>
                    <a:pt x="37914" y="1986"/>
                    <a:pt x="24424" y="1986"/>
                  </a:cubicBezTo>
                  <a:cubicBezTo>
                    <a:pt x="10935" y="1986"/>
                    <a:pt x="1" y="1543"/>
                    <a:pt x="1" y="996"/>
                  </a:cubicBezTo>
                  <a:cubicBezTo>
                    <a:pt x="1" y="450"/>
                    <a:pt x="10935" y="1"/>
                    <a:pt x="24424" y="1"/>
                  </a:cubicBezTo>
                  <a:cubicBezTo>
                    <a:pt x="37914" y="1"/>
                    <a:pt x="48848" y="450"/>
                    <a:pt x="48848" y="996"/>
                  </a:cubicBezTo>
                  <a:close/>
                </a:path>
              </a:pathLst>
            </a:custGeom>
            <a:solidFill>
              <a:srgbClr val="134F5C">
                <a:alpha val="32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36">
              <a:extLst>
                <a:ext uri="{FF2B5EF4-FFF2-40B4-BE49-F238E27FC236}">
                  <a16:creationId xmlns:a16="http://schemas.microsoft.com/office/drawing/2014/main" id="{B2A9952B-173F-277C-3622-10FB2BEF0D92}"/>
                </a:ext>
              </a:extLst>
            </p:cNvPr>
            <p:cNvGrpSpPr/>
            <p:nvPr/>
          </p:nvGrpSpPr>
          <p:grpSpPr>
            <a:xfrm>
              <a:off x="5836805" y="2286450"/>
              <a:ext cx="2491776" cy="2195831"/>
              <a:chOff x="5450286" y="1617112"/>
              <a:chExt cx="3026938" cy="2667433"/>
            </a:xfrm>
          </p:grpSpPr>
          <p:sp>
            <p:nvSpPr>
              <p:cNvPr id="473" name="Google Shape;473;p36">
                <a:extLst>
                  <a:ext uri="{FF2B5EF4-FFF2-40B4-BE49-F238E27FC236}">
                    <a16:creationId xmlns:a16="http://schemas.microsoft.com/office/drawing/2014/main" id="{7913503B-9348-8E2A-AD9B-447923AB28B5}"/>
                  </a:ext>
                </a:extLst>
              </p:cNvPr>
              <p:cNvSpPr/>
              <p:nvPr/>
            </p:nvSpPr>
            <p:spPr>
              <a:xfrm>
                <a:off x="6264500" y="3865802"/>
                <a:ext cx="1398099" cy="418743"/>
              </a:xfrm>
              <a:custGeom>
                <a:avLst/>
                <a:gdLst/>
                <a:ahLst/>
                <a:cxnLst/>
                <a:rect l="l" t="t" r="r" b="b"/>
                <a:pathLst>
                  <a:path w="18123" h="5428" extrusionOk="0">
                    <a:moveTo>
                      <a:pt x="14836" y="2838"/>
                    </a:moveTo>
                    <a:cubicBezTo>
                      <a:pt x="14652" y="2130"/>
                      <a:pt x="14255" y="0"/>
                      <a:pt x="14255" y="0"/>
                    </a:cubicBezTo>
                    <a:lnTo>
                      <a:pt x="3868" y="0"/>
                    </a:lnTo>
                    <a:cubicBezTo>
                      <a:pt x="3868" y="0"/>
                      <a:pt x="3476" y="2130"/>
                      <a:pt x="3286" y="2838"/>
                    </a:cubicBezTo>
                    <a:cubicBezTo>
                      <a:pt x="3004" y="3896"/>
                      <a:pt x="1819" y="4616"/>
                      <a:pt x="541" y="4616"/>
                    </a:cubicBezTo>
                    <a:lnTo>
                      <a:pt x="541" y="4616"/>
                    </a:lnTo>
                    <a:cubicBezTo>
                      <a:pt x="242" y="4616"/>
                      <a:pt x="0" y="4817"/>
                      <a:pt x="0" y="5065"/>
                    </a:cubicBezTo>
                    <a:lnTo>
                      <a:pt x="0" y="5427"/>
                    </a:lnTo>
                    <a:lnTo>
                      <a:pt x="18122" y="5427"/>
                    </a:lnTo>
                    <a:lnTo>
                      <a:pt x="18122" y="5065"/>
                    </a:lnTo>
                    <a:cubicBezTo>
                      <a:pt x="18122" y="4817"/>
                      <a:pt x="17881" y="4616"/>
                      <a:pt x="17581" y="4616"/>
                    </a:cubicBezTo>
                    <a:lnTo>
                      <a:pt x="17581" y="4616"/>
                    </a:lnTo>
                    <a:cubicBezTo>
                      <a:pt x="16310" y="4616"/>
                      <a:pt x="15118" y="3896"/>
                      <a:pt x="14836" y="283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a:extLst>
                  <a:ext uri="{FF2B5EF4-FFF2-40B4-BE49-F238E27FC236}">
                    <a16:creationId xmlns:a16="http://schemas.microsoft.com/office/drawing/2014/main" id="{11CFB3D4-DC5A-1C22-D6F7-6962C8894F3F}"/>
                  </a:ext>
                </a:extLst>
              </p:cNvPr>
              <p:cNvSpPr/>
              <p:nvPr/>
            </p:nvSpPr>
            <p:spPr>
              <a:xfrm>
                <a:off x="5450286" y="1617112"/>
                <a:ext cx="3026938" cy="2265594"/>
              </a:xfrm>
              <a:custGeom>
                <a:avLst/>
                <a:gdLst/>
                <a:ahLst/>
                <a:cxnLst/>
                <a:rect l="l" t="t" r="r" b="b"/>
                <a:pathLst>
                  <a:path w="39237" h="29368" extrusionOk="0">
                    <a:moveTo>
                      <a:pt x="38477" y="29367"/>
                    </a:moveTo>
                    <a:lnTo>
                      <a:pt x="754" y="29367"/>
                    </a:lnTo>
                    <a:cubicBezTo>
                      <a:pt x="340" y="29367"/>
                      <a:pt x="0" y="29028"/>
                      <a:pt x="0" y="28613"/>
                    </a:cubicBezTo>
                    <a:lnTo>
                      <a:pt x="0" y="760"/>
                    </a:lnTo>
                    <a:cubicBezTo>
                      <a:pt x="0" y="340"/>
                      <a:pt x="340" y="0"/>
                      <a:pt x="754" y="0"/>
                    </a:cubicBezTo>
                    <a:lnTo>
                      <a:pt x="38477" y="0"/>
                    </a:lnTo>
                    <a:cubicBezTo>
                      <a:pt x="38897" y="0"/>
                      <a:pt x="39236" y="340"/>
                      <a:pt x="39236" y="760"/>
                    </a:cubicBezTo>
                    <a:lnTo>
                      <a:pt x="39236" y="28613"/>
                    </a:lnTo>
                    <a:cubicBezTo>
                      <a:pt x="39236" y="29028"/>
                      <a:pt x="38897" y="29367"/>
                      <a:pt x="38477" y="293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a:extLst>
                  <a:ext uri="{FF2B5EF4-FFF2-40B4-BE49-F238E27FC236}">
                    <a16:creationId xmlns:a16="http://schemas.microsoft.com/office/drawing/2014/main" id="{312146B5-30BA-7861-A464-F96A6E307B22}"/>
                  </a:ext>
                </a:extLst>
              </p:cNvPr>
              <p:cNvSpPr/>
              <p:nvPr/>
            </p:nvSpPr>
            <p:spPr>
              <a:xfrm>
                <a:off x="5450286" y="1617112"/>
                <a:ext cx="3026938" cy="2039174"/>
              </a:xfrm>
              <a:custGeom>
                <a:avLst/>
                <a:gdLst/>
                <a:ahLst/>
                <a:cxnLst/>
                <a:rect l="l" t="t" r="r" b="b"/>
                <a:pathLst>
                  <a:path w="39237" h="26433" extrusionOk="0">
                    <a:moveTo>
                      <a:pt x="39236" y="26432"/>
                    </a:moveTo>
                    <a:lnTo>
                      <a:pt x="39236" y="1238"/>
                    </a:lnTo>
                    <a:cubicBezTo>
                      <a:pt x="39236" y="559"/>
                      <a:pt x="38678" y="0"/>
                      <a:pt x="37999" y="0"/>
                    </a:cubicBezTo>
                    <a:lnTo>
                      <a:pt x="1237" y="0"/>
                    </a:lnTo>
                    <a:cubicBezTo>
                      <a:pt x="553" y="0"/>
                      <a:pt x="0" y="559"/>
                      <a:pt x="0" y="1238"/>
                    </a:cubicBezTo>
                    <a:lnTo>
                      <a:pt x="0" y="2643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a:extLst>
                  <a:ext uri="{FF2B5EF4-FFF2-40B4-BE49-F238E27FC236}">
                    <a16:creationId xmlns:a16="http://schemas.microsoft.com/office/drawing/2014/main" id="{E93B2C30-D5DC-A16C-E584-FF5F72369D9F}"/>
                  </a:ext>
                </a:extLst>
              </p:cNvPr>
              <p:cNvSpPr/>
              <p:nvPr/>
            </p:nvSpPr>
            <p:spPr>
              <a:xfrm>
                <a:off x="5563461" y="1742322"/>
                <a:ext cx="2799669" cy="1789224"/>
              </a:xfrm>
              <a:custGeom>
                <a:avLst/>
                <a:gdLst/>
                <a:ahLst/>
                <a:cxnLst/>
                <a:rect l="l" t="t" r="r" b="b"/>
                <a:pathLst>
                  <a:path w="36291" h="23193" extrusionOk="0">
                    <a:moveTo>
                      <a:pt x="1" y="0"/>
                    </a:moveTo>
                    <a:lnTo>
                      <a:pt x="36290" y="0"/>
                    </a:lnTo>
                    <a:lnTo>
                      <a:pt x="36290" y="23192"/>
                    </a:lnTo>
                    <a:lnTo>
                      <a:pt x="1" y="23192"/>
                    </a:ln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a:extLst>
                  <a:ext uri="{FF2B5EF4-FFF2-40B4-BE49-F238E27FC236}">
                    <a16:creationId xmlns:a16="http://schemas.microsoft.com/office/drawing/2014/main" id="{39288842-937B-714C-B2CC-D9E1B2A593FA}"/>
                  </a:ext>
                </a:extLst>
              </p:cNvPr>
              <p:cNvSpPr/>
              <p:nvPr/>
            </p:nvSpPr>
            <p:spPr>
              <a:xfrm>
                <a:off x="5572333" y="1751194"/>
                <a:ext cx="2781926" cy="1771403"/>
              </a:xfrm>
              <a:custGeom>
                <a:avLst/>
                <a:gdLst/>
                <a:ahLst/>
                <a:cxnLst/>
                <a:rect l="l" t="t" r="r" b="b"/>
                <a:pathLst>
                  <a:path w="36061" h="22962" extrusionOk="0">
                    <a:moveTo>
                      <a:pt x="1" y="22962"/>
                    </a:moveTo>
                    <a:lnTo>
                      <a:pt x="1" y="0"/>
                    </a:lnTo>
                    <a:lnTo>
                      <a:pt x="36060" y="0"/>
                    </a:lnTo>
                    <a:lnTo>
                      <a:pt x="36060" y="2296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36">
              <a:extLst>
                <a:ext uri="{FF2B5EF4-FFF2-40B4-BE49-F238E27FC236}">
                  <a16:creationId xmlns:a16="http://schemas.microsoft.com/office/drawing/2014/main" id="{88829F6B-D4B9-25FE-F74B-A715B7999F83}"/>
                </a:ext>
              </a:extLst>
            </p:cNvPr>
            <p:cNvGrpSpPr/>
            <p:nvPr/>
          </p:nvGrpSpPr>
          <p:grpSpPr>
            <a:xfrm>
              <a:off x="6080934" y="2562938"/>
              <a:ext cx="588467" cy="576350"/>
              <a:chOff x="5608702" y="2132055"/>
              <a:chExt cx="956079" cy="936392"/>
            </a:xfrm>
          </p:grpSpPr>
          <p:grpSp>
            <p:nvGrpSpPr>
              <p:cNvPr id="479" name="Google Shape;479;p36">
                <a:extLst>
                  <a:ext uri="{FF2B5EF4-FFF2-40B4-BE49-F238E27FC236}">
                    <a16:creationId xmlns:a16="http://schemas.microsoft.com/office/drawing/2014/main" id="{00A99B4C-D122-ECAE-152E-B9F946D10012}"/>
                  </a:ext>
                </a:extLst>
              </p:cNvPr>
              <p:cNvGrpSpPr/>
              <p:nvPr/>
            </p:nvGrpSpPr>
            <p:grpSpPr>
              <a:xfrm>
                <a:off x="5608702" y="2132055"/>
                <a:ext cx="956079" cy="936392"/>
                <a:chOff x="5194542" y="1480793"/>
                <a:chExt cx="1161418" cy="1137503"/>
              </a:xfrm>
            </p:grpSpPr>
            <p:sp>
              <p:nvSpPr>
                <p:cNvPr id="480" name="Google Shape;480;p36">
                  <a:extLst>
                    <a:ext uri="{FF2B5EF4-FFF2-40B4-BE49-F238E27FC236}">
                      <a16:creationId xmlns:a16="http://schemas.microsoft.com/office/drawing/2014/main" id="{08567EE5-8A96-DCBE-BB7B-B96FC1A96F40}"/>
                    </a:ext>
                  </a:extLst>
                </p:cNvPr>
                <p:cNvSpPr/>
                <p:nvPr/>
              </p:nvSpPr>
              <p:spPr>
                <a:xfrm>
                  <a:off x="5194542" y="1480793"/>
                  <a:ext cx="1161418" cy="1137503"/>
                </a:xfrm>
                <a:custGeom>
                  <a:avLst/>
                  <a:gdLst/>
                  <a:ahLst/>
                  <a:cxnLst/>
                  <a:rect l="l" t="t" r="r" b="b"/>
                  <a:pathLst>
                    <a:path w="15055" h="14745" extrusionOk="0">
                      <a:moveTo>
                        <a:pt x="13806" y="14744"/>
                      </a:moveTo>
                      <a:cubicBezTo>
                        <a:pt x="13697" y="14744"/>
                        <a:pt x="13593" y="14733"/>
                        <a:pt x="13495" y="14704"/>
                      </a:cubicBezTo>
                      <a:lnTo>
                        <a:pt x="10451" y="13870"/>
                      </a:lnTo>
                      <a:cubicBezTo>
                        <a:pt x="9473" y="14342"/>
                        <a:pt x="8379" y="14589"/>
                        <a:pt x="7292" y="14589"/>
                      </a:cubicBezTo>
                      <a:cubicBezTo>
                        <a:pt x="3275" y="14589"/>
                        <a:pt x="0" y="11315"/>
                        <a:pt x="0" y="7292"/>
                      </a:cubicBezTo>
                      <a:cubicBezTo>
                        <a:pt x="0" y="3269"/>
                        <a:pt x="3275" y="1"/>
                        <a:pt x="7292" y="1"/>
                      </a:cubicBezTo>
                      <a:cubicBezTo>
                        <a:pt x="11314" y="1"/>
                        <a:pt x="14589" y="3275"/>
                        <a:pt x="14589" y="7292"/>
                      </a:cubicBezTo>
                      <a:cubicBezTo>
                        <a:pt x="14589" y="8437"/>
                        <a:pt x="14313" y="9577"/>
                        <a:pt x="13806" y="10589"/>
                      </a:cubicBezTo>
                      <a:lnTo>
                        <a:pt x="14882" y="13122"/>
                      </a:lnTo>
                      <a:cubicBezTo>
                        <a:pt x="15055" y="13530"/>
                        <a:pt x="14986" y="14014"/>
                        <a:pt x="14687" y="14353"/>
                      </a:cubicBezTo>
                      <a:cubicBezTo>
                        <a:pt x="14456" y="14601"/>
                        <a:pt x="14140" y="14744"/>
                        <a:pt x="13806" y="14744"/>
                      </a:cubicBezTo>
                      <a:close/>
                      <a:moveTo>
                        <a:pt x="10445" y="13749"/>
                      </a:moveTo>
                      <a:lnTo>
                        <a:pt x="13524" y="14595"/>
                      </a:lnTo>
                      <a:cubicBezTo>
                        <a:pt x="13616" y="14624"/>
                        <a:pt x="13708" y="14629"/>
                        <a:pt x="13806" y="14629"/>
                      </a:cubicBezTo>
                      <a:cubicBezTo>
                        <a:pt x="14105" y="14629"/>
                        <a:pt x="14399" y="14503"/>
                        <a:pt x="14600" y="14273"/>
                      </a:cubicBezTo>
                      <a:cubicBezTo>
                        <a:pt x="14871" y="13968"/>
                        <a:pt x="14940" y="13530"/>
                        <a:pt x="14784" y="13156"/>
                      </a:cubicBezTo>
                      <a:lnTo>
                        <a:pt x="13680" y="10572"/>
                      </a:lnTo>
                      <a:lnTo>
                        <a:pt x="13697" y="10555"/>
                      </a:lnTo>
                      <a:cubicBezTo>
                        <a:pt x="14209" y="9548"/>
                        <a:pt x="14479" y="8414"/>
                        <a:pt x="14479" y="7286"/>
                      </a:cubicBezTo>
                      <a:cubicBezTo>
                        <a:pt x="14479" y="3333"/>
                        <a:pt x="11257" y="110"/>
                        <a:pt x="7297" y="110"/>
                      </a:cubicBezTo>
                      <a:cubicBezTo>
                        <a:pt x="3344" y="110"/>
                        <a:pt x="121" y="3333"/>
                        <a:pt x="121" y="7286"/>
                      </a:cubicBezTo>
                      <a:cubicBezTo>
                        <a:pt x="121" y="11245"/>
                        <a:pt x="3344" y="14468"/>
                        <a:pt x="7297" y="14468"/>
                      </a:cubicBezTo>
                      <a:cubicBezTo>
                        <a:pt x="8379" y="14468"/>
                        <a:pt x="9455" y="14215"/>
                        <a:pt x="10428" y="13749"/>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a:extLst>
                    <a:ext uri="{FF2B5EF4-FFF2-40B4-BE49-F238E27FC236}">
                      <a16:creationId xmlns:a16="http://schemas.microsoft.com/office/drawing/2014/main" id="{F5F6B8A9-854B-C068-B7C0-C941CF07E17E}"/>
                    </a:ext>
                  </a:extLst>
                </p:cNvPr>
                <p:cNvSpPr/>
                <p:nvPr/>
              </p:nvSpPr>
              <p:spPr>
                <a:xfrm>
                  <a:off x="5285576" y="1571827"/>
                  <a:ext cx="974110" cy="956752"/>
                </a:xfrm>
                <a:custGeom>
                  <a:avLst/>
                  <a:gdLst/>
                  <a:ahLst/>
                  <a:cxnLst/>
                  <a:rect l="l" t="t" r="r" b="b"/>
                  <a:pathLst>
                    <a:path w="12627" h="12402" extrusionOk="0">
                      <a:moveTo>
                        <a:pt x="12626" y="12402"/>
                      </a:moveTo>
                      <a:lnTo>
                        <a:pt x="11320" y="9346"/>
                      </a:lnTo>
                      <a:cubicBezTo>
                        <a:pt x="11907" y="8408"/>
                        <a:pt x="12241" y="7303"/>
                        <a:pt x="12241" y="6123"/>
                      </a:cubicBezTo>
                      <a:cubicBezTo>
                        <a:pt x="12241" y="2740"/>
                        <a:pt x="9501" y="0"/>
                        <a:pt x="6123" y="0"/>
                      </a:cubicBezTo>
                      <a:cubicBezTo>
                        <a:pt x="2739" y="0"/>
                        <a:pt x="0" y="2740"/>
                        <a:pt x="0" y="6123"/>
                      </a:cubicBezTo>
                      <a:cubicBezTo>
                        <a:pt x="0" y="9502"/>
                        <a:pt x="2739" y="12241"/>
                        <a:pt x="6123" y="12241"/>
                      </a:cubicBezTo>
                      <a:cubicBezTo>
                        <a:pt x="7222" y="12241"/>
                        <a:pt x="8258" y="11947"/>
                        <a:pt x="9150" y="114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36">
                <a:extLst>
                  <a:ext uri="{FF2B5EF4-FFF2-40B4-BE49-F238E27FC236}">
                    <a16:creationId xmlns:a16="http://schemas.microsoft.com/office/drawing/2014/main" id="{377224C3-D046-3152-25F7-A2BD68DC399D}"/>
                  </a:ext>
                </a:extLst>
              </p:cNvPr>
              <p:cNvSpPr/>
              <p:nvPr/>
            </p:nvSpPr>
            <p:spPr>
              <a:xfrm>
                <a:off x="5863051" y="2445274"/>
                <a:ext cx="400272" cy="322732"/>
              </a:xfrm>
              <a:custGeom>
                <a:avLst/>
                <a:gdLst/>
                <a:ahLst/>
                <a:cxnLst/>
                <a:rect l="l" t="t" r="r" b="b"/>
                <a:pathLst>
                  <a:path w="6303" h="5082" extrusionOk="0">
                    <a:moveTo>
                      <a:pt x="4489" y="0"/>
                    </a:moveTo>
                    <a:lnTo>
                      <a:pt x="5232" y="0"/>
                    </a:lnTo>
                    <a:cubicBezTo>
                      <a:pt x="5819" y="0"/>
                      <a:pt x="6302" y="484"/>
                      <a:pt x="6302" y="1077"/>
                    </a:cubicBezTo>
                    <a:lnTo>
                      <a:pt x="6302" y="2889"/>
                    </a:lnTo>
                    <a:lnTo>
                      <a:pt x="6302" y="2901"/>
                    </a:lnTo>
                    <a:cubicBezTo>
                      <a:pt x="6302" y="4104"/>
                      <a:pt x="5330" y="5076"/>
                      <a:pt x="4133" y="5076"/>
                    </a:cubicBezTo>
                    <a:lnTo>
                      <a:pt x="3425" y="5076"/>
                    </a:lnTo>
                    <a:lnTo>
                      <a:pt x="3425" y="4104"/>
                    </a:lnTo>
                    <a:cubicBezTo>
                      <a:pt x="4196" y="4104"/>
                      <a:pt x="4432" y="3425"/>
                      <a:pt x="4495" y="2878"/>
                    </a:cubicBezTo>
                    <a:lnTo>
                      <a:pt x="4495" y="2878"/>
                    </a:lnTo>
                    <a:cubicBezTo>
                      <a:pt x="3908" y="2878"/>
                      <a:pt x="3425" y="2400"/>
                      <a:pt x="3425" y="1807"/>
                    </a:cubicBezTo>
                    <a:lnTo>
                      <a:pt x="3425" y="1077"/>
                    </a:lnTo>
                    <a:cubicBezTo>
                      <a:pt x="3419" y="484"/>
                      <a:pt x="3902" y="0"/>
                      <a:pt x="4489" y="0"/>
                    </a:cubicBezTo>
                    <a:close/>
                    <a:moveTo>
                      <a:pt x="1077" y="2889"/>
                    </a:moveTo>
                    <a:lnTo>
                      <a:pt x="1077" y="2889"/>
                    </a:lnTo>
                    <a:cubicBezTo>
                      <a:pt x="1014" y="3436"/>
                      <a:pt x="778" y="4109"/>
                      <a:pt x="6" y="4109"/>
                    </a:cubicBezTo>
                    <a:lnTo>
                      <a:pt x="6" y="5082"/>
                    </a:lnTo>
                    <a:lnTo>
                      <a:pt x="714" y="5082"/>
                    </a:lnTo>
                    <a:cubicBezTo>
                      <a:pt x="1917" y="5082"/>
                      <a:pt x="2884" y="4109"/>
                      <a:pt x="2884" y="2907"/>
                    </a:cubicBezTo>
                    <a:lnTo>
                      <a:pt x="2884" y="2895"/>
                    </a:lnTo>
                    <a:lnTo>
                      <a:pt x="2884" y="1077"/>
                    </a:lnTo>
                    <a:cubicBezTo>
                      <a:pt x="2884" y="484"/>
                      <a:pt x="2406" y="0"/>
                      <a:pt x="1813" y="0"/>
                    </a:cubicBezTo>
                    <a:lnTo>
                      <a:pt x="1071" y="0"/>
                    </a:lnTo>
                    <a:cubicBezTo>
                      <a:pt x="484" y="0"/>
                      <a:pt x="1" y="484"/>
                      <a:pt x="1" y="1077"/>
                    </a:cubicBezTo>
                    <a:lnTo>
                      <a:pt x="1" y="1813"/>
                    </a:lnTo>
                    <a:cubicBezTo>
                      <a:pt x="6" y="2406"/>
                      <a:pt x="490" y="2889"/>
                      <a:pt x="1077" y="288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36">
              <a:extLst>
                <a:ext uri="{FF2B5EF4-FFF2-40B4-BE49-F238E27FC236}">
                  <a16:creationId xmlns:a16="http://schemas.microsoft.com/office/drawing/2014/main" id="{A2FD205A-2C0A-EA97-3872-23898ECE992B}"/>
                </a:ext>
              </a:extLst>
            </p:cNvPr>
            <p:cNvGrpSpPr/>
            <p:nvPr/>
          </p:nvGrpSpPr>
          <p:grpSpPr>
            <a:xfrm>
              <a:off x="6420935" y="3158641"/>
              <a:ext cx="655117" cy="641505"/>
              <a:chOff x="6224520" y="2766314"/>
              <a:chExt cx="953591" cy="933778"/>
            </a:xfrm>
          </p:grpSpPr>
          <p:sp>
            <p:nvSpPr>
              <p:cNvPr id="484" name="Google Shape;484;p36">
                <a:extLst>
                  <a:ext uri="{FF2B5EF4-FFF2-40B4-BE49-F238E27FC236}">
                    <a16:creationId xmlns:a16="http://schemas.microsoft.com/office/drawing/2014/main" id="{E75D00CD-0D12-2D49-C165-E2E38F4A7E79}"/>
                  </a:ext>
                </a:extLst>
              </p:cNvPr>
              <p:cNvSpPr/>
              <p:nvPr/>
            </p:nvSpPr>
            <p:spPr>
              <a:xfrm>
                <a:off x="6224520" y="2766314"/>
                <a:ext cx="953591" cy="933778"/>
              </a:xfrm>
              <a:custGeom>
                <a:avLst/>
                <a:gdLst/>
                <a:ahLst/>
                <a:cxnLst/>
                <a:rect l="l" t="t" r="r" b="b"/>
                <a:pathLst>
                  <a:path w="15016" h="14704" extrusionOk="0">
                    <a:moveTo>
                      <a:pt x="369" y="14301"/>
                    </a:moveTo>
                    <a:cubicBezTo>
                      <a:pt x="76" y="13962"/>
                      <a:pt x="1" y="13490"/>
                      <a:pt x="174" y="13075"/>
                    </a:cubicBezTo>
                    <a:lnTo>
                      <a:pt x="1255" y="10549"/>
                    </a:lnTo>
                    <a:cubicBezTo>
                      <a:pt x="743" y="9536"/>
                      <a:pt x="473" y="8408"/>
                      <a:pt x="473" y="7269"/>
                    </a:cubicBezTo>
                    <a:cubicBezTo>
                      <a:pt x="473" y="3263"/>
                      <a:pt x="3730" y="0"/>
                      <a:pt x="7741" y="0"/>
                    </a:cubicBezTo>
                    <a:cubicBezTo>
                      <a:pt x="11758" y="0"/>
                      <a:pt x="15015" y="3258"/>
                      <a:pt x="15015" y="7269"/>
                    </a:cubicBezTo>
                    <a:cubicBezTo>
                      <a:pt x="15015" y="11280"/>
                      <a:pt x="11758" y="14543"/>
                      <a:pt x="7741" y="14543"/>
                    </a:cubicBezTo>
                    <a:cubicBezTo>
                      <a:pt x="6659" y="14543"/>
                      <a:pt x="5572" y="14290"/>
                      <a:pt x="4593" y="13823"/>
                    </a:cubicBezTo>
                    <a:lnTo>
                      <a:pt x="1566" y="14658"/>
                    </a:lnTo>
                    <a:cubicBezTo>
                      <a:pt x="1463" y="14687"/>
                      <a:pt x="1353" y="14704"/>
                      <a:pt x="1255" y="14704"/>
                    </a:cubicBezTo>
                    <a:cubicBezTo>
                      <a:pt x="910" y="14698"/>
                      <a:pt x="588" y="14554"/>
                      <a:pt x="369" y="14301"/>
                    </a:cubicBezTo>
                    <a:close/>
                    <a:moveTo>
                      <a:pt x="4616" y="13708"/>
                    </a:moveTo>
                    <a:cubicBezTo>
                      <a:pt x="5577" y="14180"/>
                      <a:pt x="6659" y="14428"/>
                      <a:pt x="7735" y="14428"/>
                    </a:cubicBezTo>
                    <a:cubicBezTo>
                      <a:pt x="11683" y="14428"/>
                      <a:pt x="14894" y="11222"/>
                      <a:pt x="14894" y="7274"/>
                    </a:cubicBezTo>
                    <a:cubicBezTo>
                      <a:pt x="14894" y="3321"/>
                      <a:pt x="11683" y="115"/>
                      <a:pt x="7735" y="115"/>
                    </a:cubicBezTo>
                    <a:cubicBezTo>
                      <a:pt x="3788" y="115"/>
                      <a:pt x="576" y="3321"/>
                      <a:pt x="576" y="7274"/>
                    </a:cubicBezTo>
                    <a:cubicBezTo>
                      <a:pt x="576" y="8402"/>
                      <a:pt x="853" y="9525"/>
                      <a:pt x="1365" y="10526"/>
                    </a:cubicBezTo>
                    <a:lnTo>
                      <a:pt x="1376" y="10543"/>
                    </a:lnTo>
                    <a:lnTo>
                      <a:pt x="283" y="13116"/>
                    </a:lnTo>
                    <a:cubicBezTo>
                      <a:pt x="128" y="13490"/>
                      <a:pt x="197" y="13921"/>
                      <a:pt x="461" y="14221"/>
                    </a:cubicBezTo>
                    <a:cubicBezTo>
                      <a:pt x="663" y="14451"/>
                      <a:pt x="950" y="14583"/>
                      <a:pt x="1255" y="14583"/>
                    </a:cubicBezTo>
                    <a:cubicBezTo>
                      <a:pt x="1348" y="14583"/>
                      <a:pt x="1440" y="14566"/>
                      <a:pt x="1537" y="14543"/>
                    </a:cubicBezTo>
                    <a:lnTo>
                      <a:pt x="4605" y="13697"/>
                    </a:lnTo>
                    <a:close/>
                  </a:path>
                </a:pathLst>
              </a:custGeom>
              <a:solidFill>
                <a:srgbClr val="134F5C">
                  <a:alpha val="56600"/>
                </a:srgbClr>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a:extLst>
                  <a:ext uri="{FF2B5EF4-FFF2-40B4-BE49-F238E27FC236}">
                    <a16:creationId xmlns:a16="http://schemas.microsoft.com/office/drawing/2014/main" id="{9E010202-601A-ECE5-6191-584183755C2C}"/>
                  </a:ext>
                </a:extLst>
              </p:cNvPr>
              <p:cNvSpPr/>
              <p:nvPr/>
            </p:nvSpPr>
            <p:spPr>
              <a:xfrm>
                <a:off x="6303841" y="2840110"/>
                <a:ext cx="799337" cy="785430"/>
              </a:xfrm>
              <a:custGeom>
                <a:avLst/>
                <a:gdLst/>
                <a:ahLst/>
                <a:cxnLst/>
                <a:rect l="l" t="t" r="r" b="b"/>
                <a:pathLst>
                  <a:path w="12587" h="12368" extrusionOk="0">
                    <a:moveTo>
                      <a:pt x="1" y="12368"/>
                    </a:moveTo>
                    <a:lnTo>
                      <a:pt x="1301" y="9318"/>
                    </a:lnTo>
                    <a:cubicBezTo>
                      <a:pt x="720" y="8386"/>
                      <a:pt x="386" y="7281"/>
                      <a:pt x="386" y="6101"/>
                    </a:cubicBezTo>
                    <a:cubicBezTo>
                      <a:pt x="386" y="2729"/>
                      <a:pt x="3120" y="1"/>
                      <a:pt x="6486" y="1"/>
                    </a:cubicBezTo>
                    <a:cubicBezTo>
                      <a:pt x="9853" y="1"/>
                      <a:pt x="12587" y="2734"/>
                      <a:pt x="12587" y="6101"/>
                    </a:cubicBezTo>
                    <a:cubicBezTo>
                      <a:pt x="12587" y="9468"/>
                      <a:pt x="9853" y="12201"/>
                      <a:pt x="6486" y="12201"/>
                    </a:cubicBezTo>
                    <a:cubicBezTo>
                      <a:pt x="5387" y="12201"/>
                      <a:pt x="4357" y="11913"/>
                      <a:pt x="3471" y="114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a:extLst>
                  <a:ext uri="{FF2B5EF4-FFF2-40B4-BE49-F238E27FC236}">
                    <a16:creationId xmlns:a16="http://schemas.microsoft.com/office/drawing/2014/main" id="{31E2A746-9F95-49C9-4C17-3CE435C63B79}"/>
                  </a:ext>
                </a:extLst>
              </p:cNvPr>
              <p:cNvSpPr/>
              <p:nvPr/>
            </p:nvSpPr>
            <p:spPr>
              <a:xfrm>
                <a:off x="6515131" y="3091917"/>
                <a:ext cx="398367" cy="321335"/>
              </a:xfrm>
              <a:custGeom>
                <a:avLst/>
                <a:gdLst/>
                <a:ahLst/>
                <a:cxnLst/>
                <a:rect l="l" t="t" r="r" b="b"/>
                <a:pathLst>
                  <a:path w="6273" h="5060" extrusionOk="0">
                    <a:moveTo>
                      <a:pt x="4472" y="1"/>
                    </a:moveTo>
                    <a:lnTo>
                      <a:pt x="5208" y="1"/>
                    </a:lnTo>
                    <a:cubicBezTo>
                      <a:pt x="5801" y="1"/>
                      <a:pt x="6273" y="479"/>
                      <a:pt x="6273" y="1066"/>
                    </a:cubicBezTo>
                    <a:lnTo>
                      <a:pt x="6273" y="2873"/>
                    </a:lnTo>
                    <a:lnTo>
                      <a:pt x="6273" y="2884"/>
                    </a:lnTo>
                    <a:cubicBezTo>
                      <a:pt x="6273" y="4087"/>
                      <a:pt x="5306" y="5059"/>
                      <a:pt x="4109" y="5059"/>
                    </a:cubicBezTo>
                    <a:lnTo>
                      <a:pt x="3407" y="5059"/>
                    </a:lnTo>
                    <a:lnTo>
                      <a:pt x="3407" y="4093"/>
                    </a:lnTo>
                    <a:cubicBezTo>
                      <a:pt x="4167" y="4093"/>
                      <a:pt x="4402" y="3419"/>
                      <a:pt x="4472" y="2878"/>
                    </a:cubicBezTo>
                    <a:lnTo>
                      <a:pt x="4472" y="2878"/>
                    </a:lnTo>
                    <a:cubicBezTo>
                      <a:pt x="3879" y="2878"/>
                      <a:pt x="3407" y="2406"/>
                      <a:pt x="3407" y="1814"/>
                    </a:cubicBezTo>
                    <a:lnTo>
                      <a:pt x="3407" y="1071"/>
                    </a:lnTo>
                    <a:cubicBezTo>
                      <a:pt x="3407" y="484"/>
                      <a:pt x="3879" y="1"/>
                      <a:pt x="4472" y="1"/>
                    </a:cubicBezTo>
                    <a:close/>
                    <a:moveTo>
                      <a:pt x="1065" y="2878"/>
                    </a:moveTo>
                    <a:lnTo>
                      <a:pt x="1065" y="2878"/>
                    </a:lnTo>
                    <a:cubicBezTo>
                      <a:pt x="1001" y="3425"/>
                      <a:pt x="765" y="4093"/>
                      <a:pt x="0" y="4093"/>
                    </a:cubicBezTo>
                    <a:lnTo>
                      <a:pt x="0" y="5059"/>
                    </a:lnTo>
                    <a:lnTo>
                      <a:pt x="708" y="5059"/>
                    </a:lnTo>
                    <a:cubicBezTo>
                      <a:pt x="1911" y="5059"/>
                      <a:pt x="2877" y="4087"/>
                      <a:pt x="2877" y="2884"/>
                    </a:cubicBezTo>
                    <a:lnTo>
                      <a:pt x="2877" y="2873"/>
                    </a:lnTo>
                    <a:lnTo>
                      <a:pt x="2877" y="1066"/>
                    </a:lnTo>
                    <a:cubicBezTo>
                      <a:pt x="2877" y="473"/>
                      <a:pt x="2406" y="1"/>
                      <a:pt x="1813" y="1"/>
                    </a:cubicBezTo>
                    <a:lnTo>
                      <a:pt x="1076" y="1"/>
                    </a:lnTo>
                    <a:cubicBezTo>
                      <a:pt x="483" y="1"/>
                      <a:pt x="12" y="473"/>
                      <a:pt x="12" y="1066"/>
                    </a:cubicBezTo>
                    <a:lnTo>
                      <a:pt x="12" y="1808"/>
                    </a:lnTo>
                    <a:cubicBezTo>
                      <a:pt x="0" y="2395"/>
                      <a:pt x="483" y="2878"/>
                      <a:pt x="1065" y="287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7" name="Google Shape;487;p36">
              <a:extLst>
                <a:ext uri="{FF2B5EF4-FFF2-40B4-BE49-F238E27FC236}">
                  <a16:creationId xmlns:a16="http://schemas.microsoft.com/office/drawing/2014/main" id="{BE9B168C-1621-0842-E54B-C637CAFB7032}"/>
                </a:ext>
              </a:extLst>
            </p:cNvPr>
            <p:cNvGrpSpPr/>
            <p:nvPr/>
          </p:nvGrpSpPr>
          <p:grpSpPr>
            <a:xfrm>
              <a:off x="6699330" y="2455550"/>
              <a:ext cx="791157" cy="791109"/>
              <a:chOff x="6746427" y="1893210"/>
              <a:chExt cx="1058120" cy="1058057"/>
            </a:xfrm>
          </p:grpSpPr>
          <p:sp>
            <p:nvSpPr>
              <p:cNvPr id="488" name="Google Shape;488;p36">
                <a:extLst>
                  <a:ext uri="{FF2B5EF4-FFF2-40B4-BE49-F238E27FC236}">
                    <a16:creationId xmlns:a16="http://schemas.microsoft.com/office/drawing/2014/main" id="{A08727FC-FAFC-0716-82C6-40FCC03C4005}"/>
                  </a:ext>
                </a:extLst>
              </p:cNvPr>
              <p:cNvSpPr/>
              <p:nvPr/>
            </p:nvSpPr>
            <p:spPr>
              <a:xfrm>
                <a:off x="6836735" y="1983455"/>
                <a:ext cx="877131" cy="877195"/>
              </a:xfrm>
              <a:custGeom>
                <a:avLst/>
                <a:gdLst/>
                <a:ahLst/>
                <a:cxnLst/>
                <a:rect l="l" t="t" r="r" b="b"/>
                <a:pathLst>
                  <a:path w="13812" h="13813" extrusionOk="0">
                    <a:moveTo>
                      <a:pt x="13812" y="6906"/>
                    </a:moveTo>
                    <a:cubicBezTo>
                      <a:pt x="13812" y="10722"/>
                      <a:pt x="10722" y="13812"/>
                      <a:pt x="6906" y="13812"/>
                    </a:cubicBezTo>
                    <a:cubicBezTo>
                      <a:pt x="3096" y="13812"/>
                      <a:pt x="0" y="10722"/>
                      <a:pt x="0" y="6906"/>
                    </a:cubicBezTo>
                    <a:cubicBezTo>
                      <a:pt x="0" y="3097"/>
                      <a:pt x="3096" y="1"/>
                      <a:pt x="6906" y="1"/>
                    </a:cubicBezTo>
                    <a:cubicBezTo>
                      <a:pt x="10722" y="1"/>
                      <a:pt x="13812" y="3097"/>
                      <a:pt x="13812" y="690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a:extLst>
                  <a:ext uri="{FF2B5EF4-FFF2-40B4-BE49-F238E27FC236}">
                    <a16:creationId xmlns:a16="http://schemas.microsoft.com/office/drawing/2014/main" id="{0ABF0705-32F6-FAB0-A30A-E9A417110D24}"/>
                  </a:ext>
                </a:extLst>
              </p:cNvPr>
              <p:cNvSpPr/>
              <p:nvPr/>
            </p:nvSpPr>
            <p:spPr>
              <a:xfrm>
                <a:off x="6746427" y="1893210"/>
                <a:ext cx="1058120" cy="1058057"/>
              </a:xfrm>
              <a:custGeom>
                <a:avLst/>
                <a:gdLst/>
                <a:ahLst/>
                <a:cxnLst/>
                <a:rect l="l" t="t" r="r" b="b"/>
                <a:pathLst>
                  <a:path w="16662" h="16661" extrusionOk="0">
                    <a:moveTo>
                      <a:pt x="8328" y="16660"/>
                    </a:moveTo>
                    <a:cubicBezTo>
                      <a:pt x="3736" y="16660"/>
                      <a:pt x="1" y="12925"/>
                      <a:pt x="1" y="8333"/>
                    </a:cubicBezTo>
                    <a:cubicBezTo>
                      <a:pt x="1" y="3735"/>
                      <a:pt x="3730" y="0"/>
                      <a:pt x="8328" y="0"/>
                    </a:cubicBezTo>
                    <a:cubicBezTo>
                      <a:pt x="12926" y="0"/>
                      <a:pt x="16661" y="3741"/>
                      <a:pt x="16661" y="8333"/>
                    </a:cubicBezTo>
                    <a:cubicBezTo>
                      <a:pt x="16661" y="12920"/>
                      <a:pt x="12920" y="16660"/>
                      <a:pt x="8328" y="16660"/>
                    </a:cubicBezTo>
                    <a:close/>
                    <a:moveTo>
                      <a:pt x="8328" y="115"/>
                    </a:moveTo>
                    <a:cubicBezTo>
                      <a:pt x="3799" y="115"/>
                      <a:pt x="110" y="3804"/>
                      <a:pt x="110" y="8339"/>
                    </a:cubicBezTo>
                    <a:cubicBezTo>
                      <a:pt x="110" y="12868"/>
                      <a:pt x="3799" y="16562"/>
                      <a:pt x="8328" y="16562"/>
                    </a:cubicBezTo>
                    <a:cubicBezTo>
                      <a:pt x="12863" y="16562"/>
                      <a:pt x="16552" y="12868"/>
                      <a:pt x="16552" y="8339"/>
                    </a:cubicBezTo>
                    <a:cubicBezTo>
                      <a:pt x="16552" y="3804"/>
                      <a:pt x="12863" y="115"/>
                      <a:pt x="8328" y="115"/>
                    </a:cubicBezTo>
                    <a:close/>
                  </a:path>
                </a:pathLst>
              </a:custGeom>
              <a:solidFill>
                <a:srgbClr val="134F5C">
                  <a:alpha val="56600"/>
                </a:srgbClr>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a:extLst>
                  <a:ext uri="{FF2B5EF4-FFF2-40B4-BE49-F238E27FC236}">
                    <a16:creationId xmlns:a16="http://schemas.microsoft.com/office/drawing/2014/main" id="{3EB43818-FCFF-1949-9203-A8C8724688C7}"/>
                  </a:ext>
                </a:extLst>
              </p:cNvPr>
              <p:cNvSpPr/>
              <p:nvPr/>
            </p:nvSpPr>
            <p:spPr>
              <a:xfrm>
                <a:off x="6996775" y="2145717"/>
                <a:ext cx="557383" cy="607489"/>
              </a:xfrm>
              <a:custGeom>
                <a:avLst/>
                <a:gdLst/>
                <a:ahLst/>
                <a:cxnLst/>
                <a:rect l="l" t="t" r="r" b="b"/>
                <a:pathLst>
                  <a:path w="8777" h="9566" extrusionOk="0">
                    <a:moveTo>
                      <a:pt x="8196" y="6302"/>
                    </a:moveTo>
                    <a:lnTo>
                      <a:pt x="8196" y="3149"/>
                    </a:lnTo>
                    <a:cubicBezTo>
                      <a:pt x="8524" y="3068"/>
                      <a:pt x="8777" y="2775"/>
                      <a:pt x="8777" y="2412"/>
                    </a:cubicBezTo>
                    <a:cubicBezTo>
                      <a:pt x="8777" y="1998"/>
                      <a:pt x="8437" y="1658"/>
                      <a:pt x="8023" y="1658"/>
                    </a:cubicBezTo>
                    <a:cubicBezTo>
                      <a:pt x="7793" y="1658"/>
                      <a:pt x="7580" y="1767"/>
                      <a:pt x="7448" y="1929"/>
                    </a:cubicBezTo>
                    <a:lnTo>
                      <a:pt x="5146" y="789"/>
                    </a:lnTo>
                    <a:lnTo>
                      <a:pt x="5146" y="760"/>
                    </a:lnTo>
                    <a:cubicBezTo>
                      <a:pt x="5146" y="340"/>
                      <a:pt x="4806" y="1"/>
                      <a:pt x="4386" y="1"/>
                    </a:cubicBezTo>
                    <a:cubicBezTo>
                      <a:pt x="3972" y="1"/>
                      <a:pt x="3632" y="340"/>
                      <a:pt x="3632" y="760"/>
                    </a:cubicBezTo>
                    <a:lnTo>
                      <a:pt x="3632" y="789"/>
                    </a:lnTo>
                    <a:lnTo>
                      <a:pt x="1330" y="1929"/>
                    </a:lnTo>
                    <a:cubicBezTo>
                      <a:pt x="1192" y="1767"/>
                      <a:pt x="985" y="1658"/>
                      <a:pt x="755" y="1658"/>
                    </a:cubicBezTo>
                    <a:cubicBezTo>
                      <a:pt x="340" y="1658"/>
                      <a:pt x="1" y="1998"/>
                      <a:pt x="1" y="2412"/>
                    </a:cubicBezTo>
                    <a:cubicBezTo>
                      <a:pt x="1" y="2775"/>
                      <a:pt x="243" y="3068"/>
                      <a:pt x="582" y="3149"/>
                    </a:cubicBezTo>
                    <a:lnTo>
                      <a:pt x="582" y="6302"/>
                    </a:lnTo>
                    <a:cubicBezTo>
                      <a:pt x="254" y="6383"/>
                      <a:pt x="1" y="6676"/>
                      <a:pt x="1" y="7039"/>
                    </a:cubicBezTo>
                    <a:cubicBezTo>
                      <a:pt x="1" y="7453"/>
                      <a:pt x="340" y="7793"/>
                      <a:pt x="755" y="7793"/>
                    </a:cubicBezTo>
                    <a:cubicBezTo>
                      <a:pt x="1037" y="7793"/>
                      <a:pt x="1290" y="7637"/>
                      <a:pt x="1411" y="7407"/>
                    </a:cubicBezTo>
                    <a:lnTo>
                      <a:pt x="3684" y="8535"/>
                    </a:lnTo>
                    <a:cubicBezTo>
                      <a:pt x="3649" y="8621"/>
                      <a:pt x="3632" y="8713"/>
                      <a:pt x="3632" y="8806"/>
                    </a:cubicBezTo>
                    <a:cubicBezTo>
                      <a:pt x="3632" y="9226"/>
                      <a:pt x="3972" y="9565"/>
                      <a:pt x="4386" y="9565"/>
                    </a:cubicBezTo>
                    <a:cubicBezTo>
                      <a:pt x="4806" y="9565"/>
                      <a:pt x="5146" y="9226"/>
                      <a:pt x="5146" y="8806"/>
                    </a:cubicBezTo>
                    <a:cubicBezTo>
                      <a:pt x="5146" y="8713"/>
                      <a:pt x="5123" y="8621"/>
                      <a:pt x="5094" y="8535"/>
                    </a:cubicBezTo>
                    <a:lnTo>
                      <a:pt x="7367" y="7407"/>
                    </a:lnTo>
                    <a:cubicBezTo>
                      <a:pt x="7494" y="7637"/>
                      <a:pt x="7741" y="7793"/>
                      <a:pt x="8023" y="7793"/>
                    </a:cubicBezTo>
                    <a:cubicBezTo>
                      <a:pt x="8437" y="7793"/>
                      <a:pt x="8777" y="7453"/>
                      <a:pt x="8777" y="7039"/>
                    </a:cubicBezTo>
                    <a:cubicBezTo>
                      <a:pt x="8771" y="6688"/>
                      <a:pt x="8524" y="6383"/>
                      <a:pt x="8196" y="6302"/>
                    </a:cubicBezTo>
                    <a:close/>
                    <a:moveTo>
                      <a:pt x="1221" y="6446"/>
                    </a:moveTo>
                    <a:cubicBezTo>
                      <a:pt x="1135" y="6383"/>
                      <a:pt x="1037" y="6331"/>
                      <a:pt x="927" y="6302"/>
                    </a:cubicBezTo>
                    <a:lnTo>
                      <a:pt x="927" y="3149"/>
                    </a:lnTo>
                    <a:cubicBezTo>
                      <a:pt x="1089" y="3108"/>
                      <a:pt x="1232" y="3016"/>
                      <a:pt x="1330" y="2895"/>
                    </a:cubicBezTo>
                    <a:lnTo>
                      <a:pt x="3638" y="4041"/>
                    </a:lnTo>
                    <a:cubicBezTo>
                      <a:pt x="3632" y="4081"/>
                      <a:pt x="3626" y="4133"/>
                      <a:pt x="3626" y="4173"/>
                    </a:cubicBezTo>
                    <a:cubicBezTo>
                      <a:pt x="3626" y="4535"/>
                      <a:pt x="3868" y="4829"/>
                      <a:pt x="4208" y="4910"/>
                    </a:cubicBezTo>
                    <a:lnTo>
                      <a:pt x="4208" y="4967"/>
                    </a:lnTo>
                    <a:close/>
                    <a:moveTo>
                      <a:pt x="4559" y="4915"/>
                    </a:moveTo>
                    <a:cubicBezTo>
                      <a:pt x="4892" y="4835"/>
                      <a:pt x="5134" y="4541"/>
                      <a:pt x="5134" y="4184"/>
                    </a:cubicBezTo>
                    <a:cubicBezTo>
                      <a:pt x="5134" y="4133"/>
                      <a:pt x="5128" y="4087"/>
                      <a:pt x="5123" y="4046"/>
                    </a:cubicBezTo>
                    <a:lnTo>
                      <a:pt x="7430" y="2901"/>
                    </a:lnTo>
                    <a:cubicBezTo>
                      <a:pt x="7534" y="3022"/>
                      <a:pt x="7678" y="3108"/>
                      <a:pt x="7833" y="3154"/>
                    </a:cubicBezTo>
                    <a:lnTo>
                      <a:pt x="7833" y="6314"/>
                    </a:lnTo>
                    <a:cubicBezTo>
                      <a:pt x="7724" y="6343"/>
                      <a:pt x="7626" y="6389"/>
                      <a:pt x="7540" y="6458"/>
                    </a:cubicBezTo>
                    <a:lnTo>
                      <a:pt x="4553" y="4973"/>
                    </a:lnTo>
                    <a:lnTo>
                      <a:pt x="4553" y="4915"/>
                    </a:lnTo>
                    <a:close/>
                    <a:moveTo>
                      <a:pt x="7281" y="2239"/>
                    </a:moveTo>
                    <a:cubicBezTo>
                      <a:pt x="7263" y="2297"/>
                      <a:pt x="7258" y="2349"/>
                      <a:pt x="7258" y="2412"/>
                    </a:cubicBezTo>
                    <a:cubicBezTo>
                      <a:pt x="7258" y="2470"/>
                      <a:pt x="7263" y="2527"/>
                      <a:pt x="7281" y="2585"/>
                    </a:cubicBezTo>
                    <a:lnTo>
                      <a:pt x="4985" y="3724"/>
                    </a:lnTo>
                    <a:cubicBezTo>
                      <a:pt x="4887" y="3586"/>
                      <a:pt x="4731" y="3494"/>
                      <a:pt x="4559" y="3448"/>
                    </a:cubicBezTo>
                    <a:lnTo>
                      <a:pt x="4559" y="1491"/>
                    </a:lnTo>
                    <a:cubicBezTo>
                      <a:pt x="4772" y="1439"/>
                      <a:pt x="4933" y="1313"/>
                      <a:pt x="5042" y="1134"/>
                    </a:cubicBezTo>
                    <a:close/>
                    <a:moveTo>
                      <a:pt x="3736" y="1134"/>
                    </a:moveTo>
                    <a:cubicBezTo>
                      <a:pt x="3834" y="1313"/>
                      <a:pt x="4006" y="1439"/>
                      <a:pt x="4213" y="1491"/>
                    </a:cubicBezTo>
                    <a:lnTo>
                      <a:pt x="4213" y="3448"/>
                    </a:lnTo>
                    <a:cubicBezTo>
                      <a:pt x="4041" y="3494"/>
                      <a:pt x="3897" y="3586"/>
                      <a:pt x="3793" y="3724"/>
                    </a:cubicBezTo>
                    <a:lnTo>
                      <a:pt x="1497" y="2579"/>
                    </a:lnTo>
                    <a:cubicBezTo>
                      <a:pt x="1509" y="2521"/>
                      <a:pt x="1520" y="2470"/>
                      <a:pt x="1520" y="2406"/>
                    </a:cubicBezTo>
                    <a:cubicBezTo>
                      <a:pt x="1520" y="2349"/>
                      <a:pt x="1509" y="2291"/>
                      <a:pt x="1497" y="2234"/>
                    </a:cubicBezTo>
                    <a:close/>
                    <a:moveTo>
                      <a:pt x="1445" y="6728"/>
                    </a:moveTo>
                    <a:lnTo>
                      <a:pt x="4213" y="5353"/>
                    </a:lnTo>
                    <a:lnTo>
                      <a:pt x="4213" y="8069"/>
                    </a:lnTo>
                    <a:cubicBezTo>
                      <a:pt x="4093" y="8092"/>
                      <a:pt x="3983" y="8155"/>
                      <a:pt x="3891" y="8230"/>
                    </a:cubicBezTo>
                    <a:lnTo>
                      <a:pt x="1509" y="7050"/>
                    </a:lnTo>
                    <a:lnTo>
                      <a:pt x="1509" y="7033"/>
                    </a:lnTo>
                    <a:cubicBezTo>
                      <a:pt x="1509" y="6930"/>
                      <a:pt x="1491" y="6820"/>
                      <a:pt x="1445" y="6728"/>
                    </a:cubicBezTo>
                    <a:close/>
                    <a:moveTo>
                      <a:pt x="4887" y="8242"/>
                    </a:moveTo>
                    <a:cubicBezTo>
                      <a:pt x="4789" y="8161"/>
                      <a:pt x="4685" y="8103"/>
                      <a:pt x="4559" y="8075"/>
                    </a:cubicBezTo>
                    <a:lnTo>
                      <a:pt x="4559" y="5353"/>
                    </a:lnTo>
                    <a:lnTo>
                      <a:pt x="7333" y="6728"/>
                    </a:lnTo>
                    <a:cubicBezTo>
                      <a:pt x="7286" y="6820"/>
                      <a:pt x="7263" y="6924"/>
                      <a:pt x="7263" y="7039"/>
                    </a:cubicBezTo>
                    <a:lnTo>
                      <a:pt x="7263" y="706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 name="Google Shape;491;p36">
              <a:extLst>
                <a:ext uri="{FF2B5EF4-FFF2-40B4-BE49-F238E27FC236}">
                  <a16:creationId xmlns:a16="http://schemas.microsoft.com/office/drawing/2014/main" id="{566F4747-F8EE-A945-A572-846DC87425E3}"/>
                </a:ext>
              </a:extLst>
            </p:cNvPr>
            <p:cNvSpPr/>
            <p:nvPr/>
          </p:nvSpPr>
          <p:spPr>
            <a:xfrm>
              <a:off x="8399355" y="3558815"/>
              <a:ext cx="337021" cy="271928"/>
            </a:xfrm>
            <a:custGeom>
              <a:avLst/>
              <a:gdLst/>
              <a:ahLst/>
              <a:cxnLst/>
              <a:rect l="l" t="t" r="r" b="b"/>
              <a:pathLst>
                <a:path w="5307" h="4282" fill="none" extrusionOk="0">
                  <a:moveTo>
                    <a:pt x="3782" y="0"/>
                  </a:moveTo>
                  <a:lnTo>
                    <a:pt x="4403" y="0"/>
                  </a:lnTo>
                  <a:cubicBezTo>
                    <a:pt x="4904" y="0"/>
                    <a:pt x="5307" y="403"/>
                    <a:pt x="5307" y="904"/>
                  </a:cubicBezTo>
                  <a:lnTo>
                    <a:pt x="5307" y="2429"/>
                  </a:lnTo>
                  <a:lnTo>
                    <a:pt x="5307" y="2440"/>
                  </a:lnTo>
                  <a:cubicBezTo>
                    <a:pt x="5307" y="3453"/>
                    <a:pt x="4484" y="4276"/>
                    <a:pt x="3471" y="4276"/>
                  </a:cubicBezTo>
                  <a:lnTo>
                    <a:pt x="2872" y="4276"/>
                  </a:lnTo>
                  <a:lnTo>
                    <a:pt x="2872" y="3453"/>
                  </a:lnTo>
                  <a:cubicBezTo>
                    <a:pt x="3523" y="3453"/>
                    <a:pt x="3724" y="2889"/>
                    <a:pt x="3770" y="2429"/>
                  </a:cubicBezTo>
                  <a:lnTo>
                    <a:pt x="3770" y="2429"/>
                  </a:lnTo>
                  <a:cubicBezTo>
                    <a:pt x="3275" y="2429"/>
                    <a:pt x="2872" y="2026"/>
                    <a:pt x="2872" y="1525"/>
                  </a:cubicBezTo>
                  <a:lnTo>
                    <a:pt x="2872" y="904"/>
                  </a:lnTo>
                  <a:cubicBezTo>
                    <a:pt x="2878" y="403"/>
                    <a:pt x="3281" y="0"/>
                    <a:pt x="3782" y="0"/>
                  </a:cubicBezTo>
                  <a:close/>
                  <a:moveTo>
                    <a:pt x="910" y="2434"/>
                  </a:moveTo>
                  <a:lnTo>
                    <a:pt x="910" y="2434"/>
                  </a:lnTo>
                  <a:cubicBezTo>
                    <a:pt x="852" y="2895"/>
                    <a:pt x="651" y="3459"/>
                    <a:pt x="12" y="3459"/>
                  </a:cubicBezTo>
                  <a:lnTo>
                    <a:pt x="12" y="4282"/>
                  </a:lnTo>
                  <a:lnTo>
                    <a:pt x="605" y="4282"/>
                  </a:lnTo>
                  <a:cubicBezTo>
                    <a:pt x="1624" y="4282"/>
                    <a:pt x="2441" y="3459"/>
                    <a:pt x="2441" y="2446"/>
                  </a:cubicBezTo>
                  <a:lnTo>
                    <a:pt x="2441" y="2434"/>
                  </a:lnTo>
                  <a:lnTo>
                    <a:pt x="2441" y="904"/>
                  </a:lnTo>
                  <a:cubicBezTo>
                    <a:pt x="2441" y="403"/>
                    <a:pt x="2038" y="0"/>
                    <a:pt x="1543" y="0"/>
                  </a:cubicBezTo>
                  <a:lnTo>
                    <a:pt x="916" y="0"/>
                  </a:lnTo>
                  <a:cubicBezTo>
                    <a:pt x="421" y="0"/>
                    <a:pt x="18" y="403"/>
                    <a:pt x="18" y="904"/>
                  </a:cubicBezTo>
                  <a:lnTo>
                    <a:pt x="18" y="1525"/>
                  </a:lnTo>
                  <a:cubicBezTo>
                    <a:pt x="1" y="2026"/>
                    <a:pt x="404" y="2434"/>
                    <a:pt x="910" y="2434"/>
                  </a:cubicBezTo>
                  <a:close/>
                </a:path>
              </a:pathLst>
            </a:custGeom>
            <a:solidFill>
              <a:srgbClr val="134F5C">
                <a:alpha val="56600"/>
              </a:srgbClr>
            </a:solidFill>
            <a:ln w="19050" cap="flat" cmpd="sng">
              <a:solidFill>
                <a:schemeClr val="lt2"/>
              </a:solidFill>
              <a:prstDash val="solid"/>
              <a:miter lim="5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a:extLst>
                <a:ext uri="{FF2B5EF4-FFF2-40B4-BE49-F238E27FC236}">
                  <a16:creationId xmlns:a16="http://schemas.microsoft.com/office/drawing/2014/main" id="{3E1E4FAF-A8BC-B4C4-4ACC-6CF88A172E59}"/>
                </a:ext>
              </a:extLst>
            </p:cNvPr>
            <p:cNvSpPr/>
            <p:nvPr/>
          </p:nvSpPr>
          <p:spPr>
            <a:xfrm>
              <a:off x="6054669" y="4040401"/>
              <a:ext cx="411957" cy="412274"/>
            </a:xfrm>
            <a:custGeom>
              <a:avLst/>
              <a:gdLst/>
              <a:ahLst/>
              <a:cxnLst/>
              <a:rect l="l" t="t" r="r" b="b"/>
              <a:pathLst>
                <a:path w="6487" h="6492" fill="none" extrusionOk="0">
                  <a:moveTo>
                    <a:pt x="6481" y="3033"/>
                  </a:moveTo>
                  <a:cubicBezTo>
                    <a:pt x="6475" y="2930"/>
                    <a:pt x="6418" y="2843"/>
                    <a:pt x="6326" y="2809"/>
                  </a:cubicBezTo>
                  <a:lnTo>
                    <a:pt x="6078" y="2700"/>
                  </a:lnTo>
                  <a:cubicBezTo>
                    <a:pt x="6009" y="2665"/>
                    <a:pt x="5951" y="2607"/>
                    <a:pt x="5928" y="2527"/>
                  </a:cubicBezTo>
                  <a:lnTo>
                    <a:pt x="5928" y="2527"/>
                  </a:lnTo>
                  <a:cubicBezTo>
                    <a:pt x="5905" y="2446"/>
                    <a:pt x="5923" y="2372"/>
                    <a:pt x="5969" y="2302"/>
                  </a:cubicBezTo>
                  <a:lnTo>
                    <a:pt x="6130" y="2090"/>
                  </a:lnTo>
                  <a:cubicBezTo>
                    <a:pt x="6187" y="2009"/>
                    <a:pt x="6199" y="1900"/>
                    <a:pt x="6153" y="1813"/>
                  </a:cubicBezTo>
                  <a:cubicBezTo>
                    <a:pt x="6084" y="1687"/>
                    <a:pt x="6015" y="1566"/>
                    <a:pt x="5940" y="1451"/>
                  </a:cubicBezTo>
                  <a:cubicBezTo>
                    <a:pt x="5882" y="1370"/>
                    <a:pt x="5790" y="1318"/>
                    <a:pt x="5693" y="1336"/>
                  </a:cubicBezTo>
                  <a:lnTo>
                    <a:pt x="5422" y="1364"/>
                  </a:lnTo>
                  <a:cubicBezTo>
                    <a:pt x="5347" y="1370"/>
                    <a:pt x="5267" y="1341"/>
                    <a:pt x="5209" y="1284"/>
                  </a:cubicBezTo>
                  <a:lnTo>
                    <a:pt x="5209" y="1284"/>
                  </a:lnTo>
                  <a:cubicBezTo>
                    <a:pt x="5152" y="1226"/>
                    <a:pt x="5123" y="1146"/>
                    <a:pt x="5129" y="1065"/>
                  </a:cubicBezTo>
                  <a:lnTo>
                    <a:pt x="5157" y="800"/>
                  </a:lnTo>
                  <a:cubicBezTo>
                    <a:pt x="5175" y="697"/>
                    <a:pt x="5123" y="605"/>
                    <a:pt x="5042" y="547"/>
                  </a:cubicBezTo>
                  <a:cubicBezTo>
                    <a:pt x="4927" y="467"/>
                    <a:pt x="4806" y="398"/>
                    <a:pt x="4674" y="340"/>
                  </a:cubicBezTo>
                  <a:cubicBezTo>
                    <a:pt x="4588" y="294"/>
                    <a:pt x="4484" y="306"/>
                    <a:pt x="4403" y="363"/>
                  </a:cubicBezTo>
                  <a:lnTo>
                    <a:pt x="4185" y="518"/>
                  </a:lnTo>
                  <a:cubicBezTo>
                    <a:pt x="4121" y="570"/>
                    <a:pt x="4041" y="582"/>
                    <a:pt x="3960" y="565"/>
                  </a:cubicBezTo>
                  <a:lnTo>
                    <a:pt x="3960" y="565"/>
                  </a:lnTo>
                  <a:cubicBezTo>
                    <a:pt x="3885" y="542"/>
                    <a:pt x="3816" y="490"/>
                    <a:pt x="3788" y="409"/>
                  </a:cubicBezTo>
                  <a:lnTo>
                    <a:pt x="3684" y="167"/>
                  </a:lnTo>
                  <a:cubicBezTo>
                    <a:pt x="3644" y="81"/>
                    <a:pt x="3563" y="18"/>
                    <a:pt x="3460" y="6"/>
                  </a:cubicBezTo>
                  <a:cubicBezTo>
                    <a:pt x="3385" y="1"/>
                    <a:pt x="3316" y="1"/>
                    <a:pt x="3241" y="1"/>
                  </a:cubicBezTo>
                  <a:cubicBezTo>
                    <a:pt x="3172" y="1"/>
                    <a:pt x="3097" y="1"/>
                    <a:pt x="3028" y="6"/>
                  </a:cubicBezTo>
                  <a:cubicBezTo>
                    <a:pt x="2924" y="18"/>
                    <a:pt x="2850" y="75"/>
                    <a:pt x="2804" y="167"/>
                  </a:cubicBezTo>
                  <a:lnTo>
                    <a:pt x="2694" y="409"/>
                  </a:lnTo>
                  <a:cubicBezTo>
                    <a:pt x="2660" y="484"/>
                    <a:pt x="2602" y="542"/>
                    <a:pt x="2522" y="565"/>
                  </a:cubicBezTo>
                  <a:lnTo>
                    <a:pt x="2522" y="565"/>
                  </a:lnTo>
                  <a:cubicBezTo>
                    <a:pt x="2447" y="582"/>
                    <a:pt x="2366" y="570"/>
                    <a:pt x="2303" y="518"/>
                  </a:cubicBezTo>
                  <a:lnTo>
                    <a:pt x="2084" y="363"/>
                  </a:lnTo>
                  <a:cubicBezTo>
                    <a:pt x="2004" y="306"/>
                    <a:pt x="1900" y="288"/>
                    <a:pt x="1814" y="340"/>
                  </a:cubicBezTo>
                  <a:cubicBezTo>
                    <a:pt x="1681" y="403"/>
                    <a:pt x="1561" y="478"/>
                    <a:pt x="1445" y="547"/>
                  </a:cubicBezTo>
                  <a:cubicBezTo>
                    <a:pt x="1365" y="605"/>
                    <a:pt x="1313" y="697"/>
                    <a:pt x="1330" y="800"/>
                  </a:cubicBezTo>
                  <a:lnTo>
                    <a:pt x="1359" y="1065"/>
                  </a:lnTo>
                  <a:cubicBezTo>
                    <a:pt x="1365" y="1146"/>
                    <a:pt x="1336" y="1226"/>
                    <a:pt x="1279" y="1284"/>
                  </a:cubicBezTo>
                  <a:lnTo>
                    <a:pt x="1279" y="1284"/>
                  </a:lnTo>
                  <a:cubicBezTo>
                    <a:pt x="1221" y="1341"/>
                    <a:pt x="1140" y="1370"/>
                    <a:pt x="1066" y="1364"/>
                  </a:cubicBezTo>
                  <a:lnTo>
                    <a:pt x="795" y="1336"/>
                  </a:lnTo>
                  <a:cubicBezTo>
                    <a:pt x="697" y="1318"/>
                    <a:pt x="605" y="1370"/>
                    <a:pt x="548" y="1451"/>
                  </a:cubicBezTo>
                  <a:cubicBezTo>
                    <a:pt x="467" y="1566"/>
                    <a:pt x="392" y="1687"/>
                    <a:pt x="335" y="1813"/>
                  </a:cubicBezTo>
                  <a:cubicBezTo>
                    <a:pt x="294" y="1900"/>
                    <a:pt x="300" y="2009"/>
                    <a:pt x="358" y="2090"/>
                  </a:cubicBezTo>
                  <a:lnTo>
                    <a:pt x="519" y="2302"/>
                  </a:lnTo>
                  <a:cubicBezTo>
                    <a:pt x="565" y="2372"/>
                    <a:pt x="582" y="2446"/>
                    <a:pt x="559" y="2527"/>
                  </a:cubicBezTo>
                  <a:lnTo>
                    <a:pt x="559" y="2527"/>
                  </a:lnTo>
                  <a:cubicBezTo>
                    <a:pt x="536" y="2607"/>
                    <a:pt x="490" y="2671"/>
                    <a:pt x="410" y="2700"/>
                  </a:cubicBezTo>
                  <a:lnTo>
                    <a:pt x="162" y="2809"/>
                  </a:lnTo>
                  <a:cubicBezTo>
                    <a:pt x="76" y="2843"/>
                    <a:pt x="13" y="2930"/>
                    <a:pt x="7" y="3033"/>
                  </a:cubicBezTo>
                  <a:cubicBezTo>
                    <a:pt x="1" y="3102"/>
                    <a:pt x="1" y="3177"/>
                    <a:pt x="1" y="3246"/>
                  </a:cubicBezTo>
                  <a:cubicBezTo>
                    <a:pt x="1" y="3321"/>
                    <a:pt x="1" y="3390"/>
                    <a:pt x="7" y="3465"/>
                  </a:cubicBezTo>
                  <a:cubicBezTo>
                    <a:pt x="13" y="3563"/>
                    <a:pt x="70" y="3643"/>
                    <a:pt x="162" y="3684"/>
                  </a:cubicBezTo>
                  <a:lnTo>
                    <a:pt x="410" y="3793"/>
                  </a:lnTo>
                  <a:cubicBezTo>
                    <a:pt x="479" y="3822"/>
                    <a:pt x="536" y="3885"/>
                    <a:pt x="559" y="3966"/>
                  </a:cubicBezTo>
                  <a:lnTo>
                    <a:pt x="559" y="3966"/>
                  </a:lnTo>
                  <a:cubicBezTo>
                    <a:pt x="582" y="4046"/>
                    <a:pt x="565" y="4127"/>
                    <a:pt x="519" y="4190"/>
                  </a:cubicBezTo>
                  <a:lnTo>
                    <a:pt x="358" y="4403"/>
                  </a:lnTo>
                  <a:cubicBezTo>
                    <a:pt x="300" y="4484"/>
                    <a:pt x="289" y="4593"/>
                    <a:pt x="335" y="4679"/>
                  </a:cubicBezTo>
                  <a:cubicBezTo>
                    <a:pt x="404" y="4806"/>
                    <a:pt x="473" y="4932"/>
                    <a:pt x="548" y="5048"/>
                  </a:cubicBezTo>
                  <a:cubicBezTo>
                    <a:pt x="605" y="5122"/>
                    <a:pt x="697" y="5174"/>
                    <a:pt x="795" y="5163"/>
                  </a:cubicBezTo>
                  <a:lnTo>
                    <a:pt x="1066" y="5134"/>
                  </a:lnTo>
                  <a:cubicBezTo>
                    <a:pt x="1140" y="5122"/>
                    <a:pt x="1221" y="5151"/>
                    <a:pt x="1279" y="5209"/>
                  </a:cubicBezTo>
                  <a:lnTo>
                    <a:pt x="1279" y="5209"/>
                  </a:lnTo>
                  <a:cubicBezTo>
                    <a:pt x="1336" y="5266"/>
                    <a:pt x="1365" y="5347"/>
                    <a:pt x="1359" y="5427"/>
                  </a:cubicBezTo>
                  <a:lnTo>
                    <a:pt x="1330" y="5692"/>
                  </a:lnTo>
                  <a:cubicBezTo>
                    <a:pt x="1313" y="5796"/>
                    <a:pt x="1365" y="5888"/>
                    <a:pt x="1445" y="5945"/>
                  </a:cubicBezTo>
                  <a:cubicBezTo>
                    <a:pt x="1561" y="6026"/>
                    <a:pt x="1681" y="6095"/>
                    <a:pt x="1814" y="6152"/>
                  </a:cubicBezTo>
                  <a:cubicBezTo>
                    <a:pt x="1900" y="6198"/>
                    <a:pt x="2004" y="6187"/>
                    <a:pt x="2084" y="6129"/>
                  </a:cubicBezTo>
                  <a:lnTo>
                    <a:pt x="2303" y="5974"/>
                  </a:lnTo>
                  <a:cubicBezTo>
                    <a:pt x="2366" y="5922"/>
                    <a:pt x="2447" y="5911"/>
                    <a:pt x="2522" y="5928"/>
                  </a:cubicBezTo>
                  <a:lnTo>
                    <a:pt x="2522" y="5928"/>
                  </a:lnTo>
                  <a:cubicBezTo>
                    <a:pt x="2602" y="5951"/>
                    <a:pt x="2665" y="6003"/>
                    <a:pt x="2694" y="6083"/>
                  </a:cubicBezTo>
                  <a:lnTo>
                    <a:pt x="2804" y="6325"/>
                  </a:lnTo>
                  <a:cubicBezTo>
                    <a:pt x="2838" y="6411"/>
                    <a:pt x="2924" y="6475"/>
                    <a:pt x="3028" y="6486"/>
                  </a:cubicBezTo>
                  <a:cubicBezTo>
                    <a:pt x="3097" y="6492"/>
                    <a:pt x="3172" y="6492"/>
                    <a:pt x="3241" y="6492"/>
                  </a:cubicBezTo>
                  <a:cubicBezTo>
                    <a:pt x="3316" y="6492"/>
                    <a:pt x="3385" y="6492"/>
                    <a:pt x="3460" y="6486"/>
                  </a:cubicBezTo>
                  <a:cubicBezTo>
                    <a:pt x="3557" y="6475"/>
                    <a:pt x="3644" y="6417"/>
                    <a:pt x="3684" y="6325"/>
                  </a:cubicBezTo>
                  <a:lnTo>
                    <a:pt x="3788" y="6083"/>
                  </a:lnTo>
                  <a:cubicBezTo>
                    <a:pt x="3828" y="6009"/>
                    <a:pt x="3885" y="5951"/>
                    <a:pt x="3960" y="5928"/>
                  </a:cubicBezTo>
                  <a:lnTo>
                    <a:pt x="3960" y="5928"/>
                  </a:lnTo>
                  <a:cubicBezTo>
                    <a:pt x="4041" y="5911"/>
                    <a:pt x="4121" y="5922"/>
                    <a:pt x="4185" y="5974"/>
                  </a:cubicBezTo>
                  <a:lnTo>
                    <a:pt x="4403" y="6129"/>
                  </a:lnTo>
                  <a:cubicBezTo>
                    <a:pt x="4484" y="6187"/>
                    <a:pt x="4588" y="6204"/>
                    <a:pt x="4674" y="6152"/>
                  </a:cubicBezTo>
                  <a:cubicBezTo>
                    <a:pt x="4806" y="6089"/>
                    <a:pt x="4927" y="6014"/>
                    <a:pt x="5042" y="5945"/>
                  </a:cubicBezTo>
                  <a:cubicBezTo>
                    <a:pt x="5123" y="5888"/>
                    <a:pt x="5175" y="5796"/>
                    <a:pt x="5157" y="5692"/>
                  </a:cubicBezTo>
                  <a:lnTo>
                    <a:pt x="5129" y="5427"/>
                  </a:lnTo>
                  <a:cubicBezTo>
                    <a:pt x="5123" y="5347"/>
                    <a:pt x="5152" y="5266"/>
                    <a:pt x="5209" y="5209"/>
                  </a:cubicBezTo>
                  <a:lnTo>
                    <a:pt x="5209" y="5209"/>
                  </a:lnTo>
                  <a:cubicBezTo>
                    <a:pt x="5267" y="5151"/>
                    <a:pt x="5347" y="5122"/>
                    <a:pt x="5422" y="5134"/>
                  </a:cubicBezTo>
                  <a:lnTo>
                    <a:pt x="5693" y="5163"/>
                  </a:lnTo>
                  <a:cubicBezTo>
                    <a:pt x="5790" y="5174"/>
                    <a:pt x="5882" y="5122"/>
                    <a:pt x="5940" y="5048"/>
                  </a:cubicBezTo>
                  <a:cubicBezTo>
                    <a:pt x="6021" y="4932"/>
                    <a:pt x="6095" y="4806"/>
                    <a:pt x="6153" y="4679"/>
                  </a:cubicBezTo>
                  <a:cubicBezTo>
                    <a:pt x="6193" y="4593"/>
                    <a:pt x="6187" y="4484"/>
                    <a:pt x="6130" y="4403"/>
                  </a:cubicBezTo>
                  <a:lnTo>
                    <a:pt x="5969" y="4190"/>
                  </a:lnTo>
                  <a:cubicBezTo>
                    <a:pt x="5923" y="4127"/>
                    <a:pt x="5905" y="4046"/>
                    <a:pt x="5928" y="3966"/>
                  </a:cubicBezTo>
                  <a:lnTo>
                    <a:pt x="5928" y="3966"/>
                  </a:lnTo>
                  <a:cubicBezTo>
                    <a:pt x="5951" y="3885"/>
                    <a:pt x="5998" y="3822"/>
                    <a:pt x="6078" y="3793"/>
                  </a:cubicBezTo>
                  <a:lnTo>
                    <a:pt x="6326" y="3684"/>
                  </a:lnTo>
                  <a:cubicBezTo>
                    <a:pt x="6412" y="3649"/>
                    <a:pt x="6475" y="3563"/>
                    <a:pt x="6481" y="3465"/>
                  </a:cubicBezTo>
                  <a:cubicBezTo>
                    <a:pt x="6487" y="3390"/>
                    <a:pt x="6487" y="3321"/>
                    <a:pt x="6487" y="3246"/>
                  </a:cubicBezTo>
                  <a:cubicBezTo>
                    <a:pt x="6487" y="3166"/>
                    <a:pt x="6487" y="3097"/>
                    <a:pt x="6481" y="3033"/>
                  </a:cubicBezTo>
                  <a:close/>
                  <a:moveTo>
                    <a:pt x="3252" y="4368"/>
                  </a:moveTo>
                  <a:cubicBezTo>
                    <a:pt x="2631" y="4368"/>
                    <a:pt x="2130" y="3868"/>
                    <a:pt x="2130" y="3246"/>
                  </a:cubicBezTo>
                  <a:cubicBezTo>
                    <a:pt x="2130" y="2631"/>
                    <a:pt x="2631" y="2124"/>
                    <a:pt x="3252" y="2124"/>
                  </a:cubicBezTo>
                  <a:cubicBezTo>
                    <a:pt x="3868" y="2124"/>
                    <a:pt x="4375" y="2631"/>
                    <a:pt x="4375" y="3246"/>
                  </a:cubicBezTo>
                  <a:cubicBezTo>
                    <a:pt x="4375" y="3868"/>
                    <a:pt x="3868" y="4368"/>
                    <a:pt x="3252" y="4368"/>
                  </a:cubicBezTo>
                  <a:close/>
                </a:path>
              </a:pathLst>
            </a:custGeom>
            <a:solidFill>
              <a:srgbClr val="134F5C">
                <a:alpha val="56600"/>
              </a:srgbClr>
            </a:solidFill>
            <a:ln w="19050" cap="flat" cmpd="sng">
              <a:solidFill>
                <a:schemeClr val="lt2"/>
              </a:solidFill>
              <a:prstDash val="solid"/>
              <a:miter lim="5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a:extLst>
                <a:ext uri="{FF2B5EF4-FFF2-40B4-BE49-F238E27FC236}">
                  <a16:creationId xmlns:a16="http://schemas.microsoft.com/office/drawing/2014/main" id="{3AA39AF1-48BE-12B0-3A5F-18CD7128FCBD}"/>
                </a:ext>
              </a:extLst>
            </p:cNvPr>
            <p:cNvSpPr/>
            <p:nvPr/>
          </p:nvSpPr>
          <p:spPr>
            <a:xfrm>
              <a:off x="6379556" y="1780922"/>
              <a:ext cx="412338" cy="411893"/>
            </a:xfrm>
            <a:custGeom>
              <a:avLst/>
              <a:gdLst/>
              <a:ahLst/>
              <a:cxnLst/>
              <a:rect l="l" t="t" r="r" b="b"/>
              <a:pathLst>
                <a:path w="6493" h="6486" fill="none" extrusionOk="0">
                  <a:moveTo>
                    <a:pt x="6486" y="3027"/>
                  </a:moveTo>
                  <a:cubicBezTo>
                    <a:pt x="6475" y="2929"/>
                    <a:pt x="6417" y="2837"/>
                    <a:pt x="6325" y="2803"/>
                  </a:cubicBezTo>
                  <a:lnTo>
                    <a:pt x="6084" y="2693"/>
                  </a:lnTo>
                  <a:cubicBezTo>
                    <a:pt x="6009" y="2665"/>
                    <a:pt x="5951" y="2601"/>
                    <a:pt x="5928" y="2521"/>
                  </a:cubicBezTo>
                  <a:lnTo>
                    <a:pt x="5928" y="2521"/>
                  </a:lnTo>
                  <a:cubicBezTo>
                    <a:pt x="5911" y="2446"/>
                    <a:pt x="5922" y="2365"/>
                    <a:pt x="5974" y="2302"/>
                  </a:cubicBezTo>
                  <a:lnTo>
                    <a:pt x="6130" y="2083"/>
                  </a:lnTo>
                  <a:cubicBezTo>
                    <a:pt x="6187" y="2009"/>
                    <a:pt x="6204" y="1899"/>
                    <a:pt x="6153" y="1813"/>
                  </a:cubicBezTo>
                  <a:cubicBezTo>
                    <a:pt x="6089" y="1681"/>
                    <a:pt x="6014" y="1560"/>
                    <a:pt x="5945" y="1445"/>
                  </a:cubicBezTo>
                  <a:cubicBezTo>
                    <a:pt x="5888" y="1364"/>
                    <a:pt x="5796" y="1312"/>
                    <a:pt x="5692" y="1330"/>
                  </a:cubicBezTo>
                  <a:lnTo>
                    <a:pt x="5427" y="1358"/>
                  </a:lnTo>
                  <a:cubicBezTo>
                    <a:pt x="5347" y="1364"/>
                    <a:pt x="5266" y="1335"/>
                    <a:pt x="5209" y="1278"/>
                  </a:cubicBezTo>
                  <a:lnTo>
                    <a:pt x="5209" y="1278"/>
                  </a:lnTo>
                  <a:cubicBezTo>
                    <a:pt x="5151" y="1220"/>
                    <a:pt x="5122" y="1145"/>
                    <a:pt x="5134" y="1065"/>
                  </a:cubicBezTo>
                  <a:lnTo>
                    <a:pt x="5163" y="800"/>
                  </a:lnTo>
                  <a:cubicBezTo>
                    <a:pt x="5174" y="696"/>
                    <a:pt x="5122" y="604"/>
                    <a:pt x="5048" y="547"/>
                  </a:cubicBezTo>
                  <a:cubicBezTo>
                    <a:pt x="4927" y="466"/>
                    <a:pt x="4806" y="397"/>
                    <a:pt x="4679" y="340"/>
                  </a:cubicBezTo>
                  <a:cubicBezTo>
                    <a:pt x="4593" y="294"/>
                    <a:pt x="4484" y="299"/>
                    <a:pt x="4403" y="357"/>
                  </a:cubicBezTo>
                  <a:lnTo>
                    <a:pt x="4190" y="518"/>
                  </a:lnTo>
                  <a:cubicBezTo>
                    <a:pt x="4127" y="570"/>
                    <a:pt x="4046" y="581"/>
                    <a:pt x="3966" y="558"/>
                  </a:cubicBezTo>
                  <a:lnTo>
                    <a:pt x="3966" y="558"/>
                  </a:lnTo>
                  <a:cubicBezTo>
                    <a:pt x="3885" y="535"/>
                    <a:pt x="3822" y="489"/>
                    <a:pt x="3793" y="409"/>
                  </a:cubicBezTo>
                  <a:lnTo>
                    <a:pt x="3684" y="167"/>
                  </a:lnTo>
                  <a:cubicBezTo>
                    <a:pt x="3649" y="81"/>
                    <a:pt x="3563" y="12"/>
                    <a:pt x="3459" y="6"/>
                  </a:cubicBezTo>
                  <a:cubicBezTo>
                    <a:pt x="3390" y="0"/>
                    <a:pt x="3315" y="0"/>
                    <a:pt x="3246" y="0"/>
                  </a:cubicBezTo>
                  <a:cubicBezTo>
                    <a:pt x="3172" y="0"/>
                    <a:pt x="3103" y="0"/>
                    <a:pt x="3028" y="6"/>
                  </a:cubicBezTo>
                  <a:cubicBezTo>
                    <a:pt x="2930" y="12"/>
                    <a:pt x="2849" y="69"/>
                    <a:pt x="2809" y="167"/>
                  </a:cubicBezTo>
                  <a:lnTo>
                    <a:pt x="2700" y="409"/>
                  </a:lnTo>
                  <a:cubicBezTo>
                    <a:pt x="2671" y="484"/>
                    <a:pt x="2608" y="541"/>
                    <a:pt x="2527" y="558"/>
                  </a:cubicBezTo>
                  <a:lnTo>
                    <a:pt x="2527" y="558"/>
                  </a:lnTo>
                  <a:cubicBezTo>
                    <a:pt x="2446" y="581"/>
                    <a:pt x="2366" y="570"/>
                    <a:pt x="2303" y="518"/>
                  </a:cubicBezTo>
                  <a:lnTo>
                    <a:pt x="2090" y="357"/>
                  </a:lnTo>
                  <a:cubicBezTo>
                    <a:pt x="2009" y="299"/>
                    <a:pt x="1900" y="288"/>
                    <a:pt x="1813" y="340"/>
                  </a:cubicBezTo>
                  <a:cubicBezTo>
                    <a:pt x="1687" y="403"/>
                    <a:pt x="1560" y="472"/>
                    <a:pt x="1445" y="547"/>
                  </a:cubicBezTo>
                  <a:cubicBezTo>
                    <a:pt x="1370" y="604"/>
                    <a:pt x="1319" y="696"/>
                    <a:pt x="1330" y="800"/>
                  </a:cubicBezTo>
                  <a:lnTo>
                    <a:pt x="1359" y="1065"/>
                  </a:lnTo>
                  <a:cubicBezTo>
                    <a:pt x="1370" y="1145"/>
                    <a:pt x="1342" y="1220"/>
                    <a:pt x="1284" y="1278"/>
                  </a:cubicBezTo>
                  <a:lnTo>
                    <a:pt x="1284" y="1278"/>
                  </a:lnTo>
                  <a:cubicBezTo>
                    <a:pt x="1226" y="1335"/>
                    <a:pt x="1146" y="1364"/>
                    <a:pt x="1065" y="1358"/>
                  </a:cubicBezTo>
                  <a:lnTo>
                    <a:pt x="801" y="1330"/>
                  </a:lnTo>
                  <a:cubicBezTo>
                    <a:pt x="697" y="1318"/>
                    <a:pt x="605" y="1364"/>
                    <a:pt x="547" y="1445"/>
                  </a:cubicBezTo>
                  <a:cubicBezTo>
                    <a:pt x="467" y="1560"/>
                    <a:pt x="398" y="1681"/>
                    <a:pt x="340" y="1813"/>
                  </a:cubicBezTo>
                  <a:cubicBezTo>
                    <a:pt x="294" y="1899"/>
                    <a:pt x="306" y="2003"/>
                    <a:pt x="363" y="2083"/>
                  </a:cubicBezTo>
                  <a:lnTo>
                    <a:pt x="519" y="2302"/>
                  </a:lnTo>
                  <a:cubicBezTo>
                    <a:pt x="570" y="2365"/>
                    <a:pt x="582" y="2446"/>
                    <a:pt x="565" y="2521"/>
                  </a:cubicBezTo>
                  <a:lnTo>
                    <a:pt x="565" y="2521"/>
                  </a:lnTo>
                  <a:cubicBezTo>
                    <a:pt x="542" y="2601"/>
                    <a:pt x="490" y="2665"/>
                    <a:pt x="409" y="2693"/>
                  </a:cubicBezTo>
                  <a:lnTo>
                    <a:pt x="168" y="2803"/>
                  </a:lnTo>
                  <a:cubicBezTo>
                    <a:pt x="81" y="2837"/>
                    <a:pt x="18" y="2924"/>
                    <a:pt x="6" y="3027"/>
                  </a:cubicBezTo>
                  <a:cubicBezTo>
                    <a:pt x="1" y="3102"/>
                    <a:pt x="1" y="3171"/>
                    <a:pt x="1" y="3246"/>
                  </a:cubicBezTo>
                  <a:cubicBezTo>
                    <a:pt x="1" y="3315"/>
                    <a:pt x="1" y="3390"/>
                    <a:pt x="6" y="3459"/>
                  </a:cubicBezTo>
                  <a:cubicBezTo>
                    <a:pt x="18" y="3557"/>
                    <a:pt x="75" y="3637"/>
                    <a:pt x="168" y="3683"/>
                  </a:cubicBezTo>
                  <a:lnTo>
                    <a:pt x="409" y="3793"/>
                  </a:lnTo>
                  <a:cubicBezTo>
                    <a:pt x="484" y="3821"/>
                    <a:pt x="542" y="3885"/>
                    <a:pt x="565" y="3965"/>
                  </a:cubicBezTo>
                  <a:lnTo>
                    <a:pt x="565" y="3965"/>
                  </a:lnTo>
                  <a:cubicBezTo>
                    <a:pt x="582" y="4040"/>
                    <a:pt x="570" y="4121"/>
                    <a:pt x="519" y="4184"/>
                  </a:cubicBezTo>
                  <a:lnTo>
                    <a:pt x="363" y="4403"/>
                  </a:lnTo>
                  <a:cubicBezTo>
                    <a:pt x="306" y="4483"/>
                    <a:pt x="288" y="4587"/>
                    <a:pt x="340" y="4673"/>
                  </a:cubicBezTo>
                  <a:cubicBezTo>
                    <a:pt x="404" y="4805"/>
                    <a:pt x="478" y="4926"/>
                    <a:pt x="547" y="5041"/>
                  </a:cubicBezTo>
                  <a:cubicBezTo>
                    <a:pt x="605" y="5122"/>
                    <a:pt x="697" y="5174"/>
                    <a:pt x="801" y="5156"/>
                  </a:cubicBezTo>
                  <a:lnTo>
                    <a:pt x="1065" y="5128"/>
                  </a:lnTo>
                  <a:cubicBezTo>
                    <a:pt x="1146" y="5122"/>
                    <a:pt x="1226" y="5151"/>
                    <a:pt x="1284" y="5208"/>
                  </a:cubicBezTo>
                  <a:lnTo>
                    <a:pt x="1284" y="5208"/>
                  </a:lnTo>
                  <a:cubicBezTo>
                    <a:pt x="1342" y="5266"/>
                    <a:pt x="1370" y="5346"/>
                    <a:pt x="1359" y="5421"/>
                  </a:cubicBezTo>
                  <a:lnTo>
                    <a:pt x="1330" y="5692"/>
                  </a:lnTo>
                  <a:cubicBezTo>
                    <a:pt x="1319" y="5789"/>
                    <a:pt x="1370" y="5882"/>
                    <a:pt x="1445" y="5939"/>
                  </a:cubicBezTo>
                  <a:cubicBezTo>
                    <a:pt x="1560" y="6020"/>
                    <a:pt x="1687" y="6094"/>
                    <a:pt x="1813" y="6152"/>
                  </a:cubicBezTo>
                  <a:cubicBezTo>
                    <a:pt x="1900" y="6192"/>
                    <a:pt x="2009" y="6187"/>
                    <a:pt x="2090" y="6129"/>
                  </a:cubicBezTo>
                  <a:lnTo>
                    <a:pt x="2303" y="5968"/>
                  </a:lnTo>
                  <a:cubicBezTo>
                    <a:pt x="2366" y="5922"/>
                    <a:pt x="2446" y="5905"/>
                    <a:pt x="2527" y="5928"/>
                  </a:cubicBezTo>
                  <a:lnTo>
                    <a:pt x="2527" y="5928"/>
                  </a:lnTo>
                  <a:cubicBezTo>
                    <a:pt x="2608" y="5951"/>
                    <a:pt x="2671" y="5997"/>
                    <a:pt x="2700" y="6077"/>
                  </a:cubicBezTo>
                  <a:lnTo>
                    <a:pt x="2809" y="6325"/>
                  </a:lnTo>
                  <a:cubicBezTo>
                    <a:pt x="2844" y="6411"/>
                    <a:pt x="2930" y="6474"/>
                    <a:pt x="3028" y="6480"/>
                  </a:cubicBezTo>
                  <a:cubicBezTo>
                    <a:pt x="3103" y="6486"/>
                    <a:pt x="3172" y="6486"/>
                    <a:pt x="3246" y="6486"/>
                  </a:cubicBezTo>
                  <a:cubicBezTo>
                    <a:pt x="3315" y="6486"/>
                    <a:pt x="3390" y="6486"/>
                    <a:pt x="3459" y="6480"/>
                  </a:cubicBezTo>
                  <a:cubicBezTo>
                    <a:pt x="3563" y="6474"/>
                    <a:pt x="3643" y="6417"/>
                    <a:pt x="3684" y="6325"/>
                  </a:cubicBezTo>
                  <a:lnTo>
                    <a:pt x="3793" y="6077"/>
                  </a:lnTo>
                  <a:cubicBezTo>
                    <a:pt x="3822" y="6008"/>
                    <a:pt x="3885" y="5951"/>
                    <a:pt x="3966" y="5928"/>
                  </a:cubicBezTo>
                  <a:lnTo>
                    <a:pt x="3966" y="5928"/>
                  </a:lnTo>
                  <a:cubicBezTo>
                    <a:pt x="4046" y="5905"/>
                    <a:pt x="4121" y="5922"/>
                    <a:pt x="4190" y="5968"/>
                  </a:cubicBezTo>
                  <a:lnTo>
                    <a:pt x="4403" y="6129"/>
                  </a:lnTo>
                  <a:cubicBezTo>
                    <a:pt x="4484" y="6187"/>
                    <a:pt x="4593" y="6198"/>
                    <a:pt x="4679" y="6152"/>
                  </a:cubicBezTo>
                  <a:cubicBezTo>
                    <a:pt x="4806" y="6083"/>
                    <a:pt x="4927" y="6014"/>
                    <a:pt x="5048" y="5939"/>
                  </a:cubicBezTo>
                  <a:cubicBezTo>
                    <a:pt x="5122" y="5882"/>
                    <a:pt x="5174" y="5789"/>
                    <a:pt x="5163" y="5692"/>
                  </a:cubicBezTo>
                  <a:lnTo>
                    <a:pt x="5134" y="5421"/>
                  </a:lnTo>
                  <a:cubicBezTo>
                    <a:pt x="5122" y="5346"/>
                    <a:pt x="5151" y="5266"/>
                    <a:pt x="5209" y="5208"/>
                  </a:cubicBezTo>
                  <a:lnTo>
                    <a:pt x="5209" y="5208"/>
                  </a:lnTo>
                  <a:cubicBezTo>
                    <a:pt x="5266" y="5151"/>
                    <a:pt x="5347" y="5122"/>
                    <a:pt x="5427" y="5128"/>
                  </a:cubicBezTo>
                  <a:lnTo>
                    <a:pt x="5692" y="5156"/>
                  </a:lnTo>
                  <a:cubicBezTo>
                    <a:pt x="5796" y="5174"/>
                    <a:pt x="5888" y="5122"/>
                    <a:pt x="5945" y="5041"/>
                  </a:cubicBezTo>
                  <a:cubicBezTo>
                    <a:pt x="6026" y="4926"/>
                    <a:pt x="6095" y="4805"/>
                    <a:pt x="6153" y="4673"/>
                  </a:cubicBezTo>
                  <a:cubicBezTo>
                    <a:pt x="6199" y="4587"/>
                    <a:pt x="6187" y="4483"/>
                    <a:pt x="6130" y="4403"/>
                  </a:cubicBezTo>
                  <a:lnTo>
                    <a:pt x="5974" y="4184"/>
                  </a:lnTo>
                  <a:cubicBezTo>
                    <a:pt x="5922" y="4121"/>
                    <a:pt x="5911" y="4040"/>
                    <a:pt x="5928" y="3965"/>
                  </a:cubicBezTo>
                  <a:lnTo>
                    <a:pt x="5928" y="3965"/>
                  </a:lnTo>
                  <a:cubicBezTo>
                    <a:pt x="5951" y="3885"/>
                    <a:pt x="6003" y="3821"/>
                    <a:pt x="6084" y="3793"/>
                  </a:cubicBezTo>
                  <a:lnTo>
                    <a:pt x="6325" y="3683"/>
                  </a:lnTo>
                  <a:cubicBezTo>
                    <a:pt x="6412" y="3649"/>
                    <a:pt x="6475" y="3562"/>
                    <a:pt x="6486" y="3459"/>
                  </a:cubicBezTo>
                  <a:cubicBezTo>
                    <a:pt x="6492" y="3390"/>
                    <a:pt x="6492" y="3315"/>
                    <a:pt x="6492" y="3246"/>
                  </a:cubicBezTo>
                  <a:cubicBezTo>
                    <a:pt x="6492" y="3171"/>
                    <a:pt x="6486" y="3102"/>
                    <a:pt x="6486" y="3027"/>
                  </a:cubicBezTo>
                  <a:close/>
                  <a:moveTo>
                    <a:pt x="3246" y="4368"/>
                  </a:moveTo>
                  <a:cubicBezTo>
                    <a:pt x="2625" y="4368"/>
                    <a:pt x="2124" y="3862"/>
                    <a:pt x="2124" y="3246"/>
                  </a:cubicBezTo>
                  <a:cubicBezTo>
                    <a:pt x="2124" y="2624"/>
                    <a:pt x="2625" y="2124"/>
                    <a:pt x="3246" y="2124"/>
                  </a:cubicBezTo>
                  <a:cubicBezTo>
                    <a:pt x="3868" y="2124"/>
                    <a:pt x="4369" y="2624"/>
                    <a:pt x="4369" y="3246"/>
                  </a:cubicBezTo>
                  <a:cubicBezTo>
                    <a:pt x="4369" y="3862"/>
                    <a:pt x="3868" y="4368"/>
                    <a:pt x="3246" y="4368"/>
                  </a:cubicBezTo>
                  <a:close/>
                </a:path>
              </a:pathLst>
            </a:custGeom>
            <a:solidFill>
              <a:srgbClr val="134F5C">
                <a:alpha val="56600"/>
              </a:srgbClr>
            </a:solidFill>
            <a:ln w="19050" cap="flat" cmpd="sng">
              <a:solidFill>
                <a:schemeClr val="lt2"/>
              </a:solidFill>
              <a:prstDash val="solid"/>
              <a:miter lim="5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36">
              <a:extLst>
                <a:ext uri="{FF2B5EF4-FFF2-40B4-BE49-F238E27FC236}">
                  <a16:creationId xmlns:a16="http://schemas.microsoft.com/office/drawing/2014/main" id="{5D4268FD-41DD-2385-7795-FEBBFA6BEA9A}"/>
                </a:ext>
              </a:extLst>
            </p:cNvPr>
            <p:cNvGrpSpPr/>
            <p:nvPr/>
          </p:nvGrpSpPr>
          <p:grpSpPr>
            <a:xfrm>
              <a:off x="7261919" y="2979030"/>
              <a:ext cx="842315" cy="841757"/>
              <a:chOff x="7273478" y="2705981"/>
              <a:chExt cx="1055136" cy="1054437"/>
            </a:xfrm>
          </p:grpSpPr>
          <p:sp>
            <p:nvSpPr>
              <p:cNvPr id="495" name="Google Shape;495;p36">
                <a:extLst>
                  <a:ext uri="{FF2B5EF4-FFF2-40B4-BE49-F238E27FC236}">
                    <a16:creationId xmlns:a16="http://schemas.microsoft.com/office/drawing/2014/main" id="{7CCCAE1F-60B1-6796-BEB8-F9C262CA5F78}"/>
                  </a:ext>
                </a:extLst>
              </p:cNvPr>
              <p:cNvSpPr/>
              <p:nvPr/>
            </p:nvSpPr>
            <p:spPr>
              <a:xfrm>
                <a:off x="7363723" y="2795527"/>
                <a:ext cx="874273" cy="874273"/>
              </a:xfrm>
              <a:custGeom>
                <a:avLst/>
                <a:gdLst/>
                <a:ahLst/>
                <a:cxnLst/>
                <a:rect l="l" t="t" r="r" b="b"/>
                <a:pathLst>
                  <a:path w="13767" h="13767" extrusionOk="0">
                    <a:moveTo>
                      <a:pt x="13766" y="6884"/>
                    </a:moveTo>
                    <a:cubicBezTo>
                      <a:pt x="13766" y="10687"/>
                      <a:pt x="10682" y="13766"/>
                      <a:pt x="6883" y="13766"/>
                    </a:cubicBezTo>
                    <a:cubicBezTo>
                      <a:pt x="3080" y="13766"/>
                      <a:pt x="1" y="10687"/>
                      <a:pt x="1" y="6884"/>
                    </a:cubicBezTo>
                    <a:cubicBezTo>
                      <a:pt x="1" y="3080"/>
                      <a:pt x="3080" y="1"/>
                      <a:pt x="6883" y="1"/>
                    </a:cubicBezTo>
                    <a:cubicBezTo>
                      <a:pt x="10682" y="1"/>
                      <a:pt x="13766" y="3080"/>
                      <a:pt x="13766" y="68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a:extLst>
                  <a:ext uri="{FF2B5EF4-FFF2-40B4-BE49-F238E27FC236}">
                    <a16:creationId xmlns:a16="http://schemas.microsoft.com/office/drawing/2014/main" id="{EF092011-F0DA-7EC4-8904-AAF8F7F69D88}"/>
                  </a:ext>
                </a:extLst>
              </p:cNvPr>
              <p:cNvSpPr/>
              <p:nvPr/>
            </p:nvSpPr>
            <p:spPr>
              <a:xfrm>
                <a:off x="7273478" y="2705981"/>
                <a:ext cx="1055136" cy="1054437"/>
              </a:xfrm>
              <a:custGeom>
                <a:avLst/>
                <a:gdLst/>
                <a:ahLst/>
                <a:cxnLst/>
                <a:rect l="l" t="t" r="r" b="b"/>
                <a:pathLst>
                  <a:path w="16615" h="16604" extrusionOk="0">
                    <a:moveTo>
                      <a:pt x="8304" y="16604"/>
                    </a:moveTo>
                    <a:cubicBezTo>
                      <a:pt x="3724" y="16604"/>
                      <a:pt x="0" y="12874"/>
                      <a:pt x="0" y="8299"/>
                    </a:cubicBezTo>
                    <a:cubicBezTo>
                      <a:pt x="0" y="3718"/>
                      <a:pt x="3729" y="1"/>
                      <a:pt x="8304" y="1"/>
                    </a:cubicBezTo>
                    <a:cubicBezTo>
                      <a:pt x="12880" y="1"/>
                      <a:pt x="16603" y="3724"/>
                      <a:pt x="16603" y="8299"/>
                    </a:cubicBezTo>
                    <a:cubicBezTo>
                      <a:pt x="16614" y="12874"/>
                      <a:pt x="12885" y="16604"/>
                      <a:pt x="8304" y="16604"/>
                    </a:cubicBezTo>
                    <a:close/>
                    <a:moveTo>
                      <a:pt x="8304" y="99"/>
                    </a:moveTo>
                    <a:cubicBezTo>
                      <a:pt x="3787" y="99"/>
                      <a:pt x="110" y="3776"/>
                      <a:pt x="110" y="8294"/>
                    </a:cubicBezTo>
                    <a:cubicBezTo>
                      <a:pt x="110" y="12811"/>
                      <a:pt x="3787" y="16488"/>
                      <a:pt x="8304" y="16488"/>
                    </a:cubicBezTo>
                    <a:cubicBezTo>
                      <a:pt x="12822" y="16488"/>
                      <a:pt x="16499" y="12811"/>
                      <a:pt x="16499" y="8294"/>
                    </a:cubicBezTo>
                    <a:cubicBezTo>
                      <a:pt x="16499" y="3776"/>
                      <a:pt x="12822" y="99"/>
                      <a:pt x="8304" y="99"/>
                    </a:cubicBezTo>
                    <a:close/>
                  </a:path>
                </a:pathLst>
              </a:custGeom>
              <a:solidFill>
                <a:srgbClr val="134F5C">
                  <a:alpha val="5660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a:extLst>
                  <a:ext uri="{FF2B5EF4-FFF2-40B4-BE49-F238E27FC236}">
                    <a16:creationId xmlns:a16="http://schemas.microsoft.com/office/drawing/2014/main" id="{1FCEB28D-03AF-79F5-1E54-8789BF03C7F8}"/>
                  </a:ext>
                </a:extLst>
              </p:cNvPr>
              <p:cNvSpPr/>
              <p:nvPr/>
            </p:nvSpPr>
            <p:spPr>
              <a:xfrm>
                <a:off x="7594909" y="3046603"/>
                <a:ext cx="412274" cy="411957"/>
              </a:xfrm>
              <a:custGeom>
                <a:avLst/>
                <a:gdLst/>
                <a:ahLst/>
                <a:cxnLst/>
                <a:rect l="l" t="t" r="r" b="b"/>
                <a:pathLst>
                  <a:path w="6492" h="6487" fill="none" extrusionOk="0">
                    <a:moveTo>
                      <a:pt x="6486" y="3028"/>
                    </a:moveTo>
                    <a:cubicBezTo>
                      <a:pt x="6475" y="2930"/>
                      <a:pt x="6417" y="2844"/>
                      <a:pt x="6325" y="2804"/>
                    </a:cubicBezTo>
                    <a:lnTo>
                      <a:pt x="6083" y="2700"/>
                    </a:lnTo>
                    <a:cubicBezTo>
                      <a:pt x="6009" y="2671"/>
                      <a:pt x="5951" y="2602"/>
                      <a:pt x="5928" y="2527"/>
                    </a:cubicBezTo>
                    <a:lnTo>
                      <a:pt x="5928" y="2527"/>
                    </a:lnTo>
                    <a:cubicBezTo>
                      <a:pt x="5911" y="2447"/>
                      <a:pt x="5922" y="2366"/>
                      <a:pt x="5974" y="2303"/>
                    </a:cubicBezTo>
                    <a:lnTo>
                      <a:pt x="6129" y="2084"/>
                    </a:lnTo>
                    <a:cubicBezTo>
                      <a:pt x="6187" y="2004"/>
                      <a:pt x="6204" y="1900"/>
                      <a:pt x="6152" y="1814"/>
                    </a:cubicBezTo>
                    <a:cubicBezTo>
                      <a:pt x="6089" y="1681"/>
                      <a:pt x="6014" y="1561"/>
                      <a:pt x="5945" y="1445"/>
                    </a:cubicBezTo>
                    <a:cubicBezTo>
                      <a:pt x="5888" y="1365"/>
                      <a:pt x="5796" y="1313"/>
                      <a:pt x="5692" y="1330"/>
                    </a:cubicBezTo>
                    <a:lnTo>
                      <a:pt x="5427" y="1359"/>
                    </a:lnTo>
                    <a:cubicBezTo>
                      <a:pt x="5347" y="1365"/>
                      <a:pt x="5266" y="1336"/>
                      <a:pt x="5209" y="1279"/>
                    </a:cubicBezTo>
                    <a:lnTo>
                      <a:pt x="5209" y="1279"/>
                    </a:lnTo>
                    <a:cubicBezTo>
                      <a:pt x="5151" y="1221"/>
                      <a:pt x="5122" y="1140"/>
                      <a:pt x="5128" y="1066"/>
                    </a:cubicBezTo>
                    <a:lnTo>
                      <a:pt x="5157" y="795"/>
                    </a:lnTo>
                    <a:cubicBezTo>
                      <a:pt x="5174" y="697"/>
                      <a:pt x="5122" y="605"/>
                      <a:pt x="5042" y="548"/>
                    </a:cubicBezTo>
                    <a:cubicBezTo>
                      <a:pt x="4927" y="467"/>
                      <a:pt x="4806" y="392"/>
                      <a:pt x="4679" y="335"/>
                    </a:cubicBezTo>
                    <a:cubicBezTo>
                      <a:pt x="4593" y="294"/>
                      <a:pt x="4483" y="300"/>
                      <a:pt x="4403" y="358"/>
                    </a:cubicBezTo>
                    <a:lnTo>
                      <a:pt x="4190" y="519"/>
                    </a:lnTo>
                    <a:cubicBezTo>
                      <a:pt x="4121" y="565"/>
                      <a:pt x="4046" y="582"/>
                      <a:pt x="3966" y="559"/>
                    </a:cubicBezTo>
                    <a:lnTo>
                      <a:pt x="3966" y="559"/>
                    </a:lnTo>
                    <a:cubicBezTo>
                      <a:pt x="3885" y="536"/>
                      <a:pt x="3822" y="490"/>
                      <a:pt x="3793" y="410"/>
                    </a:cubicBezTo>
                    <a:lnTo>
                      <a:pt x="3684" y="162"/>
                    </a:lnTo>
                    <a:cubicBezTo>
                      <a:pt x="3649" y="76"/>
                      <a:pt x="3563" y="13"/>
                      <a:pt x="3459" y="7"/>
                    </a:cubicBezTo>
                    <a:cubicBezTo>
                      <a:pt x="3390" y="1"/>
                      <a:pt x="3315" y="1"/>
                      <a:pt x="3246" y="1"/>
                    </a:cubicBezTo>
                    <a:cubicBezTo>
                      <a:pt x="3171" y="1"/>
                      <a:pt x="3102" y="1"/>
                      <a:pt x="3028" y="7"/>
                    </a:cubicBezTo>
                    <a:cubicBezTo>
                      <a:pt x="2930" y="13"/>
                      <a:pt x="2849" y="70"/>
                      <a:pt x="2809" y="162"/>
                    </a:cubicBezTo>
                    <a:lnTo>
                      <a:pt x="2699" y="410"/>
                    </a:lnTo>
                    <a:cubicBezTo>
                      <a:pt x="2665" y="479"/>
                      <a:pt x="2607" y="536"/>
                      <a:pt x="2527" y="559"/>
                    </a:cubicBezTo>
                    <a:lnTo>
                      <a:pt x="2527" y="559"/>
                    </a:lnTo>
                    <a:cubicBezTo>
                      <a:pt x="2446" y="582"/>
                      <a:pt x="2366" y="565"/>
                      <a:pt x="2302" y="519"/>
                    </a:cubicBezTo>
                    <a:lnTo>
                      <a:pt x="2089" y="358"/>
                    </a:lnTo>
                    <a:cubicBezTo>
                      <a:pt x="2009" y="300"/>
                      <a:pt x="1900" y="289"/>
                      <a:pt x="1813" y="335"/>
                    </a:cubicBezTo>
                    <a:cubicBezTo>
                      <a:pt x="1687" y="404"/>
                      <a:pt x="1560" y="473"/>
                      <a:pt x="1445" y="548"/>
                    </a:cubicBezTo>
                    <a:cubicBezTo>
                      <a:pt x="1370" y="605"/>
                      <a:pt x="1318" y="697"/>
                      <a:pt x="1330" y="795"/>
                    </a:cubicBezTo>
                    <a:lnTo>
                      <a:pt x="1359" y="1066"/>
                    </a:lnTo>
                    <a:cubicBezTo>
                      <a:pt x="1370" y="1140"/>
                      <a:pt x="1341" y="1221"/>
                      <a:pt x="1284" y="1279"/>
                    </a:cubicBezTo>
                    <a:lnTo>
                      <a:pt x="1284" y="1279"/>
                    </a:lnTo>
                    <a:cubicBezTo>
                      <a:pt x="1226" y="1336"/>
                      <a:pt x="1146" y="1365"/>
                      <a:pt x="1065" y="1359"/>
                    </a:cubicBezTo>
                    <a:lnTo>
                      <a:pt x="800" y="1330"/>
                    </a:lnTo>
                    <a:cubicBezTo>
                      <a:pt x="697" y="1313"/>
                      <a:pt x="605" y="1365"/>
                      <a:pt x="547" y="1445"/>
                    </a:cubicBezTo>
                    <a:cubicBezTo>
                      <a:pt x="467" y="1561"/>
                      <a:pt x="398" y="1681"/>
                      <a:pt x="340" y="1814"/>
                    </a:cubicBezTo>
                    <a:cubicBezTo>
                      <a:pt x="294" y="1900"/>
                      <a:pt x="305" y="2004"/>
                      <a:pt x="363" y="2084"/>
                    </a:cubicBezTo>
                    <a:lnTo>
                      <a:pt x="518" y="2303"/>
                    </a:lnTo>
                    <a:cubicBezTo>
                      <a:pt x="570" y="2366"/>
                      <a:pt x="582" y="2447"/>
                      <a:pt x="564" y="2527"/>
                    </a:cubicBezTo>
                    <a:lnTo>
                      <a:pt x="564" y="2527"/>
                    </a:lnTo>
                    <a:cubicBezTo>
                      <a:pt x="541" y="2602"/>
                      <a:pt x="490" y="2671"/>
                      <a:pt x="409" y="2700"/>
                    </a:cubicBezTo>
                    <a:lnTo>
                      <a:pt x="167" y="2804"/>
                    </a:lnTo>
                    <a:cubicBezTo>
                      <a:pt x="81" y="2844"/>
                      <a:pt x="18" y="2924"/>
                      <a:pt x="6" y="3028"/>
                    </a:cubicBezTo>
                    <a:cubicBezTo>
                      <a:pt x="0" y="3103"/>
                      <a:pt x="0" y="3172"/>
                      <a:pt x="0" y="3247"/>
                    </a:cubicBezTo>
                    <a:cubicBezTo>
                      <a:pt x="0" y="3316"/>
                      <a:pt x="0" y="3391"/>
                      <a:pt x="6" y="3460"/>
                    </a:cubicBezTo>
                    <a:cubicBezTo>
                      <a:pt x="18" y="3563"/>
                      <a:pt x="75" y="3650"/>
                      <a:pt x="167" y="3684"/>
                    </a:cubicBezTo>
                    <a:lnTo>
                      <a:pt x="409" y="3793"/>
                    </a:lnTo>
                    <a:cubicBezTo>
                      <a:pt x="484" y="3828"/>
                      <a:pt x="541" y="3886"/>
                      <a:pt x="564" y="3966"/>
                    </a:cubicBezTo>
                    <a:lnTo>
                      <a:pt x="564" y="3966"/>
                    </a:lnTo>
                    <a:cubicBezTo>
                      <a:pt x="582" y="4041"/>
                      <a:pt x="570" y="4121"/>
                      <a:pt x="518" y="4185"/>
                    </a:cubicBezTo>
                    <a:lnTo>
                      <a:pt x="363" y="4403"/>
                    </a:lnTo>
                    <a:cubicBezTo>
                      <a:pt x="305" y="4484"/>
                      <a:pt x="288" y="4588"/>
                      <a:pt x="340" y="4674"/>
                    </a:cubicBezTo>
                    <a:cubicBezTo>
                      <a:pt x="403" y="4806"/>
                      <a:pt x="478" y="4927"/>
                      <a:pt x="547" y="5042"/>
                    </a:cubicBezTo>
                    <a:cubicBezTo>
                      <a:pt x="605" y="5123"/>
                      <a:pt x="697" y="5175"/>
                      <a:pt x="800" y="5157"/>
                    </a:cubicBezTo>
                    <a:lnTo>
                      <a:pt x="1065" y="5129"/>
                    </a:lnTo>
                    <a:cubicBezTo>
                      <a:pt x="1146" y="5123"/>
                      <a:pt x="1226" y="5152"/>
                      <a:pt x="1284" y="5209"/>
                    </a:cubicBezTo>
                    <a:lnTo>
                      <a:pt x="1284" y="5209"/>
                    </a:lnTo>
                    <a:cubicBezTo>
                      <a:pt x="1341" y="5267"/>
                      <a:pt x="1370" y="5347"/>
                      <a:pt x="1359" y="5422"/>
                    </a:cubicBezTo>
                    <a:lnTo>
                      <a:pt x="1330" y="5693"/>
                    </a:lnTo>
                    <a:cubicBezTo>
                      <a:pt x="1318" y="5790"/>
                      <a:pt x="1370" y="5882"/>
                      <a:pt x="1445" y="5940"/>
                    </a:cubicBezTo>
                    <a:cubicBezTo>
                      <a:pt x="1560" y="6021"/>
                      <a:pt x="1687" y="6095"/>
                      <a:pt x="1813" y="6153"/>
                    </a:cubicBezTo>
                    <a:cubicBezTo>
                      <a:pt x="1900" y="6193"/>
                      <a:pt x="2009" y="6187"/>
                      <a:pt x="2089" y="6130"/>
                    </a:cubicBezTo>
                    <a:lnTo>
                      <a:pt x="2302" y="5969"/>
                    </a:lnTo>
                    <a:cubicBezTo>
                      <a:pt x="2366" y="5923"/>
                      <a:pt x="2446" y="5905"/>
                      <a:pt x="2527" y="5928"/>
                    </a:cubicBezTo>
                    <a:lnTo>
                      <a:pt x="2527" y="5928"/>
                    </a:lnTo>
                    <a:cubicBezTo>
                      <a:pt x="2607" y="5951"/>
                      <a:pt x="2671" y="5998"/>
                      <a:pt x="2699" y="6078"/>
                    </a:cubicBezTo>
                    <a:lnTo>
                      <a:pt x="2809" y="6326"/>
                    </a:lnTo>
                    <a:cubicBezTo>
                      <a:pt x="2843" y="6412"/>
                      <a:pt x="2930" y="6475"/>
                      <a:pt x="3028" y="6481"/>
                    </a:cubicBezTo>
                    <a:cubicBezTo>
                      <a:pt x="3102" y="6487"/>
                      <a:pt x="3171" y="6487"/>
                      <a:pt x="3246" y="6487"/>
                    </a:cubicBezTo>
                    <a:cubicBezTo>
                      <a:pt x="3315" y="6487"/>
                      <a:pt x="3390" y="6487"/>
                      <a:pt x="3459" y="6481"/>
                    </a:cubicBezTo>
                    <a:cubicBezTo>
                      <a:pt x="3563" y="6475"/>
                      <a:pt x="3649" y="6418"/>
                      <a:pt x="3684" y="6326"/>
                    </a:cubicBezTo>
                    <a:lnTo>
                      <a:pt x="3793" y="6078"/>
                    </a:lnTo>
                    <a:cubicBezTo>
                      <a:pt x="3827" y="6009"/>
                      <a:pt x="3885" y="5951"/>
                      <a:pt x="3966" y="5928"/>
                    </a:cubicBezTo>
                    <a:lnTo>
                      <a:pt x="3966" y="5928"/>
                    </a:lnTo>
                    <a:cubicBezTo>
                      <a:pt x="4046" y="5905"/>
                      <a:pt x="4121" y="5923"/>
                      <a:pt x="4190" y="5969"/>
                    </a:cubicBezTo>
                    <a:lnTo>
                      <a:pt x="4403" y="6130"/>
                    </a:lnTo>
                    <a:cubicBezTo>
                      <a:pt x="4483" y="6187"/>
                      <a:pt x="4593" y="6199"/>
                      <a:pt x="4679" y="6153"/>
                    </a:cubicBezTo>
                    <a:cubicBezTo>
                      <a:pt x="4806" y="6084"/>
                      <a:pt x="4927" y="6015"/>
                      <a:pt x="5042" y="5940"/>
                    </a:cubicBezTo>
                    <a:cubicBezTo>
                      <a:pt x="5122" y="5882"/>
                      <a:pt x="5174" y="5790"/>
                      <a:pt x="5157" y="5693"/>
                    </a:cubicBezTo>
                    <a:lnTo>
                      <a:pt x="5128" y="5422"/>
                    </a:lnTo>
                    <a:cubicBezTo>
                      <a:pt x="5122" y="5347"/>
                      <a:pt x="5151" y="5267"/>
                      <a:pt x="5209" y="5209"/>
                    </a:cubicBezTo>
                    <a:lnTo>
                      <a:pt x="5209" y="5209"/>
                    </a:lnTo>
                    <a:cubicBezTo>
                      <a:pt x="5266" y="5152"/>
                      <a:pt x="5347" y="5123"/>
                      <a:pt x="5427" y="5129"/>
                    </a:cubicBezTo>
                    <a:lnTo>
                      <a:pt x="5692" y="5157"/>
                    </a:lnTo>
                    <a:cubicBezTo>
                      <a:pt x="5796" y="5175"/>
                      <a:pt x="5888" y="5123"/>
                      <a:pt x="5945" y="5042"/>
                    </a:cubicBezTo>
                    <a:cubicBezTo>
                      <a:pt x="6026" y="4927"/>
                      <a:pt x="6095" y="4806"/>
                      <a:pt x="6152" y="4674"/>
                    </a:cubicBezTo>
                    <a:cubicBezTo>
                      <a:pt x="6198" y="4588"/>
                      <a:pt x="6187" y="4484"/>
                      <a:pt x="6129" y="4403"/>
                    </a:cubicBezTo>
                    <a:lnTo>
                      <a:pt x="5974" y="4185"/>
                    </a:lnTo>
                    <a:cubicBezTo>
                      <a:pt x="5922" y="4121"/>
                      <a:pt x="5911" y="4041"/>
                      <a:pt x="5928" y="3966"/>
                    </a:cubicBezTo>
                    <a:lnTo>
                      <a:pt x="5928" y="3966"/>
                    </a:lnTo>
                    <a:cubicBezTo>
                      <a:pt x="5951" y="3886"/>
                      <a:pt x="6003" y="3822"/>
                      <a:pt x="6083" y="3793"/>
                    </a:cubicBezTo>
                    <a:lnTo>
                      <a:pt x="6325" y="3684"/>
                    </a:lnTo>
                    <a:cubicBezTo>
                      <a:pt x="6411" y="3650"/>
                      <a:pt x="6475" y="3563"/>
                      <a:pt x="6486" y="3460"/>
                    </a:cubicBezTo>
                    <a:cubicBezTo>
                      <a:pt x="6492" y="3391"/>
                      <a:pt x="6492" y="3316"/>
                      <a:pt x="6492" y="3247"/>
                    </a:cubicBezTo>
                    <a:cubicBezTo>
                      <a:pt x="6492" y="3172"/>
                      <a:pt x="6486" y="3103"/>
                      <a:pt x="6486" y="3028"/>
                    </a:cubicBezTo>
                    <a:close/>
                    <a:moveTo>
                      <a:pt x="3246" y="4369"/>
                    </a:moveTo>
                    <a:cubicBezTo>
                      <a:pt x="2630" y="4369"/>
                      <a:pt x="2124" y="3862"/>
                      <a:pt x="2124" y="3247"/>
                    </a:cubicBezTo>
                    <a:cubicBezTo>
                      <a:pt x="2124" y="2625"/>
                      <a:pt x="2630" y="2125"/>
                      <a:pt x="3246" y="2125"/>
                    </a:cubicBezTo>
                    <a:cubicBezTo>
                      <a:pt x="3868" y="2125"/>
                      <a:pt x="4368" y="2625"/>
                      <a:pt x="4368" y="3247"/>
                    </a:cubicBezTo>
                    <a:cubicBezTo>
                      <a:pt x="4368" y="3862"/>
                      <a:pt x="3868" y="4369"/>
                      <a:pt x="3246" y="4369"/>
                    </a:cubicBezTo>
                    <a:close/>
                  </a:path>
                </a:pathLst>
              </a:custGeom>
              <a:solidFill>
                <a:schemeClr val="accent4"/>
              </a:solidFill>
              <a:ln w="28575" cap="flat" cmpd="sng">
                <a:solidFill>
                  <a:schemeClr val="accent4"/>
                </a:solidFill>
                <a:prstDash val="solid"/>
                <a:miter lim="5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6">
              <a:extLst>
                <a:ext uri="{FF2B5EF4-FFF2-40B4-BE49-F238E27FC236}">
                  <a16:creationId xmlns:a16="http://schemas.microsoft.com/office/drawing/2014/main" id="{E66E275B-450A-C45F-48AE-976B61438742}"/>
                </a:ext>
              </a:extLst>
            </p:cNvPr>
            <p:cNvGrpSpPr/>
            <p:nvPr/>
          </p:nvGrpSpPr>
          <p:grpSpPr>
            <a:xfrm>
              <a:off x="7287500" y="1402030"/>
              <a:ext cx="791159" cy="608287"/>
              <a:chOff x="7349773" y="264075"/>
              <a:chExt cx="961077" cy="738930"/>
            </a:xfrm>
          </p:grpSpPr>
          <p:sp>
            <p:nvSpPr>
              <p:cNvPr id="499" name="Google Shape;499;p36">
                <a:extLst>
                  <a:ext uri="{FF2B5EF4-FFF2-40B4-BE49-F238E27FC236}">
                    <a16:creationId xmlns:a16="http://schemas.microsoft.com/office/drawing/2014/main" id="{D04027A1-A474-88D0-6744-8681EA165825}"/>
                  </a:ext>
                </a:extLst>
              </p:cNvPr>
              <p:cNvSpPr/>
              <p:nvPr/>
            </p:nvSpPr>
            <p:spPr>
              <a:xfrm>
                <a:off x="7349773" y="516552"/>
                <a:ext cx="280396" cy="280396"/>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a:extLst>
                  <a:ext uri="{FF2B5EF4-FFF2-40B4-BE49-F238E27FC236}">
                    <a16:creationId xmlns:a16="http://schemas.microsoft.com/office/drawing/2014/main" id="{3190BF7E-9A50-1E13-9ED8-8EEB1D56C76C}"/>
                  </a:ext>
                </a:extLst>
              </p:cNvPr>
              <p:cNvSpPr/>
              <p:nvPr/>
            </p:nvSpPr>
            <p:spPr>
              <a:xfrm>
                <a:off x="7766124" y="796950"/>
                <a:ext cx="206055" cy="20605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6">
                <a:extLst>
                  <a:ext uri="{FF2B5EF4-FFF2-40B4-BE49-F238E27FC236}">
                    <a16:creationId xmlns:a16="http://schemas.microsoft.com/office/drawing/2014/main" id="{DAD586F9-EDE0-3D03-D8E5-06AB159D342D}"/>
                  </a:ext>
                </a:extLst>
              </p:cNvPr>
              <p:cNvSpPr/>
              <p:nvPr/>
            </p:nvSpPr>
            <p:spPr>
              <a:xfrm>
                <a:off x="8159525" y="264075"/>
                <a:ext cx="151325" cy="15132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02" name="Google Shape;502;p36">
            <a:extLst>
              <a:ext uri="{FF2B5EF4-FFF2-40B4-BE49-F238E27FC236}">
                <a16:creationId xmlns:a16="http://schemas.microsoft.com/office/drawing/2014/main" id="{C7F9AFDB-15BF-4266-FD1F-14C6F7E5E950}"/>
              </a:ext>
            </a:extLst>
          </p:cNvPr>
          <p:cNvCxnSpPr>
            <a:cxnSpLocks/>
            <a:stCxn id="467" idx="3"/>
          </p:cNvCxnSpPr>
          <p:nvPr/>
        </p:nvCxnSpPr>
        <p:spPr>
          <a:xfrm rot="10800000" flipH="1">
            <a:off x="4764900" y="1058050"/>
            <a:ext cx="240900" cy="2436300"/>
          </a:xfrm>
          <a:prstGeom prst="bentConnector2">
            <a:avLst/>
          </a:prstGeom>
          <a:noFill/>
          <a:ln w="19050" cap="flat" cmpd="sng">
            <a:solidFill>
              <a:schemeClr val="lt2"/>
            </a:solidFill>
            <a:prstDash val="solid"/>
            <a:round/>
            <a:headEnd type="none" w="med" len="med"/>
            <a:tailEnd type="oval" w="med" len="med"/>
          </a:ln>
        </p:spPr>
      </p:cxnSp>
      <p:cxnSp>
        <p:nvCxnSpPr>
          <p:cNvPr id="503" name="Google Shape;503;p36">
            <a:extLst>
              <a:ext uri="{FF2B5EF4-FFF2-40B4-BE49-F238E27FC236}">
                <a16:creationId xmlns:a16="http://schemas.microsoft.com/office/drawing/2014/main" id="{4127106D-4A5D-228A-7F3B-701ABE63CE3D}"/>
              </a:ext>
            </a:extLst>
          </p:cNvPr>
          <p:cNvCxnSpPr/>
          <p:nvPr/>
        </p:nvCxnSpPr>
        <p:spPr>
          <a:xfrm rot="10800000" flipH="1">
            <a:off x="-329025" y="4087775"/>
            <a:ext cx="3096900" cy="913200"/>
          </a:xfrm>
          <a:prstGeom prst="bentConnector3">
            <a:avLst>
              <a:gd name="adj1" fmla="val 50000"/>
            </a:avLst>
          </a:prstGeom>
          <a:noFill/>
          <a:ln w="19050" cap="flat" cmpd="sng">
            <a:solidFill>
              <a:schemeClr val="lt2"/>
            </a:solidFill>
            <a:prstDash val="solid"/>
            <a:round/>
            <a:headEnd type="none" w="med" len="med"/>
            <a:tailEnd type="oval" w="med" len="med"/>
          </a:ln>
        </p:spPr>
      </p:cxnSp>
    </p:spTree>
    <p:extLst>
      <p:ext uri="{BB962C8B-B14F-4D97-AF65-F5344CB8AC3E}">
        <p14:creationId xmlns:p14="http://schemas.microsoft.com/office/powerpoint/2010/main" val="1136697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3">
          <a:extLst>
            <a:ext uri="{FF2B5EF4-FFF2-40B4-BE49-F238E27FC236}">
              <a16:creationId xmlns:a16="http://schemas.microsoft.com/office/drawing/2014/main" id="{414C64D6-D7C1-F3D7-DA0B-6E3CFBD2D374}"/>
            </a:ext>
          </a:extLst>
        </p:cNvPr>
        <p:cNvGrpSpPr/>
        <p:nvPr/>
      </p:nvGrpSpPr>
      <p:grpSpPr>
        <a:xfrm>
          <a:off x="0" y="0"/>
          <a:ext cx="0" cy="0"/>
          <a:chOff x="0" y="0"/>
          <a:chExt cx="0" cy="0"/>
        </a:xfrm>
      </p:grpSpPr>
      <p:sp>
        <p:nvSpPr>
          <p:cNvPr id="524" name="Google Shape;524;p38">
            <a:extLst>
              <a:ext uri="{FF2B5EF4-FFF2-40B4-BE49-F238E27FC236}">
                <a16:creationId xmlns:a16="http://schemas.microsoft.com/office/drawing/2014/main" id="{B1F09A09-96DA-ABE3-BCB1-4FECE222D12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The Solution - Introduction</a:t>
            </a:r>
            <a:endParaRPr/>
          </a:p>
        </p:txBody>
      </p:sp>
      <p:sp>
        <p:nvSpPr>
          <p:cNvPr id="8" name="Google Shape;525;p38">
            <a:extLst>
              <a:ext uri="{FF2B5EF4-FFF2-40B4-BE49-F238E27FC236}">
                <a16:creationId xmlns:a16="http://schemas.microsoft.com/office/drawing/2014/main" id="{D4E4ABF8-39F9-5DBE-DAAE-F773AB4241AD}"/>
              </a:ext>
            </a:extLst>
          </p:cNvPr>
          <p:cNvSpPr txBox="1">
            <a:spLocks noGrp="1"/>
          </p:cNvSpPr>
          <p:nvPr>
            <p:ph type="subTitle" idx="1"/>
          </p:nvPr>
        </p:nvSpPr>
        <p:spPr>
          <a:xfrm>
            <a:off x="4827974" y="1602925"/>
            <a:ext cx="3318600" cy="2244990"/>
          </a:xfrm>
          <a:prstGeom prst="rect">
            <a:avLst/>
          </a:prstGeom>
        </p:spPr>
        <p:txBody>
          <a:bodyPr spcFirstLastPara="1" wrap="square" lIns="91425" tIns="91425" rIns="91425" bIns="91425" anchor="t" anchorCtr="0">
            <a:noAutofit/>
          </a:bodyPr>
          <a:lstStyle/>
          <a:p>
            <a:pPr marL="0" indent="0"/>
            <a:r>
              <a:rPr lang="en-US"/>
              <a:t>The applicant will be able to choose the format they would like to use and the LLM will apply the information gathered from the resume and job description to customize the format into a highly personalized cover letter which will be returned as a pdf file.</a:t>
            </a:r>
          </a:p>
        </p:txBody>
      </p:sp>
      <p:sp>
        <p:nvSpPr>
          <p:cNvPr id="10" name="Google Shape;526;p38">
            <a:extLst>
              <a:ext uri="{FF2B5EF4-FFF2-40B4-BE49-F238E27FC236}">
                <a16:creationId xmlns:a16="http://schemas.microsoft.com/office/drawing/2014/main" id="{BC4E939B-2895-0645-7322-EE95143B889E}"/>
              </a:ext>
            </a:extLst>
          </p:cNvPr>
          <p:cNvSpPr txBox="1">
            <a:spLocks noGrp="1"/>
          </p:cNvSpPr>
          <p:nvPr>
            <p:ph type="subTitle" idx="2"/>
          </p:nvPr>
        </p:nvSpPr>
        <p:spPr>
          <a:xfrm>
            <a:off x="997425" y="1602925"/>
            <a:ext cx="3318600" cy="2244990"/>
          </a:xfrm>
          <a:prstGeom prst="rect">
            <a:avLst/>
          </a:prstGeom>
        </p:spPr>
        <p:txBody>
          <a:bodyPr spcFirstLastPara="1" wrap="square" lIns="91425" tIns="91425" rIns="91425" bIns="91425" anchor="t" anchorCtr="0">
            <a:noAutofit/>
          </a:bodyPr>
          <a:lstStyle/>
          <a:p>
            <a:pPr marL="0" indent="0">
              <a:lnSpc>
                <a:spcPct val="114999"/>
              </a:lnSpc>
            </a:pPr>
            <a:r>
              <a:rPr lang="en"/>
              <a:t>To solve the problem of customized cover letters, we created an automated cover letter generator utilizing OpenAI's LLM to analyze an applicant's existing resume and the description of the job they're attempting to apply for.</a:t>
            </a:r>
          </a:p>
        </p:txBody>
      </p:sp>
    </p:spTree>
    <p:extLst>
      <p:ext uri="{BB962C8B-B14F-4D97-AF65-F5344CB8AC3E}">
        <p14:creationId xmlns:p14="http://schemas.microsoft.com/office/powerpoint/2010/main" val="335199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2" name="Google Shape;632;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Our Solution – The process</a:t>
            </a:r>
          </a:p>
        </p:txBody>
      </p:sp>
      <p:sp>
        <p:nvSpPr>
          <p:cNvPr id="634" name="Google Shape;634;p41"/>
          <p:cNvSpPr txBox="1">
            <a:spLocks noGrp="1"/>
          </p:cNvSpPr>
          <p:nvPr>
            <p:ph type="subTitle" idx="2"/>
          </p:nvPr>
        </p:nvSpPr>
        <p:spPr>
          <a:xfrm>
            <a:off x="3491659" y="2827703"/>
            <a:ext cx="2175300" cy="1308139"/>
          </a:xfrm>
          <a:prstGeom prst="rect">
            <a:avLst/>
          </a:prstGeom>
        </p:spPr>
        <p:txBody>
          <a:bodyPr spcFirstLastPara="1" wrap="square" lIns="91425" tIns="91425" rIns="91425" bIns="91425" anchor="t" anchorCtr="0">
            <a:noAutofit/>
          </a:bodyPr>
          <a:lstStyle/>
          <a:p>
            <a:pPr marL="0" indent="0"/>
            <a:r>
              <a:rPr lang="en"/>
              <a:t>The job site is scraped for description information and the collected data, resume, and selected format are given as input.</a:t>
            </a:r>
          </a:p>
        </p:txBody>
      </p:sp>
      <p:sp>
        <p:nvSpPr>
          <p:cNvPr id="635" name="Google Shape;635;p41"/>
          <p:cNvSpPr txBox="1">
            <a:spLocks noGrp="1"/>
          </p:cNvSpPr>
          <p:nvPr>
            <p:ph type="subTitle" idx="3"/>
          </p:nvPr>
        </p:nvSpPr>
        <p:spPr>
          <a:xfrm>
            <a:off x="6031150" y="2827703"/>
            <a:ext cx="2175300" cy="1308139"/>
          </a:xfrm>
          <a:prstGeom prst="rect">
            <a:avLst/>
          </a:prstGeom>
        </p:spPr>
        <p:txBody>
          <a:bodyPr spcFirstLastPara="1" wrap="square" lIns="91425" tIns="91425" rIns="91425" bIns="91425" anchor="t" anchorCtr="0">
            <a:noAutofit/>
          </a:bodyPr>
          <a:lstStyle/>
          <a:p>
            <a:pPr marL="0" indent="0"/>
            <a:r>
              <a:rPr lang="en"/>
              <a:t>The output given by the LLM is then compiled using LaTeX, providing a complete cover letter PDF file.</a:t>
            </a:r>
          </a:p>
        </p:txBody>
      </p:sp>
      <p:sp>
        <p:nvSpPr>
          <p:cNvPr id="636" name="Google Shape;636;p41"/>
          <p:cNvSpPr txBox="1">
            <a:spLocks noGrp="1"/>
          </p:cNvSpPr>
          <p:nvPr>
            <p:ph type="subTitle" idx="4"/>
          </p:nvPr>
        </p:nvSpPr>
        <p:spPr>
          <a:xfrm>
            <a:off x="944934" y="2437579"/>
            <a:ext cx="2175300" cy="39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React</a:t>
            </a:r>
          </a:p>
        </p:txBody>
      </p:sp>
      <p:sp>
        <p:nvSpPr>
          <p:cNvPr id="637" name="Google Shape;637;p41"/>
          <p:cNvSpPr txBox="1">
            <a:spLocks noGrp="1"/>
          </p:cNvSpPr>
          <p:nvPr>
            <p:ph type="subTitle" idx="5"/>
          </p:nvPr>
        </p:nvSpPr>
        <p:spPr>
          <a:xfrm>
            <a:off x="3296532" y="2437579"/>
            <a:ext cx="2543252" cy="394200"/>
          </a:xfrm>
          <a:prstGeom prst="rect">
            <a:avLst/>
          </a:prstGeom>
        </p:spPr>
        <p:txBody>
          <a:bodyPr spcFirstLastPara="1" wrap="square" lIns="91425" tIns="91425" rIns="91425" bIns="91425" anchor="b" anchorCtr="0">
            <a:noAutofit/>
          </a:bodyPr>
          <a:lstStyle/>
          <a:p>
            <a:pPr marL="0" indent="0" algn="ctr"/>
            <a:r>
              <a:rPr lang="en"/>
              <a:t>LLM + Scraping</a:t>
            </a:r>
            <a:endParaRPr lang="en-US"/>
          </a:p>
        </p:txBody>
      </p:sp>
      <p:sp>
        <p:nvSpPr>
          <p:cNvPr id="638" name="Google Shape;638;p41"/>
          <p:cNvSpPr txBox="1">
            <a:spLocks noGrp="1"/>
          </p:cNvSpPr>
          <p:nvPr>
            <p:ph type="subTitle" idx="6"/>
          </p:nvPr>
        </p:nvSpPr>
        <p:spPr>
          <a:xfrm>
            <a:off x="6031150" y="2437579"/>
            <a:ext cx="2175300" cy="39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LaTeX</a:t>
            </a:r>
          </a:p>
        </p:txBody>
      </p:sp>
      <p:grpSp>
        <p:nvGrpSpPr>
          <p:cNvPr id="8" name="Group 7">
            <a:extLst>
              <a:ext uri="{FF2B5EF4-FFF2-40B4-BE49-F238E27FC236}">
                <a16:creationId xmlns:a16="http://schemas.microsoft.com/office/drawing/2014/main" id="{1AE2A3EC-D439-EE1D-30A1-29BDEF8F74B2}"/>
              </a:ext>
            </a:extLst>
          </p:cNvPr>
          <p:cNvGrpSpPr/>
          <p:nvPr/>
        </p:nvGrpSpPr>
        <p:grpSpPr>
          <a:xfrm>
            <a:off x="1669429" y="1547064"/>
            <a:ext cx="716400" cy="716400"/>
            <a:chOff x="1090100" y="1684513"/>
            <a:chExt cx="716400" cy="716400"/>
          </a:xfrm>
        </p:grpSpPr>
        <p:sp>
          <p:nvSpPr>
            <p:cNvPr id="650" name="Google Shape;650;p41"/>
            <p:cNvSpPr/>
            <p:nvPr/>
          </p:nvSpPr>
          <p:spPr>
            <a:xfrm>
              <a:off x="1090100" y="1684513"/>
              <a:ext cx="716400" cy="71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40" name="Google Shape;640;p41"/>
            <p:cNvSpPr/>
            <p:nvPr/>
          </p:nvSpPr>
          <p:spPr>
            <a:xfrm>
              <a:off x="1196417" y="1792504"/>
              <a:ext cx="352810" cy="59525"/>
            </a:xfrm>
            <a:custGeom>
              <a:avLst/>
              <a:gdLst/>
              <a:ahLst/>
              <a:cxnLst/>
              <a:rect l="l" t="t" r="r" b="b"/>
              <a:pathLst>
                <a:path w="12927" h="2181" extrusionOk="0">
                  <a:moveTo>
                    <a:pt x="1" y="0"/>
                  </a:moveTo>
                  <a:lnTo>
                    <a:pt x="1" y="2181"/>
                  </a:lnTo>
                  <a:lnTo>
                    <a:pt x="12927" y="2181"/>
                  </a:lnTo>
                  <a:lnTo>
                    <a:pt x="129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1578485" y="1792504"/>
              <a:ext cx="118286" cy="59525"/>
            </a:xfrm>
            <a:custGeom>
              <a:avLst/>
              <a:gdLst/>
              <a:ahLst/>
              <a:cxnLst/>
              <a:rect l="l" t="t" r="r" b="b"/>
              <a:pathLst>
                <a:path w="4334" h="2181" extrusionOk="0">
                  <a:moveTo>
                    <a:pt x="0" y="0"/>
                  </a:moveTo>
                  <a:lnTo>
                    <a:pt x="0" y="2181"/>
                  </a:lnTo>
                  <a:lnTo>
                    <a:pt x="4334" y="2181"/>
                  </a:lnTo>
                  <a:lnTo>
                    <a:pt x="4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1196417" y="1881478"/>
              <a:ext cx="500353" cy="411462"/>
            </a:xfrm>
            <a:custGeom>
              <a:avLst/>
              <a:gdLst/>
              <a:ahLst/>
              <a:cxnLst/>
              <a:rect l="l" t="t" r="r" b="b"/>
              <a:pathLst>
                <a:path w="18333" h="15076" extrusionOk="0">
                  <a:moveTo>
                    <a:pt x="3261" y="2686"/>
                  </a:moveTo>
                  <a:lnTo>
                    <a:pt x="3261" y="3762"/>
                  </a:lnTo>
                  <a:lnTo>
                    <a:pt x="2185" y="3762"/>
                  </a:lnTo>
                  <a:lnTo>
                    <a:pt x="2185" y="2686"/>
                  </a:lnTo>
                  <a:close/>
                  <a:moveTo>
                    <a:pt x="11854" y="2686"/>
                  </a:moveTo>
                  <a:lnTo>
                    <a:pt x="11854" y="3762"/>
                  </a:lnTo>
                  <a:lnTo>
                    <a:pt x="4331" y="3762"/>
                  </a:lnTo>
                  <a:lnTo>
                    <a:pt x="4331" y="2686"/>
                  </a:lnTo>
                  <a:close/>
                  <a:moveTo>
                    <a:pt x="16152" y="2686"/>
                  </a:moveTo>
                  <a:lnTo>
                    <a:pt x="16152" y="3762"/>
                  </a:lnTo>
                  <a:lnTo>
                    <a:pt x="12930" y="3762"/>
                  </a:lnTo>
                  <a:lnTo>
                    <a:pt x="12930" y="2686"/>
                  </a:lnTo>
                  <a:close/>
                  <a:moveTo>
                    <a:pt x="3261" y="4835"/>
                  </a:moveTo>
                  <a:lnTo>
                    <a:pt x="3261" y="5911"/>
                  </a:lnTo>
                  <a:lnTo>
                    <a:pt x="2185" y="5911"/>
                  </a:lnTo>
                  <a:lnTo>
                    <a:pt x="2185" y="4835"/>
                  </a:lnTo>
                  <a:close/>
                  <a:moveTo>
                    <a:pt x="7556" y="4835"/>
                  </a:moveTo>
                  <a:lnTo>
                    <a:pt x="7556" y="5911"/>
                  </a:lnTo>
                  <a:lnTo>
                    <a:pt x="4331" y="5911"/>
                  </a:lnTo>
                  <a:lnTo>
                    <a:pt x="4331" y="4835"/>
                  </a:lnTo>
                  <a:close/>
                  <a:moveTo>
                    <a:pt x="9705" y="4835"/>
                  </a:moveTo>
                  <a:lnTo>
                    <a:pt x="9705" y="5911"/>
                  </a:lnTo>
                  <a:lnTo>
                    <a:pt x="8629" y="5911"/>
                  </a:lnTo>
                  <a:lnTo>
                    <a:pt x="8629" y="4835"/>
                  </a:lnTo>
                  <a:close/>
                  <a:moveTo>
                    <a:pt x="16148" y="4835"/>
                  </a:moveTo>
                  <a:lnTo>
                    <a:pt x="16148" y="5911"/>
                  </a:lnTo>
                  <a:lnTo>
                    <a:pt x="10778" y="5911"/>
                  </a:lnTo>
                  <a:lnTo>
                    <a:pt x="10778" y="4835"/>
                  </a:lnTo>
                  <a:close/>
                  <a:moveTo>
                    <a:pt x="3261" y="6980"/>
                  </a:moveTo>
                  <a:lnTo>
                    <a:pt x="3261" y="8057"/>
                  </a:lnTo>
                  <a:lnTo>
                    <a:pt x="2185" y="8057"/>
                  </a:lnTo>
                  <a:lnTo>
                    <a:pt x="2185" y="6980"/>
                  </a:lnTo>
                  <a:close/>
                  <a:moveTo>
                    <a:pt x="11854" y="6980"/>
                  </a:moveTo>
                  <a:lnTo>
                    <a:pt x="11854" y="8057"/>
                  </a:lnTo>
                  <a:lnTo>
                    <a:pt x="4331" y="8057"/>
                  </a:lnTo>
                  <a:lnTo>
                    <a:pt x="4331" y="6980"/>
                  </a:lnTo>
                  <a:close/>
                  <a:moveTo>
                    <a:pt x="13999" y="6980"/>
                  </a:moveTo>
                  <a:lnTo>
                    <a:pt x="13999" y="8057"/>
                  </a:lnTo>
                  <a:lnTo>
                    <a:pt x="12923" y="8057"/>
                  </a:lnTo>
                  <a:lnTo>
                    <a:pt x="12923" y="6980"/>
                  </a:lnTo>
                  <a:close/>
                  <a:moveTo>
                    <a:pt x="16148" y="6980"/>
                  </a:moveTo>
                  <a:lnTo>
                    <a:pt x="16148" y="8057"/>
                  </a:lnTo>
                  <a:lnTo>
                    <a:pt x="15072" y="8057"/>
                  </a:lnTo>
                  <a:lnTo>
                    <a:pt x="15072" y="6980"/>
                  </a:lnTo>
                  <a:close/>
                  <a:moveTo>
                    <a:pt x="3261" y="9129"/>
                  </a:moveTo>
                  <a:lnTo>
                    <a:pt x="3261" y="10206"/>
                  </a:lnTo>
                  <a:lnTo>
                    <a:pt x="2185" y="10206"/>
                  </a:lnTo>
                  <a:lnTo>
                    <a:pt x="2185" y="9129"/>
                  </a:lnTo>
                  <a:close/>
                  <a:moveTo>
                    <a:pt x="16148" y="9129"/>
                  </a:moveTo>
                  <a:lnTo>
                    <a:pt x="16148" y="10206"/>
                  </a:lnTo>
                  <a:lnTo>
                    <a:pt x="4331" y="10206"/>
                  </a:lnTo>
                  <a:lnTo>
                    <a:pt x="4331" y="9129"/>
                  </a:lnTo>
                  <a:close/>
                  <a:moveTo>
                    <a:pt x="8629" y="11278"/>
                  </a:moveTo>
                  <a:lnTo>
                    <a:pt x="8629" y="12355"/>
                  </a:lnTo>
                  <a:lnTo>
                    <a:pt x="7552" y="12355"/>
                  </a:lnTo>
                  <a:lnTo>
                    <a:pt x="7552" y="11278"/>
                  </a:lnTo>
                  <a:close/>
                  <a:moveTo>
                    <a:pt x="10781" y="11278"/>
                  </a:moveTo>
                  <a:lnTo>
                    <a:pt x="10781" y="12355"/>
                  </a:lnTo>
                  <a:lnTo>
                    <a:pt x="9705" y="12355"/>
                  </a:lnTo>
                  <a:lnTo>
                    <a:pt x="9705" y="11278"/>
                  </a:lnTo>
                  <a:close/>
                  <a:moveTo>
                    <a:pt x="12930" y="11278"/>
                  </a:moveTo>
                  <a:lnTo>
                    <a:pt x="12930" y="12355"/>
                  </a:lnTo>
                  <a:lnTo>
                    <a:pt x="11854" y="12355"/>
                  </a:lnTo>
                  <a:lnTo>
                    <a:pt x="11854" y="11278"/>
                  </a:lnTo>
                  <a:close/>
                  <a:moveTo>
                    <a:pt x="16148" y="11278"/>
                  </a:moveTo>
                  <a:lnTo>
                    <a:pt x="16148" y="12355"/>
                  </a:lnTo>
                  <a:lnTo>
                    <a:pt x="13999" y="12355"/>
                  </a:lnTo>
                  <a:lnTo>
                    <a:pt x="13999" y="11278"/>
                  </a:lnTo>
                  <a:close/>
                  <a:moveTo>
                    <a:pt x="1" y="1"/>
                  </a:moveTo>
                  <a:lnTo>
                    <a:pt x="1" y="15075"/>
                  </a:lnTo>
                  <a:lnTo>
                    <a:pt x="18333" y="15075"/>
                  </a:lnTo>
                  <a:lnTo>
                    <a:pt x="183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roup 5">
            <a:extLst>
              <a:ext uri="{FF2B5EF4-FFF2-40B4-BE49-F238E27FC236}">
                <a16:creationId xmlns:a16="http://schemas.microsoft.com/office/drawing/2014/main" id="{54BD9DD7-4093-C5FF-A0EE-C611BB2AF0FB}"/>
              </a:ext>
            </a:extLst>
          </p:cNvPr>
          <p:cNvGrpSpPr/>
          <p:nvPr/>
        </p:nvGrpSpPr>
        <p:grpSpPr>
          <a:xfrm>
            <a:off x="4216154" y="1547064"/>
            <a:ext cx="716400" cy="716400"/>
            <a:chOff x="3636825" y="1684513"/>
            <a:chExt cx="716400" cy="716400"/>
          </a:xfrm>
        </p:grpSpPr>
        <p:sp>
          <p:nvSpPr>
            <p:cNvPr id="631" name="Google Shape;631;p41"/>
            <p:cNvSpPr/>
            <p:nvPr/>
          </p:nvSpPr>
          <p:spPr>
            <a:xfrm>
              <a:off x="3636825" y="1684513"/>
              <a:ext cx="716400" cy="71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44" name="Google Shape;644;p41"/>
            <p:cNvSpPr/>
            <p:nvPr/>
          </p:nvSpPr>
          <p:spPr>
            <a:xfrm>
              <a:off x="3744693" y="1792457"/>
              <a:ext cx="500654" cy="500544"/>
            </a:xfrm>
            <a:custGeom>
              <a:avLst/>
              <a:gdLst/>
              <a:ahLst/>
              <a:cxnLst/>
              <a:rect l="l" t="t" r="r" b="b"/>
              <a:pathLst>
                <a:path w="18344" h="18340" extrusionOk="0">
                  <a:moveTo>
                    <a:pt x="9716" y="2178"/>
                  </a:moveTo>
                  <a:cubicBezTo>
                    <a:pt x="13138" y="2439"/>
                    <a:pt x="15908" y="5212"/>
                    <a:pt x="16170" y="8632"/>
                  </a:cubicBezTo>
                  <a:lnTo>
                    <a:pt x="14010" y="8632"/>
                  </a:lnTo>
                  <a:lnTo>
                    <a:pt x="14010" y="9701"/>
                  </a:lnTo>
                  <a:lnTo>
                    <a:pt x="16170" y="9701"/>
                  </a:lnTo>
                  <a:cubicBezTo>
                    <a:pt x="15905" y="13127"/>
                    <a:pt x="13131" y="15897"/>
                    <a:pt x="9712" y="16162"/>
                  </a:cubicBezTo>
                  <a:lnTo>
                    <a:pt x="9712" y="14002"/>
                  </a:lnTo>
                  <a:lnTo>
                    <a:pt x="8636" y="14002"/>
                  </a:lnTo>
                  <a:lnTo>
                    <a:pt x="8636" y="16162"/>
                  </a:lnTo>
                  <a:cubicBezTo>
                    <a:pt x="5216" y="15897"/>
                    <a:pt x="2446" y="13127"/>
                    <a:pt x="2185" y="9708"/>
                  </a:cubicBezTo>
                  <a:lnTo>
                    <a:pt x="4341" y="9708"/>
                  </a:lnTo>
                  <a:lnTo>
                    <a:pt x="4341" y="8632"/>
                  </a:lnTo>
                  <a:lnTo>
                    <a:pt x="2185" y="8632"/>
                  </a:lnTo>
                  <a:cubicBezTo>
                    <a:pt x="2446" y="5212"/>
                    <a:pt x="5216" y="2442"/>
                    <a:pt x="8639" y="2178"/>
                  </a:cubicBezTo>
                  <a:lnTo>
                    <a:pt x="8639" y="4334"/>
                  </a:lnTo>
                  <a:lnTo>
                    <a:pt x="9716" y="4334"/>
                  </a:lnTo>
                  <a:lnTo>
                    <a:pt x="9716" y="2178"/>
                  </a:lnTo>
                  <a:close/>
                  <a:moveTo>
                    <a:pt x="8636" y="1"/>
                  </a:moveTo>
                  <a:lnTo>
                    <a:pt x="8636" y="1102"/>
                  </a:lnTo>
                  <a:cubicBezTo>
                    <a:pt x="4620" y="1366"/>
                    <a:pt x="1374" y="4616"/>
                    <a:pt x="1105" y="8632"/>
                  </a:cubicBezTo>
                  <a:lnTo>
                    <a:pt x="1" y="8632"/>
                  </a:lnTo>
                  <a:lnTo>
                    <a:pt x="1" y="9708"/>
                  </a:lnTo>
                  <a:lnTo>
                    <a:pt x="1105" y="9708"/>
                  </a:lnTo>
                  <a:cubicBezTo>
                    <a:pt x="1370" y="13720"/>
                    <a:pt x="4620" y="16967"/>
                    <a:pt x="8636" y="17235"/>
                  </a:cubicBezTo>
                  <a:lnTo>
                    <a:pt x="8636" y="18339"/>
                  </a:lnTo>
                  <a:lnTo>
                    <a:pt x="9712" y="18339"/>
                  </a:lnTo>
                  <a:lnTo>
                    <a:pt x="9712" y="17235"/>
                  </a:lnTo>
                  <a:cubicBezTo>
                    <a:pt x="13724" y="16970"/>
                    <a:pt x="16971" y="13720"/>
                    <a:pt x="17239" y="9708"/>
                  </a:cubicBezTo>
                  <a:lnTo>
                    <a:pt x="18343" y="9708"/>
                  </a:lnTo>
                  <a:lnTo>
                    <a:pt x="18343" y="8632"/>
                  </a:lnTo>
                  <a:lnTo>
                    <a:pt x="17239" y="8632"/>
                  </a:lnTo>
                  <a:cubicBezTo>
                    <a:pt x="16974" y="4616"/>
                    <a:pt x="13724" y="1370"/>
                    <a:pt x="9712" y="1102"/>
                  </a:cubicBezTo>
                  <a:lnTo>
                    <a:pt x="97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1"/>
            <p:cNvSpPr/>
            <p:nvPr/>
          </p:nvSpPr>
          <p:spPr>
            <a:xfrm>
              <a:off x="3744912" y="1792457"/>
              <a:ext cx="88919" cy="88919"/>
            </a:xfrm>
            <a:custGeom>
              <a:avLst/>
              <a:gdLst/>
              <a:ahLst/>
              <a:cxnLst/>
              <a:rect l="l" t="t" r="r" b="b"/>
              <a:pathLst>
                <a:path w="3258" h="3258" extrusionOk="0">
                  <a:moveTo>
                    <a:pt x="0" y="1"/>
                  </a:moveTo>
                  <a:lnTo>
                    <a:pt x="0" y="3258"/>
                  </a:lnTo>
                  <a:lnTo>
                    <a:pt x="1076" y="3258"/>
                  </a:lnTo>
                  <a:lnTo>
                    <a:pt x="1076" y="1077"/>
                  </a:lnTo>
                  <a:lnTo>
                    <a:pt x="3257" y="1077"/>
                  </a:lnTo>
                  <a:lnTo>
                    <a:pt x="32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3744912" y="2203974"/>
              <a:ext cx="88919" cy="89028"/>
            </a:xfrm>
            <a:custGeom>
              <a:avLst/>
              <a:gdLst/>
              <a:ahLst/>
              <a:cxnLst/>
              <a:rect l="l" t="t" r="r" b="b"/>
              <a:pathLst>
                <a:path w="3258" h="3262" extrusionOk="0">
                  <a:moveTo>
                    <a:pt x="0" y="1"/>
                  </a:moveTo>
                  <a:lnTo>
                    <a:pt x="0" y="3261"/>
                  </a:lnTo>
                  <a:lnTo>
                    <a:pt x="3257" y="3261"/>
                  </a:lnTo>
                  <a:lnTo>
                    <a:pt x="3257" y="2185"/>
                  </a:lnTo>
                  <a:lnTo>
                    <a:pt x="1076" y="2185"/>
                  </a:lnTo>
                  <a:lnTo>
                    <a:pt x="10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4157301" y="1792457"/>
              <a:ext cx="88046" cy="88919"/>
            </a:xfrm>
            <a:custGeom>
              <a:avLst/>
              <a:gdLst/>
              <a:ahLst/>
              <a:cxnLst/>
              <a:rect l="l" t="t" r="r" b="b"/>
              <a:pathLst>
                <a:path w="3226" h="3258" extrusionOk="0">
                  <a:moveTo>
                    <a:pt x="0" y="1"/>
                  </a:moveTo>
                  <a:lnTo>
                    <a:pt x="0" y="1077"/>
                  </a:lnTo>
                  <a:lnTo>
                    <a:pt x="2149" y="1077"/>
                  </a:lnTo>
                  <a:lnTo>
                    <a:pt x="2149" y="3258"/>
                  </a:lnTo>
                  <a:lnTo>
                    <a:pt x="3225" y="3258"/>
                  </a:lnTo>
                  <a:lnTo>
                    <a:pt x="32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4157301" y="2203974"/>
              <a:ext cx="88046" cy="89028"/>
            </a:xfrm>
            <a:custGeom>
              <a:avLst/>
              <a:gdLst/>
              <a:ahLst/>
              <a:cxnLst/>
              <a:rect l="l" t="t" r="r" b="b"/>
              <a:pathLst>
                <a:path w="3226" h="3262" extrusionOk="0">
                  <a:moveTo>
                    <a:pt x="2149" y="1"/>
                  </a:moveTo>
                  <a:lnTo>
                    <a:pt x="2149" y="2185"/>
                  </a:lnTo>
                  <a:lnTo>
                    <a:pt x="0" y="2185"/>
                  </a:lnTo>
                  <a:lnTo>
                    <a:pt x="0" y="3261"/>
                  </a:lnTo>
                  <a:lnTo>
                    <a:pt x="3225" y="3261"/>
                  </a:lnTo>
                  <a:lnTo>
                    <a:pt x="32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a:off x="3892237" y="1940001"/>
              <a:ext cx="205649" cy="205458"/>
            </a:xfrm>
            <a:custGeom>
              <a:avLst/>
              <a:gdLst/>
              <a:ahLst/>
              <a:cxnLst/>
              <a:rect l="l" t="t" r="r" b="b"/>
              <a:pathLst>
                <a:path w="7535" h="7528" extrusionOk="0">
                  <a:moveTo>
                    <a:pt x="4310" y="3226"/>
                  </a:moveTo>
                  <a:lnTo>
                    <a:pt x="4310" y="4302"/>
                  </a:lnTo>
                  <a:lnTo>
                    <a:pt x="3233" y="4302"/>
                  </a:lnTo>
                  <a:lnTo>
                    <a:pt x="3233" y="3226"/>
                  </a:lnTo>
                  <a:close/>
                  <a:moveTo>
                    <a:pt x="2153" y="1"/>
                  </a:moveTo>
                  <a:lnTo>
                    <a:pt x="2153" y="1077"/>
                  </a:lnTo>
                  <a:lnTo>
                    <a:pt x="1077" y="1077"/>
                  </a:lnTo>
                  <a:lnTo>
                    <a:pt x="1077" y="2153"/>
                  </a:lnTo>
                  <a:lnTo>
                    <a:pt x="1" y="2153"/>
                  </a:lnTo>
                  <a:lnTo>
                    <a:pt x="1" y="3229"/>
                  </a:lnTo>
                  <a:lnTo>
                    <a:pt x="1077" y="3229"/>
                  </a:lnTo>
                  <a:lnTo>
                    <a:pt x="1077" y="4306"/>
                  </a:lnTo>
                  <a:lnTo>
                    <a:pt x="1" y="4306"/>
                  </a:lnTo>
                  <a:lnTo>
                    <a:pt x="1" y="5375"/>
                  </a:lnTo>
                  <a:lnTo>
                    <a:pt x="1077" y="5375"/>
                  </a:lnTo>
                  <a:lnTo>
                    <a:pt x="1077" y="6451"/>
                  </a:lnTo>
                  <a:lnTo>
                    <a:pt x="2153" y="6451"/>
                  </a:lnTo>
                  <a:lnTo>
                    <a:pt x="2153" y="7527"/>
                  </a:lnTo>
                  <a:lnTo>
                    <a:pt x="3230" y="7527"/>
                  </a:lnTo>
                  <a:lnTo>
                    <a:pt x="3230" y="6451"/>
                  </a:lnTo>
                  <a:lnTo>
                    <a:pt x="4306" y="6451"/>
                  </a:lnTo>
                  <a:lnTo>
                    <a:pt x="4306" y="7527"/>
                  </a:lnTo>
                  <a:lnTo>
                    <a:pt x="5382" y="7527"/>
                  </a:lnTo>
                  <a:lnTo>
                    <a:pt x="5382" y="6451"/>
                  </a:lnTo>
                  <a:lnTo>
                    <a:pt x="6459" y="6451"/>
                  </a:lnTo>
                  <a:lnTo>
                    <a:pt x="6459" y="5375"/>
                  </a:lnTo>
                  <a:lnTo>
                    <a:pt x="7535" y="5375"/>
                  </a:lnTo>
                  <a:lnTo>
                    <a:pt x="7535" y="4299"/>
                  </a:lnTo>
                  <a:lnTo>
                    <a:pt x="6459" y="4299"/>
                  </a:lnTo>
                  <a:lnTo>
                    <a:pt x="6459" y="3222"/>
                  </a:lnTo>
                  <a:lnTo>
                    <a:pt x="7535" y="3222"/>
                  </a:lnTo>
                  <a:lnTo>
                    <a:pt x="7535" y="2153"/>
                  </a:lnTo>
                  <a:lnTo>
                    <a:pt x="6459" y="2153"/>
                  </a:lnTo>
                  <a:lnTo>
                    <a:pt x="6459" y="1077"/>
                  </a:lnTo>
                  <a:lnTo>
                    <a:pt x="5382" y="1077"/>
                  </a:lnTo>
                  <a:lnTo>
                    <a:pt x="5382" y="1"/>
                  </a:lnTo>
                  <a:lnTo>
                    <a:pt x="4306" y="1"/>
                  </a:lnTo>
                  <a:lnTo>
                    <a:pt x="4306" y="1077"/>
                  </a:lnTo>
                  <a:lnTo>
                    <a:pt x="3230" y="1077"/>
                  </a:lnTo>
                  <a:lnTo>
                    <a:pt x="32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roup 6">
            <a:extLst>
              <a:ext uri="{FF2B5EF4-FFF2-40B4-BE49-F238E27FC236}">
                <a16:creationId xmlns:a16="http://schemas.microsoft.com/office/drawing/2014/main" id="{7EB38EB9-7968-A93B-7472-42D99031BB50}"/>
              </a:ext>
            </a:extLst>
          </p:cNvPr>
          <p:cNvGrpSpPr/>
          <p:nvPr/>
        </p:nvGrpSpPr>
        <p:grpSpPr>
          <a:xfrm>
            <a:off x="6756418" y="1547064"/>
            <a:ext cx="716400" cy="716400"/>
            <a:chOff x="7038254" y="1606225"/>
            <a:chExt cx="716400" cy="716400"/>
          </a:xfrm>
        </p:grpSpPr>
        <p:sp>
          <p:nvSpPr>
            <p:cNvPr id="630" name="Google Shape;630;p41"/>
            <p:cNvSpPr/>
            <p:nvPr/>
          </p:nvSpPr>
          <p:spPr>
            <a:xfrm>
              <a:off x="7038254" y="1606225"/>
              <a:ext cx="716400" cy="71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52" name="Google Shape;652;p41"/>
            <p:cNvSpPr/>
            <p:nvPr/>
          </p:nvSpPr>
          <p:spPr>
            <a:xfrm>
              <a:off x="7147943" y="1744460"/>
              <a:ext cx="500353" cy="176091"/>
            </a:xfrm>
            <a:custGeom>
              <a:avLst/>
              <a:gdLst/>
              <a:ahLst/>
              <a:cxnLst/>
              <a:rect l="l" t="t" r="r" b="b"/>
              <a:pathLst>
                <a:path w="18333" h="6452" extrusionOk="0">
                  <a:moveTo>
                    <a:pt x="9164" y="1"/>
                  </a:moveTo>
                  <a:lnTo>
                    <a:pt x="0" y="3226"/>
                  </a:lnTo>
                  <a:lnTo>
                    <a:pt x="9164" y="6451"/>
                  </a:lnTo>
                  <a:lnTo>
                    <a:pt x="18332" y="3226"/>
                  </a:lnTo>
                  <a:lnTo>
                    <a:pt x="91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1"/>
            <p:cNvSpPr/>
            <p:nvPr/>
          </p:nvSpPr>
          <p:spPr>
            <a:xfrm>
              <a:off x="7148025" y="1892112"/>
              <a:ext cx="500353" cy="116457"/>
            </a:xfrm>
            <a:custGeom>
              <a:avLst/>
              <a:gdLst/>
              <a:ahLst/>
              <a:cxnLst/>
              <a:rect l="l" t="t" r="r" b="b"/>
              <a:pathLst>
                <a:path w="18333" h="4267" extrusionOk="0">
                  <a:moveTo>
                    <a:pt x="2951" y="0"/>
                  </a:moveTo>
                  <a:lnTo>
                    <a:pt x="1" y="1041"/>
                  </a:lnTo>
                  <a:lnTo>
                    <a:pt x="9165" y="4266"/>
                  </a:lnTo>
                  <a:lnTo>
                    <a:pt x="18333" y="1041"/>
                  </a:lnTo>
                  <a:lnTo>
                    <a:pt x="15383" y="0"/>
                  </a:lnTo>
                  <a:lnTo>
                    <a:pt x="9168" y="2181"/>
                  </a:lnTo>
                  <a:lnTo>
                    <a:pt x="29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1"/>
            <p:cNvSpPr/>
            <p:nvPr/>
          </p:nvSpPr>
          <p:spPr>
            <a:xfrm>
              <a:off x="7148025" y="1980130"/>
              <a:ext cx="500353" cy="116457"/>
            </a:xfrm>
            <a:custGeom>
              <a:avLst/>
              <a:gdLst/>
              <a:ahLst/>
              <a:cxnLst/>
              <a:rect l="l" t="t" r="r" b="b"/>
              <a:pathLst>
                <a:path w="18333" h="4267" extrusionOk="0">
                  <a:moveTo>
                    <a:pt x="2951" y="0"/>
                  </a:moveTo>
                  <a:lnTo>
                    <a:pt x="1" y="1041"/>
                  </a:lnTo>
                  <a:lnTo>
                    <a:pt x="9165" y="4267"/>
                  </a:lnTo>
                  <a:lnTo>
                    <a:pt x="18333" y="1041"/>
                  </a:lnTo>
                  <a:lnTo>
                    <a:pt x="15383" y="0"/>
                  </a:lnTo>
                  <a:lnTo>
                    <a:pt x="9168" y="2178"/>
                  </a:lnTo>
                  <a:lnTo>
                    <a:pt x="29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p:cNvSpPr/>
            <p:nvPr/>
          </p:nvSpPr>
          <p:spPr>
            <a:xfrm>
              <a:off x="7148025" y="2067958"/>
              <a:ext cx="500353" cy="116457"/>
            </a:xfrm>
            <a:custGeom>
              <a:avLst/>
              <a:gdLst/>
              <a:ahLst/>
              <a:cxnLst/>
              <a:rect l="l" t="t" r="r" b="b"/>
              <a:pathLst>
                <a:path w="18333" h="4267" extrusionOk="0">
                  <a:moveTo>
                    <a:pt x="2951" y="1"/>
                  </a:moveTo>
                  <a:lnTo>
                    <a:pt x="1" y="1041"/>
                  </a:lnTo>
                  <a:lnTo>
                    <a:pt x="9165" y="4267"/>
                  </a:lnTo>
                  <a:lnTo>
                    <a:pt x="18333" y="1041"/>
                  </a:lnTo>
                  <a:lnTo>
                    <a:pt x="15383" y="1"/>
                  </a:lnTo>
                  <a:lnTo>
                    <a:pt x="9168" y="2181"/>
                  </a:lnTo>
                  <a:lnTo>
                    <a:pt x="29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634;p41">
            <a:extLst>
              <a:ext uri="{FF2B5EF4-FFF2-40B4-BE49-F238E27FC236}">
                <a16:creationId xmlns:a16="http://schemas.microsoft.com/office/drawing/2014/main" id="{F2AF184F-4FFE-4F58-29A4-AB27E49FA02A}"/>
              </a:ext>
            </a:extLst>
          </p:cNvPr>
          <p:cNvSpPr txBox="1">
            <a:spLocks/>
          </p:cNvSpPr>
          <p:nvPr/>
        </p:nvSpPr>
        <p:spPr>
          <a:xfrm>
            <a:off x="935901" y="2824123"/>
            <a:ext cx="2183128" cy="13081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US"/>
              <a:t>Users are presented with a webpage created using react, where they will input the needed information.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40"/>
          <p:cNvSpPr/>
          <p:nvPr/>
        </p:nvSpPr>
        <p:spPr>
          <a:xfrm>
            <a:off x="1664050" y="1625500"/>
            <a:ext cx="716400" cy="71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03" name="Google Shape;60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How it Works</a:t>
            </a:r>
            <a:endParaRPr/>
          </a:p>
        </p:txBody>
      </p:sp>
      <p:sp>
        <p:nvSpPr>
          <p:cNvPr id="604" name="Google Shape;604;p40"/>
          <p:cNvSpPr txBox="1">
            <a:spLocks noGrp="1"/>
          </p:cNvSpPr>
          <p:nvPr>
            <p:ph type="subTitle" idx="1"/>
          </p:nvPr>
        </p:nvSpPr>
        <p:spPr>
          <a:xfrm>
            <a:off x="5040058" y="3057025"/>
            <a:ext cx="2560500" cy="1211100"/>
          </a:xfrm>
          <a:prstGeom prst="rect">
            <a:avLst/>
          </a:prstGeom>
        </p:spPr>
        <p:txBody>
          <a:bodyPr spcFirstLastPara="1" wrap="square" lIns="91425" tIns="91425" rIns="91425" bIns="91425" anchor="t" anchorCtr="0">
            <a:noAutofit/>
          </a:bodyPr>
          <a:lstStyle/>
          <a:p>
            <a:pPr marL="0" indent="0"/>
            <a:r>
              <a:rPr lang="en"/>
              <a:t>The program will scrape the job site for the description. The LLM will be given a prompt to make a cover letter using the selected format </a:t>
            </a:r>
            <a:r>
              <a:rPr lang="en" err="1"/>
              <a:t>tex</a:t>
            </a:r>
            <a:r>
              <a:rPr lang="en"/>
              <a:t> file with the provided resume and job description.</a:t>
            </a:r>
          </a:p>
        </p:txBody>
      </p:sp>
      <p:sp>
        <p:nvSpPr>
          <p:cNvPr id="605" name="Google Shape;605;p40"/>
          <p:cNvSpPr txBox="1">
            <a:spLocks noGrp="1"/>
          </p:cNvSpPr>
          <p:nvPr>
            <p:ph type="subTitle" idx="2"/>
          </p:nvPr>
        </p:nvSpPr>
        <p:spPr>
          <a:xfrm>
            <a:off x="1543450" y="3057025"/>
            <a:ext cx="2560500" cy="1211100"/>
          </a:xfrm>
          <a:prstGeom prst="rect">
            <a:avLst/>
          </a:prstGeom>
        </p:spPr>
        <p:txBody>
          <a:bodyPr spcFirstLastPara="1" wrap="square" lIns="91425" tIns="91425" rIns="91425" bIns="91425" anchor="t" anchorCtr="0">
            <a:noAutofit/>
          </a:bodyPr>
          <a:lstStyle/>
          <a:p>
            <a:pPr marL="0" indent="0"/>
            <a:r>
              <a:rPr lang="en"/>
              <a:t>Users enter the website, provide the link to the job they're attempting to apply to, their resume as a pdf or docx file, and select the format they wish to use.</a:t>
            </a:r>
          </a:p>
        </p:txBody>
      </p:sp>
      <p:sp>
        <p:nvSpPr>
          <p:cNvPr id="606" name="Google Shape;606;p40"/>
          <p:cNvSpPr txBox="1">
            <a:spLocks noGrp="1"/>
          </p:cNvSpPr>
          <p:nvPr>
            <p:ph type="subTitle" idx="3"/>
          </p:nvPr>
        </p:nvSpPr>
        <p:spPr>
          <a:xfrm>
            <a:off x="5040058" y="2662226"/>
            <a:ext cx="2560500" cy="414900"/>
          </a:xfrm>
          <a:prstGeom prst="rect">
            <a:avLst/>
          </a:prstGeom>
        </p:spPr>
        <p:txBody>
          <a:bodyPr spcFirstLastPara="1" wrap="square" lIns="91425" tIns="91425" rIns="91425" bIns="91425" anchor="b" anchorCtr="0">
            <a:noAutofit/>
          </a:bodyPr>
          <a:lstStyle/>
          <a:p>
            <a:pPr marL="0" indent="0"/>
            <a:r>
              <a:rPr lang="en"/>
              <a:t>Server side</a:t>
            </a:r>
          </a:p>
        </p:txBody>
      </p:sp>
      <p:sp>
        <p:nvSpPr>
          <p:cNvPr id="607" name="Google Shape;607;p40"/>
          <p:cNvSpPr txBox="1">
            <a:spLocks noGrp="1"/>
          </p:cNvSpPr>
          <p:nvPr>
            <p:ph type="subTitle" idx="4"/>
          </p:nvPr>
        </p:nvSpPr>
        <p:spPr>
          <a:xfrm>
            <a:off x="1543450" y="2662226"/>
            <a:ext cx="2560500" cy="414900"/>
          </a:xfrm>
          <a:prstGeom prst="rect">
            <a:avLst/>
          </a:prstGeom>
        </p:spPr>
        <p:txBody>
          <a:bodyPr spcFirstLastPara="1" wrap="square" lIns="91425" tIns="91425" rIns="91425" bIns="91425" anchor="b" anchorCtr="0">
            <a:noAutofit/>
          </a:bodyPr>
          <a:lstStyle/>
          <a:p>
            <a:pPr marL="0" indent="0"/>
            <a:r>
              <a:rPr lang="en"/>
              <a:t>User side</a:t>
            </a:r>
            <a:endParaRPr/>
          </a:p>
        </p:txBody>
      </p:sp>
      <p:grpSp>
        <p:nvGrpSpPr>
          <p:cNvPr id="608" name="Google Shape;608;p40"/>
          <p:cNvGrpSpPr/>
          <p:nvPr/>
        </p:nvGrpSpPr>
        <p:grpSpPr>
          <a:xfrm>
            <a:off x="1772037" y="1750963"/>
            <a:ext cx="500435" cy="465474"/>
            <a:chOff x="5434200" y="1498338"/>
            <a:chExt cx="500435" cy="465474"/>
          </a:xfrm>
        </p:grpSpPr>
        <p:sp>
          <p:nvSpPr>
            <p:cNvPr id="609" name="Google Shape;609;p40"/>
            <p:cNvSpPr/>
            <p:nvPr/>
          </p:nvSpPr>
          <p:spPr>
            <a:xfrm>
              <a:off x="5552458" y="1498338"/>
              <a:ext cx="117330" cy="256959"/>
            </a:xfrm>
            <a:custGeom>
              <a:avLst/>
              <a:gdLst/>
              <a:ahLst/>
              <a:cxnLst/>
              <a:rect l="l" t="t" r="r" b="b"/>
              <a:pathLst>
                <a:path w="4299" h="9415" extrusionOk="0">
                  <a:moveTo>
                    <a:pt x="3600" y="0"/>
                  </a:moveTo>
                  <a:lnTo>
                    <a:pt x="2153" y="336"/>
                  </a:lnTo>
                  <a:lnTo>
                    <a:pt x="2153" y="932"/>
                  </a:lnTo>
                  <a:lnTo>
                    <a:pt x="3229" y="932"/>
                  </a:lnTo>
                  <a:lnTo>
                    <a:pt x="3229" y="3081"/>
                  </a:lnTo>
                  <a:lnTo>
                    <a:pt x="2153" y="3081"/>
                  </a:lnTo>
                  <a:lnTo>
                    <a:pt x="2153" y="2008"/>
                  </a:lnTo>
                  <a:lnTo>
                    <a:pt x="1077" y="2008"/>
                  </a:lnTo>
                  <a:lnTo>
                    <a:pt x="1077" y="3416"/>
                  </a:lnTo>
                  <a:lnTo>
                    <a:pt x="0" y="3952"/>
                  </a:lnTo>
                  <a:lnTo>
                    <a:pt x="0" y="4157"/>
                  </a:lnTo>
                  <a:lnTo>
                    <a:pt x="2146" y="4157"/>
                  </a:lnTo>
                  <a:lnTo>
                    <a:pt x="2146" y="5233"/>
                  </a:lnTo>
                  <a:lnTo>
                    <a:pt x="0" y="5233"/>
                  </a:lnTo>
                  <a:lnTo>
                    <a:pt x="0" y="5435"/>
                  </a:lnTo>
                  <a:lnTo>
                    <a:pt x="1077" y="5974"/>
                  </a:lnTo>
                  <a:lnTo>
                    <a:pt x="1077" y="7382"/>
                  </a:lnTo>
                  <a:lnTo>
                    <a:pt x="2153" y="7382"/>
                  </a:lnTo>
                  <a:lnTo>
                    <a:pt x="2153" y="6310"/>
                  </a:lnTo>
                  <a:lnTo>
                    <a:pt x="3229" y="6310"/>
                  </a:lnTo>
                  <a:lnTo>
                    <a:pt x="3229" y="8459"/>
                  </a:lnTo>
                  <a:lnTo>
                    <a:pt x="2153" y="8459"/>
                  </a:lnTo>
                  <a:lnTo>
                    <a:pt x="2153" y="8769"/>
                  </a:lnTo>
                  <a:lnTo>
                    <a:pt x="2795" y="9415"/>
                  </a:lnTo>
                  <a:lnTo>
                    <a:pt x="4298" y="8660"/>
                  </a:lnTo>
                  <a:lnTo>
                    <a:pt x="4298" y="5233"/>
                  </a:lnTo>
                  <a:lnTo>
                    <a:pt x="3222" y="5233"/>
                  </a:lnTo>
                  <a:lnTo>
                    <a:pt x="3222" y="4157"/>
                  </a:lnTo>
                  <a:lnTo>
                    <a:pt x="4298" y="4157"/>
                  </a:lnTo>
                  <a:lnTo>
                    <a:pt x="4298" y="678"/>
                  </a:lnTo>
                  <a:lnTo>
                    <a:pt x="36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0"/>
            <p:cNvSpPr/>
            <p:nvPr/>
          </p:nvSpPr>
          <p:spPr>
            <a:xfrm>
              <a:off x="5699046" y="1498338"/>
              <a:ext cx="117522" cy="256959"/>
            </a:xfrm>
            <a:custGeom>
              <a:avLst/>
              <a:gdLst/>
              <a:ahLst/>
              <a:cxnLst/>
              <a:rect l="l" t="t" r="r" b="b"/>
              <a:pathLst>
                <a:path w="4306" h="9415" extrusionOk="0">
                  <a:moveTo>
                    <a:pt x="706" y="0"/>
                  </a:moveTo>
                  <a:lnTo>
                    <a:pt x="4" y="674"/>
                  </a:lnTo>
                  <a:lnTo>
                    <a:pt x="4" y="4157"/>
                  </a:lnTo>
                  <a:lnTo>
                    <a:pt x="1080" y="4157"/>
                  </a:lnTo>
                  <a:lnTo>
                    <a:pt x="1080" y="5233"/>
                  </a:lnTo>
                  <a:lnTo>
                    <a:pt x="0" y="5233"/>
                  </a:lnTo>
                  <a:lnTo>
                    <a:pt x="0" y="8660"/>
                  </a:lnTo>
                  <a:lnTo>
                    <a:pt x="1503" y="9415"/>
                  </a:lnTo>
                  <a:lnTo>
                    <a:pt x="2149" y="8769"/>
                  </a:lnTo>
                  <a:lnTo>
                    <a:pt x="2149" y="8459"/>
                  </a:lnTo>
                  <a:lnTo>
                    <a:pt x="1076" y="8459"/>
                  </a:lnTo>
                  <a:lnTo>
                    <a:pt x="1076" y="6310"/>
                  </a:lnTo>
                  <a:lnTo>
                    <a:pt x="2153" y="6310"/>
                  </a:lnTo>
                  <a:lnTo>
                    <a:pt x="2153" y="7382"/>
                  </a:lnTo>
                  <a:lnTo>
                    <a:pt x="3229" y="7382"/>
                  </a:lnTo>
                  <a:lnTo>
                    <a:pt x="3229" y="5974"/>
                  </a:lnTo>
                  <a:lnTo>
                    <a:pt x="4305" y="5435"/>
                  </a:lnTo>
                  <a:lnTo>
                    <a:pt x="4305" y="5233"/>
                  </a:lnTo>
                  <a:lnTo>
                    <a:pt x="2156" y="5233"/>
                  </a:lnTo>
                  <a:lnTo>
                    <a:pt x="2156" y="4157"/>
                  </a:lnTo>
                  <a:lnTo>
                    <a:pt x="4305" y="4157"/>
                  </a:lnTo>
                  <a:lnTo>
                    <a:pt x="4305" y="3952"/>
                  </a:lnTo>
                  <a:lnTo>
                    <a:pt x="3229" y="3416"/>
                  </a:lnTo>
                  <a:lnTo>
                    <a:pt x="3229" y="2008"/>
                  </a:lnTo>
                  <a:lnTo>
                    <a:pt x="2153" y="2008"/>
                  </a:lnTo>
                  <a:lnTo>
                    <a:pt x="2153" y="3084"/>
                  </a:lnTo>
                  <a:lnTo>
                    <a:pt x="1076" y="3084"/>
                  </a:lnTo>
                  <a:lnTo>
                    <a:pt x="1076" y="932"/>
                  </a:lnTo>
                  <a:lnTo>
                    <a:pt x="2153" y="932"/>
                  </a:lnTo>
                  <a:lnTo>
                    <a:pt x="2153" y="336"/>
                  </a:lnTo>
                  <a:lnTo>
                    <a:pt x="7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a:off x="5434282" y="1846399"/>
              <a:ext cx="500353" cy="117412"/>
            </a:xfrm>
            <a:custGeom>
              <a:avLst/>
              <a:gdLst/>
              <a:ahLst/>
              <a:cxnLst/>
              <a:rect l="l" t="t" r="r" b="b"/>
              <a:pathLst>
                <a:path w="18333" h="4302" extrusionOk="0">
                  <a:moveTo>
                    <a:pt x="1" y="0"/>
                  </a:moveTo>
                  <a:lnTo>
                    <a:pt x="1" y="2149"/>
                  </a:lnTo>
                  <a:lnTo>
                    <a:pt x="7552" y="2149"/>
                  </a:lnTo>
                  <a:lnTo>
                    <a:pt x="7552" y="3225"/>
                  </a:lnTo>
                  <a:lnTo>
                    <a:pt x="5407" y="3225"/>
                  </a:lnTo>
                  <a:lnTo>
                    <a:pt x="5407" y="4302"/>
                  </a:lnTo>
                  <a:lnTo>
                    <a:pt x="12926" y="4302"/>
                  </a:lnTo>
                  <a:lnTo>
                    <a:pt x="12926" y="3225"/>
                  </a:lnTo>
                  <a:lnTo>
                    <a:pt x="10777" y="3225"/>
                  </a:lnTo>
                  <a:lnTo>
                    <a:pt x="10777" y="2149"/>
                  </a:lnTo>
                  <a:lnTo>
                    <a:pt x="18332" y="2149"/>
                  </a:lnTo>
                  <a:lnTo>
                    <a:pt x="18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a:off x="5434200" y="1523747"/>
              <a:ext cx="500326" cy="293285"/>
            </a:xfrm>
            <a:custGeom>
              <a:avLst/>
              <a:gdLst/>
              <a:ahLst/>
              <a:cxnLst/>
              <a:rect l="l" t="t" r="r" b="b"/>
              <a:pathLst>
                <a:path w="18332" h="10746" extrusionOk="0">
                  <a:moveTo>
                    <a:pt x="0" y="1"/>
                  </a:moveTo>
                  <a:lnTo>
                    <a:pt x="0" y="10746"/>
                  </a:lnTo>
                  <a:lnTo>
                    <a:pt x="18332" y="10746"/>
                  </a:lnTo>
                  <a:lnTo>
                    <a:pt x="18332" y="1"/>
                  </a:lnTo>
                  <a:lnTo>
                    <a:pt x="14002" y="1"/>
                  </a:lnTo>
                  <a:lnTo>
                    <a:pt x="14002" y="1818"/>
                  </a:lnTo>
                  <a:lnTo>
                    <a:pt x="15075" y="2358"/>
                  </a:lnTo>
                  <a:lnTo>
                    <a:pt x="15075" y="5170"/>
                  </a:lnTo>
                  <a:lnTo>
                    <a:pt x="14002" y="5710"/>
                  </a:lnTo>
                  <a:lnTo>
                    <a:pt x="14002" y="7528"/>
                  </a:lnTo>
                  <a:lnTo>
                    <a:pt x="12926" y="7528"/>
                  </a:lnTo>
                  <a:lnTo>
                    <a:pt x="12926" y="8286"/>
                  </a:lnTo>
                  <a:lnTo>
                    <a:pt x="11419" y="9790"/>
                  </a:lnTo>
                  <a:lnTo>
                    <a:pt x="9164" y="8660"/>
                  </a:lnTo>
                  <a:lnTo>
                    <a:pt x="6913" y="9790"/>
                  </a:lnTo>
                  <a:lnTo>
                    <a:pt x="5406" y="8286"/>
                  </a:lnTo>
                  <a:lnTo>
                    <a:pt x="5406" y="7528"/>
                  </a:lnTo>
                  <a:lnTo>
                    <a:pt x="4330" y="7528"/>
                  </a:lnTo>
                  <a:lnTo>
                    <a:pt x="4330" y="5710"/>
                  </a:lnTo>
                  <a:lnTo>
                    <a:pt x="3254" y="5170"/>
                  </a:lnTo>
                  <a:lnTo>
                    <a:pt x="3254" y="2358"/>
                  </a:lnTo>
                  <a:lnTo>
                    <a:pt x="4330" y="1818"/>
                  </a:lnTo>
                  <a:lnTo>
                    <a:pt x="4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613;p40"/>
          <p:cNvSpPr/>
          <p:nvPr/>
        </p:nvSpPr>
        <p:spPr>
          <a:xfrm>
            <a:off x="5133825" y="1625500"/>
            <a:ext cx="716400" cy="71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614" name="Google Shape;614;p40"/>
          <p:cNvGrpSpPr/>
          <p:nvPr/>
        </p:nvGrpSpPr>
        <p:grpSpPr>
          <a:xfrm>
            <a:off x="5241768" y="1733333"/>
            <a:ext cx="500517" cy="500735"/>
            <a:chOff x="6322543" y="4027370"/>
            <a:chExt cx="500517" cy="500735"/>
          </a:xfrm>
        </p:grpSpPr>
        <p:sp>
          <p:nvSpPr>
            <p:cNvPr id="615" name="Google Shape;615;p40"/>
            <p:cNvSpPr/>
            <p:nvPr/>
          </p:nvSpPr>
          <p:spPr>
            <a:xfrm>
              <a:off x="6469895" y="4027370"/>
              <a:ext cx="205622" cy="206604"/>
            </a:xfrm>
            <a:custGeom>
              <a:avLst/>
              <a:gdLst/>
              <a:ahLst/>
              <a:cxnLst/>
              <a:rect l="l" t="t" r="r" b="b"/>
              <a:pathLst>
                <a:path w="7534" h="7570" extrusionOk="0">
                  <a:moveTo>
                    <a:pt x="4305" y="3268"/>
                  </a:moveTo>
                  <a:lnTo>
                    <a:pt x="4305" y="4348"/>
                  </a:lnTo>
                  <a:lnTo>
                    <a:pt x="3229" y="4348"/>
                  </a:lnTo>
                  <a:lnTo>
                    <a:pt x="3229" y="3268"/>
                  </a:lnTo>
                  <a:close/>
                  <a:moveTo>
                    <a:pt x="2153" y="0"/>
                  </a:moveTo>
                  <a:lnTo>
                    <a:pt x="2153" y="1077"/>
                  </a:lnTo>
                  <a:lnTo>
                    <a:pt x="1076" y="1077"/>
                  </a:lnTo>
                  <a:lnTo>
                    <a:pt x="1076" y="2188"/>
                  </a:lnTo>
                  <a:lnTo>
                    <a:pt x="0" y="2188"/>
                  </a:lnTo>
                  <a:lnTo>
                    <a:pt x="0" y="3264"/>
                  </a:lnTo>
                  <a:lnTo>
                    <a:pt x="1076" y="3264"/>
                  </a:lnTo>
                  <a:lnTo>
                    <a:pt x="1076" y="4341"/>
                  </a:lnTo>
                  <a:lnTo>
                    <a:pt x="0" y="4341"/>
                  </a:lnTo>
                  <a:lnTo>
                    <a:pt x="0" y="5417"/>
                  </a:lnTo>
                  <a:lnTo>
                    <a:pt x="1076" y="5417"/>
                  </a:lnTo>
                  <a:lnTo>
                    <a:pt x="1076" y="6493"/>
                  </a:lnTo>
                  <a:lnTo>
                    <a:pt x="2153" y="6493"/>
                  </a:lnTo>
                  <a:lnTo>
                    <a:pt x="2153" y="7570"/>
                  </a:lnTo>
                  <a:lnTo>
                    <a:pt x="3229" y="7570"/>
                  </a:lnTo>
                  <a:lnTo>
                    <a:pt x="3229" y="6493"/>
                  </a:lnTo>
                  <a:lnTo>
                    <a:pt x="4305" y="6493"/>
                  </a:lnTo>
                  <a:lnTo>
                    <a:pt x="4305" y="7570"/>
                  </a:lnTo>
                  <a:lnTo>
                    <a:pt x="5381" y="7570"/>
                  </a:lnTo>
                  <a:lnTo>
                    <a:pt x="5381" y="6493"/>
                  </a:lnTo>
                  <a:lnTo>
                    <a:pt x="6458" y="6493"/>
                  </a:lnTo>
                  <a:lnTo>
                    <a:pt x="6458" y="5417"/>
                  </a:lnTo>
                  <a:lnTo>
                    <a:pt x="7534" y="5417"/>
                  </a:lnTo>
                  <a:lnTo>
                    <a:pt x="7534" y="4341"/>
                  </a:lnTo>
                  <a:lnTo>
                    <a:pt x="6458" y="4341"/>
                  </a:lnTo>
                  <a:lnTo>
                    <a:pt x="6458" y="3264"/>
                  </a:lnTo>
                  <a:lnTo>
                    <a:pt x="7534" y="3264"/>
                  </a:lnTo>
                  <a:lnTo>
                    <a:pt x="7534" y="2188"/>
                  </a:lnTo>
                  <a:lnTo>
                    <a:pt x="6458" y="2188"/>
                  </a:lnTo>
                  <a:lnTo>
                    <a:pt x="6458" y="1077"/>
                  </a:lnTo>
                  <a:lnTo>
                    <a:pt x="5381" y="1077"/>
                  </a:lnTo>
                  <a:lnTo>
                    <a:pt x="5381" y="0"/>
                  </a:lnTo>
                  <a:lnTo>
                    <a:pt x="4305" y="0"/>
                  </a:lnTo>
                  <a:lnTo>
                    <a:pt x="4305" y="1077"/>
                  </a:lnTo>
                  <a:lnTo>
                    <a:pt x="3229" y="1077"/>
                  </a:lnTo>
                  <a:lnTo>
                    <a:pt x="32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a:off x="6322543" y="4189924"/>
              <a:ext cx="59634" cy="73335"/>
            </a:xfrm>
            <a:custGeom>
              <a:avLst/>
              <a:gdLst/>
              <a:ahLst/>
              <a:cxnLst/>
              <a:rect l="l" t="t" r="r" b="b"/>
              <a:pathLst>
                <a:path w="2185" h="2687" extrusionOk="0">
                  <a:moveTo>
                    <a:pt x="0" y="1"/>
                  </a:moveTo>
                  <a:lnTo>
                    <a:pt x="0" y="2686"/>
                  </a:lnTo>
                  <a:lnTo>
                    <a:pt x="2184" y="2686"/>
                  </a:lnTo>
                  <a:lnTo>
                    <a:pt x="2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a:off x="6322543" y="4087359"/>
              <a:ext cx="59634" cy="73335"/>
            </a:xfrm>
            <a:custGeom>
              <a:avLst/>
              <a:gdLst/>
              <a:ahLst/>
              <a:cxnLst/>
              <a:rect l="l" t="t" r="r" b="b"/>
              <a:pathLst>
                <a:path w="2185" h="2687" extrusionOk="0">
                  <a:moveTo>
                    <a:pt x="0" y="1"/>
                  </a:moveTo>
                  <a:lnTo>
                    <a:pt x="0" y="2686"/>
                  </a:lnTo>
                  <a:lnTo>
                    <a:pt x="2184" y="2686"/>
                  </a:lnTo>
                  <a:lnTo>
                    <a:pt x="2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p:nvPr/>
          </p:nvSpPr>
          <p:spPr>
            <a:xfrm>
              <a:off x="6322625" y="4281900"/>
              <a:ext cx="235589" cy="157396"/>
            </a:xfrm>
            <a:custGeom>
              <a:avLst/>
              <a:gdLst/>
              <a:ahLst/>
              <a:cxnLst/>
              <a:rect l="l" t="t" r="r" b="b"/>
              <a:pathLst>
                <a:path w="8632" h="5767" extrusionOk="0">
                  <a:moveTo>
                    <a:pt x="7231" y="1"/>
                  </a:moveTo>
                  <a:lnTo>
                    <a:pt x="5703" y="1515"/>
                  </a:lnTo>
                  <a:lnTo>
                    <a:pt x="7397" y="3208"/>
                  </a:lnTo>
                  <a:lnTo>
                    <a:pt x="6638" y="3967"/>
                  </a:lnTo>
                  <a:lnTo>
                    <a:pt x="3067" y="392"/>
                  </a:lnTo>
                  <a:lnTo>
                    <a:pt x="1" y="392"/>
                  </a:lnTo>
                  <a:lnTo>
                    <a:pt x="1" y="1342"/>
                  </a:lnTo>
                  <a:lnTo>
                    <a:pt x="3783" y="5767"/>
                  </a:lnTo>
                  <a:lnTo>
                    <a:pt x="8632" y="5767"/>
                  </a:lnTo>
                  <a:lnTo>
                    <a:pt x="8632" y="1402"/>
                  </a:lnTo>
                  <a:lnTo>
                    <a:pt x="72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6646505" y="4214679"/>
              <a:ext cx="87472" cy="87855"/>
            </a:xfrm>
            <a:custGeom>
              <a:avLst/>
              <a:gdLst/>
              <a:ahLst/>
              <a:cxnLst/>
              <a:rect l="l" t="t" r="r" b="b"/>
              <a:pathLst>
                <a:path w="3205" h="3219" extrusionOk="0">
                  <a:moveTo>
                    <a:pt x="1695" y="1"/>
                  </a:moveTo>
                  <a:lnTo>
                    <a:pt x="1" y="1695"/>
                  </a:lnTo>
                  <a:lnTo>
                    <a:pt x="1518" y="3219"/>
                  </a:lnTo>
                  <a:lnTo>
                    <a:pt x="3205" y="1529"/>
                  </a:lnTo>
                  <a:lnTo>
                    <a:pt x="16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6411326" y="4214679"/>
              <a:ext cx="87582" cy="87855"/>
            </a:xfrm>
            <a:custGeom>
              <a:avLst/>
              <a:gdLst/>
              <a:ahLst/>
              <a:cxnLst/>
              <a:rect l="l" t="t" r="r" b="b"/>
              <a:pathLst>
                <a:path w="3209" h="3219" extrusionOk="0">
                  <a:moveTo>
                    <a:pt x="1514" y="1"/>
                  </a:moveTo>
                  <a:lnTo>
                    <a:pt x="1" y="1529"/>
                  </a:lnTo>
                  <a:lnTo>
                    <a:pt x="1691" y="3219"/>
                  </a:lnTo>
                  <a:lnTo>
                    <a:pt x="3208" y="1698"/>
                  </a:lnTo>
                  <a:lnTo>
                    <a:pt x="15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6587472" y="4281818"/>
              <a:ext cx="235589" cy="157287"/>
            </a:xfrm>
            <a:custGeom>
              <a:avLst/>
              <a:gdLst/>
              <a:ahLst/>
              <a:cxnLst/>
              <a:rect l="l" t="t" r="r" b="b"/>
              <a:pathLst>
                <a:path w="8632" h="5763" extrusionOk="0">
                  <a:moveTo>
                    <a:pt x="1405" y="0"/>
                  </a:moveTo>
                  <a:lnTo>
                    <a:pt x="1" y="1401"/>
                  </a:lnTo>
                  <a:lnTo>
                    <a:pt x="1" y="5763"/>
                  </a:lnTo>
                  <a:lnTo>
                    <a:pt x="4849" y="5763"/>
                  </a:lnTo>
                  <a:lnTo>
                    <a:pt x="8632" y="1341"/>
                  </a:lnTo>
                  <a:lnTo>
                    <a:pt x="8632" y="392"/>
                  </a:lnTo>
                  <a:lnTo>
                    <a:pt x="5569" y="392"/>
                  </a:lnTo>
                  <a:lnTo>
                    <a:pt x="1987" y="3970"/>
                  </a:lnTo>
                  <a:lnTo>
                    <a:pt x="1229" y="3211"/>
                  </a:lnTo>
                  <a:lnTo>
                    <a:pt x="2922" y="1518"/>
                  </a:lnTo>
                  <a:lnTo>
                    <a:pt x="14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587390" y="4468444"/>
              <a:ext cx="117221" cy="59661"/>
            </a:xfrm>
            <a:custGeom>
              <a:avLst/>
              <a:gdLst/>
              <a:ahLst/>
              <a:cxnLst/>
              <a:rect l="l" t="t" r="r" b="b"/>
              <a:pathLst>
                <a:path w="4295" h="2186" extrusionOk="0">
                  <a:moveTo>
                    <a:pt x="0" y="1"/>
                  </a:moveTo>
                  <a:lnTo>
                    <a:pt x="0" y="2185"/>
                  </a:lnTo>
                  <a:lnTo>
                    <a:pt x="4295" y="2185"/>
                  </a:lnTo>
                  <a:lnTo>
                    <a:pt x="42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6440692" y="4468444"/>
              <a:ext cx="117330" cy="59661"/>
            </a:xfrm>
            <a:custGeom>
              <a:avLst/>
              <a:gdLst/>
              <a:ahLst/>
              <a:cxnLst/>
              <a:rect l="l" t="t" r="r" b="b"/>
              <a:pathLst>
                <a:path w="4299" h="2186" extrusionOk="0">
                  <a:moveTo>
                    <a:pt x="1" y="1"/>
                  </a:moveTo>
                  <a:lnTo>
                    <a:pt x="1" y="2185"/>
                  </a:lnTo>
                  <a:lnTo>
                    <a:pt x="4299" y="2185"/>
                  </a:lnTo>
                  <a:lnTo>
                    <a:pt x="42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6763235" y="4087359"/>
              <a:ext cx="59634" cy="73335"/>
            </a:xfrm>
            <a:custGeom>
              <a:avLst/>
              <a:gdLst/>
              <a:ahLst/>
              <a:cxnLst/>
              <a:rect l="l" t="t" r="r" b="b"/>
              <a:pathLst>
                <a:path w="2185" h="2687" extrusionOk="0">
                  <a:moveTo>
                    <a:pt x="1" y="1"/>
                  </a:moveTo>
                  <a:lnTo>
                    <a:pt x="1" y="2686"/>
                  </a:lnTo>
                  <a:lnTo>
                    <a:pt x="2185" y="2686"/>
                  </a:lnTo>
                  <a:lnTo>
                    <a:pt x="21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6763235" y="4189924"/>
              <a:ext cx="59634" cy="73335"/>
            </a:xfrm>
            <a:custGeom>
              <a:avLst/>
              <a:gdLst/>
              <a:ahLst/>
              <a:cxnLst/>
              <a:rect l="l" t="t" r="r" b="b"/>
              <a:pathLst>
                <a:path w="2185" h="2687" extrusionOk="0">
                  <a:moveTo>
                    <a:pt x="1" y="1"/>
                  </a:moveTo>
                  <a:lnTo>
                    <a:pt x="1" y="2686"/>
                  </a:lnTo>
                  <a:lnTo>
                    <a:pt x="2185" y="2686"/>
                  </a:lnTo>
                  <a:lnTo>
                    <a:pt x="21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5231-E13D-84CD-7633-26934AB1ACD5}"/>
              </a:ext>
            </a:extLst>
          </p:cNvPr>
          <p:cNvSpPr>
            <a:spLocks noGrp="1"/>
          </p:cNvSpPr>
          <p:nvPr>
            <p:ph type="title"/>
          </p:nvPr>
        </p:nvSpPr>
        <p:spPr>
          <a:xfrm>
            <a:off x="851291" y="143829"/>
            <a:ext cx="7704000" cy="572700"/>
          </a:xfrm>
        </p:spPr>
        <p:txBody>
          <a:bodyPr/>
          <a:lstStyle/>
          <a:p>
            <a:r>
              <a:rPr lang="en-US" dirty="0"/>
              <a:t>The prompt:</a:t>
            </a:r>
          </a:p>
        </p:txBody>
      </p:sp>
      <p:sp>
        <p:nvSpPr>
          <p:cNvPr id="11" name="TextBox 10">
            <a:extLst>
              <a:ext uri="{FF2B5EF4-FFF2-40B4-BE49-F238E27FC236}">
                <a16:creationId xmlns:a16="http://schemas.microsoft.com/office/drawing/2014/main" id="{413C4AE8-B83F-FFF9-0A73-E24B95B3F32C}"/>
              </a:ext>
            </a:extLst>
          </p:cNvPr>
          <p:cNvSpPr txBox="1"/>
          <p:nvPr/>
        </p:nvSpPr>
        <p:spPr>
          <a:xfrm>
            <a:off x="258483" y="724449"/>
            <a:ext cx="8882192"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0" dirty="0">
                <a:solidFill>
                  <a:schemeClr val="accent4">
                    <a:lumMod val="10000"/>
                  </a:schemeClr>
                </a:solidFill>
                <a:latin typeface="Lato"/>
                <a:ea typeface="Consolas"/>
                <a:cs typeface="Consolas"/>
              </a:rPr>
              <a:t>prompt = (</a:t>
            </a:r>
          </a:p>
          <a:p>
            <a:r>
              <a:rPr lang="en-US" sz="1200" b="0" dirty="0">
                <a:solidFill>
                  <a:schemeClr val="accent4">
                    <a:lumMod val="10000"/>
                  </a:schemeClr>
                </a:solidFill>
                <a:latin typeface="Lato"/>
                <a:ea typeface="Consolas"/>
                <a:cs typeface="Consolas"/>
              </a:rPr>
              <a:t>            </a:t>
            </a:r>
            <a:r>
              <a:rPr lang="en-US" sz="1200" b="0" err="1">
                <a:solidFill>
                  <a:schemeClr val="accent4">
                    <a:lumMod val="10000"/>
                  </a:schemeClr>
                </a:solidFill>
                <a:latin typeface="Lato"/>
                <a:ea typeface="Consolas"/>
                <a:cs typeface="Consolas"/>
              </a:rPr>
              <a:t>f"I</a:t>
            </a:r>
            <a:r>
              <a:rPr lang="en-US" sz="1200" b="0" dirty="0">
                <a:solidFill>
                  <a:schemeClr val="accent4">
                    <a:lumMod val="10000"/>
                  </a:schemeClr>
                </a:solidFill>
                <a:latin typeface="Lato"/>
                <a:ea typeface="Consolas"/>
                <a:cs typeface="Consolas"/>
              </a:rPr>
              <a:t> need you to help me generate a professional-sounding cover letter for my "</a:t>
            </a:r>
          </a:p>
          <a:p>
            <a:r>
              <a:rPr lang="en-US" sz="1200" b="0" dirty="0">
                <a:solidFill>
                  <a:schemeClr val="accent4">
                    <a:lumMod val="10000"/>
                  </a:schemeClr>
                </a:solidFill>
                <a:latin typeface="Lato"/>
                <a:ea typeface="Consolas"/>
                <a:cs typeface="Consolas"/>
              </a:rPr>
              <a:t>            </a:t>
            </a:r>
            <a:r>
              <a:rPr lang="en-US" sz="1200" b="0" err="1">
                <a:solidFill>
                  <a:schemeClr val="accent4">
                    <a:lumMod val="10000"/>
                  </a:schemeClr>
                </a:solidFill>
                <a:latin typeface="Lato"/>
                <a:ea typeface="Consolas"/>
                <a:cs typeface="Consolas"/>
              </a:rPr>
              <a:t>f"job</a:t>
            </a:r>
            <a:r>
              <a:rPr lang="en-US" sz="1200" b="0" dirty="0">
                <a:solidFill>
                  <a:schemeClr val="accent4">
                    <a:lumMod val="10000"/>
                  </a:schemeClr>
                </a:solidFill>
                <a:latin typeface="Lato"/>
                <a:ea typeface="Consolas"/>
                <a:cs typeface="Consolas"/>
              </a:rPr>
              <a:t> application at {</a:t>
            </a:r>
            <a:r>
              <a:rPr lang="en-US" sz="1200" b="0" err="1">
                <a:solidFill>
                  <a:schemeClr val="accent4">
                    <a:lumMod val="10000"/>
                  </a:schemeClr>
                </a:solidFill>
                <a:latin typeface="Lato"/>
                <a:ea typeface="Consolas"/>
                <a:cs typeface="Consolas"/>
              </a:rPr>
              <a:t>job_name</a:t>
            </a:r>
            <a:r>
              <a:rPr lang="en-US" sz="1200" b="0" dirty="0">
                <a:solidFill>
                  <a:schemeClr val="accent4">
                    <a:lumMod val="10000"/>
                  </a:schemeClr>
                </a:solidFill>
                <a:latin typeface="Lato"/>
                <a:ea typeface="Consolas"/>
                <a:cs typeface="Consolas"/>
              </a:rPr>
              <a:t>}. "</a:t>
            </a:r>
          </a:p>
          <a:p>
            <a:r>
              <a:rPr lang="en-US" sz="1200" b="0" dirty="0">
                <a:solidFill>
                  <a:schemeClr val="accent4">
                    <a:lumMod val="10000"/>
                  </a:schemeClr>
                </a:solidFill>
                <a:latin typeface="Lato"/>
                <a:ea typeface="Consolas"/>
                <a:cs typeface="Consolas"/>
              </a:rPr>
              <a:t>            </a:t>
            </a:r>
            <a:r>
              <a:rPr lang="en-US" sz="1200" b="0" err="1">
                <a:solidFill>
                  <a:schemeClr val="accent4">
                    <a:lumMod val="10000"/>
                  </a:schemeClr>
                </a:solidFill>
                <a:latin typeface="Lato"/>
                <a:ea typeface="Consolas"/>
                <a:cs typeface="Consolas"/>
              </a:rPr>
              <a:t>f"I</a:t>
            </a:r>
            <a:r>
              <a:rPr lang="en-US" sz="1200" b="0" dirty="0">
                <a:solidFill>
                  <a:schemeClr val="accent4">
                    <a:lumMod val="10000"/>
                  </a:schemeClr>
                </a:solidFill>
                <a:latin typeface="Lato"/>
                <a:ea typeface="Consolas"/>
                <a:cs typeface="Consolas"/>
              </a:rPr>
              <a:t> will provide the job description, and the LaTeX template file that I made. "</a:t>
            </a:r>
          </a:p>
          <a:p>
            <a:r>
              <a:rPr lang="en-US" sz="1200" b="0" dirty="0">
                <a:solidFill>
                  <a:schemeClr val="accent4">
                    <a:lumMod val="10000"/>
                  </a:schemeClr>
                </a:solidFill>
                <a:latin typeface="Lato"/>
                <a:ea typeface="Consolas"/>
                <a:cs typeface="Consolas"/>
              </a:rPr>
              <a:t>            </a:t>
            </a:r>
            <a:r>
              <a:rPr lang="en-US" sz="1200" b="0" dirty="0" err="1">
                <a:solidFill>
                  <a:schemeClr val="accent4">
                    <a:lumMod val="10000"/>
                  </a:schemeClr>
                </a:solidFill>
                <a:latin typeface="Lato"/>
                <a:ea typeface="Consolas"/>
                <a:cs typeface="Consolas"/>
              </a:rPr>
              <a:t>f"I</a:t>
            </a:r>
            <a:r>
              <a:rPr lang="en-US" sz="1200" b="0" dirty="0">
                <a:solidFill>
                  <a:schemeClr val="accent4">
                    <a:lumMod val="10000"/>
                  </a:schemeClr>
                </a:solidFill>
                <a:latin typeface="Lato"/>
                <a:ea typeface="Consolas"/>
                <a:cs typeface="Consolas"/>
              </a:rPr>
              <a:t> will also provide you my resume. "</a:t>
            </a:r>
          </a:p>
          <a:p>
            <a:r>
              <a:rPr lang="en-US" sz="1200" b="0" dirty="0">
                <a:solidFill>
                  <a:schemeClr val="accent4">
                    <a:lumMod val="10000"/>
                  </a:schemeClr>
                </a:solidFill>
                <a:latin typeface="Lato"/>
                <a:ea typeface="Consolas"/>
                <a:cs typeface="Consolas"/>
              </a:rPr>
              <a:t>            </a:t>
            </a:r>
            <a:r>
              <a:rPr lang="en-US" sz="1200" b="0" err="1">
                <a:solidFill>
                  <a:schemeClr val="accent4">
                    <a:lumMod val="10000"/>
                  </a:schemeClr>
                </a:solidFill>
                <a:latin typeface="Lato"/>
                <a:ea typeface="Consolas"/>
                <a:cs typeface="Consolas"/>
              </a:rPr>
              <a:t>f"I</a:t>
            </a:r>
            <a:r>
              <a:rPr lang="en-US" sz="1200" b="0" dirty="0">
                <a:solidFill>
                  <a:schemeClr val="accent4">
                    <a:lumMod val="10000"/>
                  </a:schemeClr>
                </a:solidFill>
                <a:latin typeface="Lato"/>
                <a:ea typeface="Consolas"/>
                <a:cs typeface="Consolas"/>
              </a:rPr>
              <a:t> want you to fill in the information and tailor the cover letter to the job "</a:t>
            </a:r>
          </a:p>
          <a:p>
            <a:r>
              <a:rPr lang="en-US" sz="1200" b="0" dirty="0">
                <a:solidFill>
                  <a:schemeClr val="accent4">
                    <a:lumMod val="10000"/>
                  </a:schemeClr>
                </a:solidFill>
                <a:latin typeface="Lato"/>
                <a:ea typeface="Consolas"/>
                <a:cs typeface="Consolas"/>
              </a:rPr>
              <a:t>            </a:t>
            </a:r>
            <a:r>
              <a:rPr lang="en-US" sz="1200" b="0" dirty="0" err="1">
                <a:solidFill>
                  <a:schemeClr val="accent4">
                    <a:lumMod val="10000"/>
                  </a:schemeClr>
                </a:solidFill>
                <a:latin typeface="Lato"/>
                <a:ea typeface="Consolas"/>
                <a:cs typeface="Consolas"/>
              </a:rPr>
              <a:t>f"description</a:t>
            </a:r>
            <a:r>
              <a:rPr lang="en-US" sz="1200" b="0" dirty="0">
                <a:solidFill>
                  <a:schemeClr val="accent4">
                    <a:lumMod val="10000"/>
                  </a:schemeClr>
                </a:solidFill>
                <a:latin typeface="Lato"/>
                <a:ea typeface="Consolas"/>
                <a:cs typeface="Consolas"/>
              </a:rPr>
              <a:t>, using information from my resume. You will only return the LaTeX "</a:t>
            </a:r>
          </a:p>
          <a:p>
            <a:r>
              <a:rPr lang="en-US" sz="1200" b="0" dirty="0">
                <a:solidFill>
                  <a:schemeClr val="accent4">
                    <a:lumMod val="10000"/>
                  </a:schemeClr>
                </a:solidFill>
                <a:latin typeface="Lato"/>
                <a:ea typeface="Consolas"/>
                <a:cs typeface="Consolas"/>
              </a:rPr>
              <a:t>            </a:t>
            </a:r>
            <a:r>
              <a:rPr lang="en-US" sz="1200" b="0" err="1">
                <a:solidFill>
                  <a:schemeClr val="accent4">
                    <a:lumMod val="10000"/>
                  </a:schemeClr>
                </a:solidFill>
                <a:latin typeface="Lato"/>
                <a:ea typeface="Consolas"/>
                <a:cs typeface="Consolas"/>
              </a:rPr>
              <a:t>f"source</a:t>
            </a:r>
            <a:r>
              <a:rPr lang="en-US" sz="1200" b="0" dirty="0">
                <a:solidFill>
                  <a:schemeClr val="accent4">
                    <a:lumMod val="10000"/>
                  </a:schemeClr>
                </a:solidFill>
                <a:latin typeface="Lato"/>
                <a:ea typeface="Consolas"/>
                <a:cs typeface="Consolas"/>
              </a:rPr>
              <a:t> code.\n\n"</a:t>
            </a:r>
          </a:p>
          <a:p>
            <a:r>
              <a:rPr lang="en-US" sz="1200" b="0" dirty="0">
                <a:solidFill>
                  <a:schemeClr val="accent4">
                    <a:lumMod val="10000"/>
                  </a:schemeClr>
                </a:solidFill>
                <a:latin typeface="Lato"/>
                <a:ea typeface="Consolas"/>
                <a:cs typeface="Consolas"/>
              </a:rPr>
              <a:t>            </a:t>
            </a:r>
            <a:r>
              <a:rPr lang="en-US" sz="1200" b="0" err="1">
                <a:solidFill>
                  <a:schemeClr val="accent4">
                    <a:lumMod val="10000"/>
                  </a:schemeClr>
                </a:solidFill>
                <a:latin typeface="Lato"/>
                <a:ea typeface="Consolas"/>
                <a:cs typeface="Consolas"/>
              </a:rPr>
              <a:t>f"Job</a:t>
            </a:r>
            <a:r>
              <a:rPr lang="en-US" sz="1200" b="0" dirty="0">
                <a:solidFill>
                  <a:schemeClr val="accent4">
                    <a:lumMod val="10000"/>
                  </a:schemeClr>
                </a:solidFill>
                <a:latin typeface="Lato"/>
                <a:ea typeface="Consolas"/>
                <a:cs typeface="Consolas"/>
              </a:rPr>
              <a:t> Description: {</a:t>
            </a:r>
            <a:r>
              <a:rPr lang="en-US" sz="1200" b="0" err="1">
                <a:solidFill>
                  <a:schemeClr val="accent4">
                    <a:lumMod val="10000"/>
                  </a:schemeClr>
                </a:solidFill>
                <a:latin typeface="Lato"/>
                <a:ea typeface="Consolas"/>
                <a:cs typeface="Consolas"/>
              </a:rPr>
              <a:t>job_description</a:t>
            </a:r>
            <a:r>
              <a:rPr lang="en-US" sz="1200" b="0" dirty="0">
                <a:solidFill>
                  <a:schemeClr val="accent4">
                    <a:lumMod val="10000"/>
                  </a:schemeClr>
                </a:solidFill>
                <a:latin typeface="Lato"/>
                <a:ea typeface="Consolas"/>
                <a:cs typeface="Consolas"/>
              </a:rPr>
              <a:t>}\n\n"</a:t>
            </a:r>
          </a:p>
          <a:p>
            <a:r>
              <a:rPr lang="en-US" sz="1200" b="0" dirty="0">
                <a:solidFill>
                  <a:schemeClr val="accent4">
                    <a:lumMod val="10000"/>
                  </a:schemeClr>
                </a:solidFill>
                <a:latin typeface="Lato"/>
                <a:ea typeface="Consolas"/>
                <a:cs typeface="Consolas"/>
              </a:rPr>
              <a:t>            </a:t>
            </a:r>
            <a:r>
              <a:rPr lang="en-US" sz="1200" b="0" err="1">
                <a:solidFill>
                  <a:schemeClr val="accent4">
                    <a:lumMod val="10000"/>
                  </a:schemeClr>
                </a:solidFill>
                <a:latin typeface="Lato"/>
                <a:ea typeface="Consolas"/>
                <a:cs typeface="Consolas"/>
              </a:rPr>
              <a:t>f"Extra</a:t>
            </a:r>
            <a:r>
              <a:rPr lang="en-US" sz="1200" b="0" dirty="0">
                <a:solidFill>
                  <a:schemeClr val="accent4">
                    <a:lumMod val="10000"/>
                  </a:schemeClr>
                </a:solidFill>
                <a:latin typeface="Lato"/>
                <a:ea typeface="Consolas"/>
                <a:cs typeface="Consolas"/>
              </a:rPr>
              <a:t> Details: {</a:t>
            </a:r>
            <a:r>
              <a:rPr lang="en-US" sz="1200" b="0" err="1">
                <a:solidFill>
                  <a:schemeClr val="accent4">
                    <a:lumMod val="10000"/>
                  </a:schemeClr>
                </a:solidFill>
                <a:latin typeface="Lato"/>
                <a:ea typeface="Consolas"/>
                <a:cs typeface="Consolas"/>
              </a:rPr>
              <a:t>extra_details</a:t>
            </a:r>
            <a:r>
              <a:rPr lang="en-US" sz="1200" b="0" dirty="0">
                <a:solidFill>
                  <a:schemeClr val="accent4">
                    <a:lumMod val="10000"/>
                  </a:schemeClr>
                </a:solidFill>
                <a:latin typeface="Lato"/>
                <a:ea typeface="Consolas"/>
                <a:cs typeface="Consolas"/>
              </a:rPr>
              <a:t>}\n\n"</a:t>
            </a:r>
          </a:p>
          <a:p>
            <a:r>
              <a:rPr lang="en-US" sz="1200" b="0" dirty="0">
                <a:solidFill>
                  <a:schemeClr val="accent4">
                    <a:lumMod val="10000"/>
                  </a:schemeClr>
                </a:solidFill>
                <a:latin typeface="Lato"/>
                <a:ea typeface="Consolas"/>
                <a:cs typeface="Consolas"/>
              </a:rPr>
              <a:t>            </a:t>
            </a:r>
            <a:r>
              <a:rPr lang="en-US" sz="1200" b="0" dirty="0" err="1">
                <a:solidFill>
                  <a:schemeClr val="accent4">
                    <a:lumMod val="10000"/>
                  </a:schemeClr>
                </a:solidFill>
                <a:latin typeface="Lato"/>
                <a:ea typeface="Consolas"/>
                <a:cs typeface="Consolas"/>
              </a:rPr>
              <a:t>f"Cover</a:t>
            </a:r>
            <a:r>
              <a:rPr lang="en-US" sz="1200" b="0" dirty="0">
                <a:solidFill>
                  <a:schemeClr val="accent4">
                    <a:lumMod val="10000"/>
                  </a:schemeClr>
                </a:solidFill>
                <a:latin typeface="Lato"/>
                <a:ea typeface="Consolas"/>
                <a:cs typeface="Consolas"/>
              </a:rPr>
              <a:t> Letter Style (it IS CRUCIAL that you follow EXACTLY this format): "</a:t>
            </a:r>
          </a:p>
          <a:p>
            <a:r>
              <a:rPr lang="en-US" sz="1200" b="0" dirty="0">
                <a:solidFill>
                  <a:schemeClr val="accent4">
                    <a:lumMod val="10000"/>
                  </a:schemeClr>
                </a:solidFill>
                <a:latin typeface="Lato"/>
                <a:ea typeface="Consolas"/>
                <a:cs typeface="Consolas"/>
              </a:rPr>
              <a:t>            f"{</a:t>
            </a:r>
            <a:r>
              <a:rPr lang="en-US" sz="1200" b="0" err="1">
                <a:solidFill>
                  <a:schemeClr val="accent4">
                    <a:lumMod val="10000"/>
                  </a:schemeClr>
                </a:solidFill>
                <a:latin typeface="Lato"/>
                <a:ea typeface="Consolas"/>
                <a:cs typeface="Consolas"/>
              </a:rPr>
              <a:t>letter_style</a:t>
            </a:r>
            <a:r>
              <a:rPr lang="en-US" sz="1200" b="0" dirty="0">
                <a:solidFill>
                  <a:schemeClr val="accent4">
                    <a:lumMod val="10000"/>
                  </a:schemeClr>
                </a:solidFill>
                <a:latin typeface="Lato"/>
                <a:ea typeface="Consolas"/>
                <a:cs typeface="Consolas"/>
              </a:rPr>
              <a:t>}\n\n"</a:t>
            </a:r>
          </a:p>
          <a:p>
            <a:r>
              <a:rPr lang="en-US" sz="1200" b="0" dirty="0">
                <a:solidFill>
                  <a:schemeClr val="accent4">
                    <a:lumMod val="10000"/>
                  </a:schemeClr>
                </a:solidFill>
                <a:latin typeface="Lato"/>
                <a:ea typeface="Consolas"/>
                <a:cs typeface="Consolas"/>
              </a:rPr>
              <a:t>            </a:t>
            </a:r>
            <a:r>
              <a:rPr lang="en-US" sz="1200" b="0" err="1">
                <a:solidFill>
                  <a:schemeClr val="accent4">
                    <a:lumMod val="10000"/>
                  </a:schemeClr>
                </a:solidFill>
                <a:latin typeface="Lato"/>
                <a:ea typeface="Consolas"/>
                <a:cs typeface="Consolas"/>
              </a:rPr>
              <a:t>f"User</a:t>
            </a:r>
            <a:r>
              <a:rPr lang="en-US" sz="1200" b="0" dirty="0">
                <a:solidFill>
                  <a:schemeClr val="accent4">
                    <a:lumMod val="10000"/>
                  </a:schemeClr>
                </a:solidFill>
                <a:latin typeface="Lato"/>
                <a:ea typeface="Consolas"/>
                <a:cs typeface="Consolas"/>
              </a:rPr>
              <a:t> Comments: {comments}\n\n"</a:t>
            </a:r>
          </a:p>
          <a:p>
            <a:r>
              <a:rPr lang="en-US" sz="1200" b="0" dirty="0">
                <a:solidFill>
                  <a:schemeClr val="accent4">
                    <a:lumMod val="10000"/>
                  </a:schemeClr>
                </a:solidFill>
                <a:latin typeface="Lato"/>
                <a:ea typeface="Consolas"/>
                <a:cs typeface="Consolas"/>
              </a:rPr>
              <a:t>            </a:t>
            </a:r>
            <a:r>
              <a:rPr lang="en-US" sz="1200" b="0" err="1">
                <a:solidFill>
                  <a:schemeClr val="accent4">
                    <a:lumMod val="10000"/>
                  </a:schemeClr>
                </a:solidFill>
                <a:latin typeface="Lato"/>
                <a:ea typeface="Consolas"/>
                <a:cs typeface="Consolas"/>
              </a:rPr>
              <a:t>f"Basic</a:t>
            </a:r>
            <a:r>
              <a:rPr lang="en-US" sz="1200" b="0" dirty="0">
                <a:solidFill>
                  <a:schemeClr val="accent4">
                    <a:lumMod val="10000"/>
                  </a:schemeClr>
                </a:solidFill>
                <a:latin typeface="Lato"/>
                <a:ea typeface="Consolas"/>
                <a:cs typeface="Consolas"/>
              </a:rPr>
              <a:t> Qualifications: {</a:t>
            </a:r>
            <a:r>
              <a:rPr lang="en-US" sz="1200" b="0" err="1">
                <a:solidFill>
                  <a:schemeClr val="accent4">
                    <a:lumMod val="10000"/>
                  </a:schemeClr>
                </a:solidFill>
                <a:latin typeface="Lato"/>
                <a:ea typeface="Consolas"/>
                <a:cs typeface="Consolas"/>
              </a:rPr>
              <a:t>job_basic_qualifications</a:t>
            </a:r>
            <a:r>
              <a:rPr lang="en-US" sz="1200" b="0" dirty="0">
                <a:solidFill>
                  <a:schemeClr val="accent4">
                    <a:lumMod val="10000"/>
                  </a:schemeClr>
                </a:solidFill>
                <a:latin typeface="Lato"/>
                <a:ea typeface="Consolas"/>
                <a:cs typeface="Consolas"/>
              </a:rPr>
              <a:t>}\n\n"</a:t>
            </a:r>
          </a:p>
          <a:p>
            <a:r>
              <a:rPr lang="en-US" sz="1200" b="0" dirty="0">
                <a:solidFill>
                  <a:schemeClr val="accent4">
                    <a:lumMod val="10000"/>
                  </a:schemeClr>
                </a:solidFill>
                <a:latin typeface="Lato"/>
                <a:ea typeface="Consolas"/>
                <a:cs typeface="Consolas"/>
              </a:rPr>
              <a:t>            </a:t>
            </a:r>
            <a:r>
              <a:rPr lang="en-US" sz="1200" b="0" err="1">
                <a:solidFill>
                  <a:schemeClr val="accent4">
                    <a:lumMod val="10000"/>
                  </a:schemeClr>
                </a:solidFill>
                <a:latin typeface="Lato"/>
                <a:ea typeface="Consolas"/>
                <a:cs typeface="Consolas"/>
              </a:rPr>
              <a:t>f"Preferred</a:t>
            </a:r>
            <a:r>
              <a:rPr lang="en-US" sz="1200" b="0" dirty="0">
                <a:solidFill>
                  <a:schemeClr val="accent4">
                    <a:lumMod val="10000"/>
                  </a:schemeClr>
                </a:solidFill>
                <a:latin typeface="Lato"/>
                <a:ea typeface="Consolas"/>
                <a:cs typeface="Consolas"/>
              </a:rPr>
              <a:t> Qualifications: {</a:t>
            </a:r>
            <a:r>
              <a:rPr lang="en-US" sz="1200" b="0" err="1">
                <a:solidFill>
                  <a:schemeClr val="accent4">
                    <a:lumMod val="10000"/>
                  </a:schemeClr>
                </a:solidFill>
                <a:latin typeface="Lato"/>
                <a:ea typeface="Consolas"/>
                <a:cs typeface="Consolas"/>
              </a:rPr>
              <a:t>job_preferred_qualifications</a:t>
            </a:r>
            <a:r>
              <a:rPr lang="en-US" sz="1200" b="0" dirty="0">
                <a:solidFill>
                  <a:schemeClr val="accent4">
                    <a:lumMod val="10000"/>
                  </a:schemeClr>
                </a:solidFill>
                <a:latin typeface="Lato"/>
                <a:ea typeface="Consolas"/>
                <a:cs typeface="Consolas"/>
              </a:rPr>
              <a:t>}\n\n"</a:t>
            </a:r>
          </a:p>
          <a:p>
            <a:r>
              <a:rPr lang="en-US" sz="1200" b="0" dirty="0">
                <a:solidFill>
                  <a:schemeClr val="accent4">
                    <a:lumMod val="10000"/>
                  </a:schemeClr>
                </a:solidFill>
                <a:latin typeface="Lato"/>
                <a:ea typeface="Consolas"/>
                <a:cs typeface="Consolas"/>
              </a:rPr>
              <a:t>            </a:t>
            </a:r>
            <a:r>
              <a:rPr lang="en-US" sz="1200" b="0" err="1">
                <a:solidFill>
                  <a:schemeClr val="accent4">
                    <a:lumMod val="10000"/>
                  </a:schemeClr>
                </a:solidFill>
                <a:latin typeface="Lato"/>
                <a:ea typeface="Consolas"/>
                <a:cs typeface="Consolas"/>
              </a:rPr>
              <a:t>f"Resume</a:t>
            </a:r>
            <a:r>
              <a:rPr lang="en-US" sz="1200" b="0" dirty="0">
                <a:solidFill>
                  <a:schemeClr val="accent4">
                    <a:lumMod val="10000"/>
                  </a:schemeClr>
                </a:solidFill>
                <a:latin typeface="Lato"/>
                <a:ea typeface="Consolas"/>
                <a:cs typeface="Consolas"/>
              </a:rPr>
              <a:t> Content: {</a:t>
            </a:r>
            <a:r>
              <a:rPr lang="en-US" sz="1200" b="0" err="1">
                <a:solidFill>
                  <a:schemeClr val="accent4">
                    <a:lumMod val="10000"/>
                  </a:schemeClr>
                </a:solidFill>
                <a:latin typeface="Lato"/>
                <a:ea typeface="Consolas"/>
                <a:cs typeface="Consolas"/>
              </a:rPr>
              <a:t>resume_content</a:t>
            </a:r>
            <a:r>
              <a:rPr lang="en-US" sz="1200" b="0" dirty="0">
                <a:solidFill>
                  <a:schemeClr val="accent4">
                    <a:lumMod val="10000"/>
                  </a:schemeClr>
                </a:solidFill>
                <a:latin typeface="Lato"/>
                <a:ea typeface="Consolas"/>
                <a:cs typeface="Consolas"/>
              </a:rPr>
              <a:t>}\n\n"</a:t>
            </a:r>
          </a:p>
          <a:p>
            <a:r>
              <a:rPr lang="en-US" sz="1200" b="0" dirty="0">
                <a:solidFill>
                  <a:schemeClr val="accent4">
                    <a:lumMod val="10000"/>
                  </a:schemeClr>
                </a:solidFill>
                <a:latin typeface="Lato"/>
                <a:ea typeface="Consolas"/>
                <a:cs typeface="Consolas"/>
              </a:rPr>
              <a:t>            </a:t>
            </a:r>
            <a:r>
              <a:rPr lang="en-US" sz="1200" b="0" dirty="0" err="1">
                <a:solidFill>
                  <a:schemeClr val="accent4">
                    <a:lumMod val="10000"/>
                  </a:schemeClr>
                </a:solidFill>
                <a:latin typeface="Lato"/>
                <a:ea typeface="Consolas"/>
                <a:cs typeface="Consolas"/>
              </a:rPr>
              <a:t>f"Only</a:t>
            </a:r>
            <a:r>
              <a:rPr lang="en-US" sz="1200" b="0" dirty="0">
                <a:solidFill>
                  <a:schemeClr val="accent4">
                    <a:lumMod val="10000"/>
                  </a:schemeClr>
                </a:solidFill>
                <a:latin typeface="Lato"/>
                <a:ea typeface="Consolas"/>
                <a:cs typeface="Consolas"/>
              </a:rPr>
              <a:t> return the latex do not include beginning messages or ending messages.\n"</a:t>
            </a:r>
          </a:p>
          <a:p>
            <a:r>
              <a:rPr lang="en-US" sz="1200" b="0" dirty="0">
                <a:solidFill>
                  <a:schemeClr val="accent4">
                    <a:lumMod val="10000"/>
                  </a:schemeClr>
                </a:solidFill>
                <a:latin typeface="Lato"/>
                <a:ea typeface="Consolas"/>
                <a:cs typeface="Consolas"/>
              </a:rPr>
              <a:t>            </a:t>
            </a:r>
            <a:r>
              <a:rPr lang="en-US" sz="1200" b="0" dirty="0" err="1">
                <a:solidFill>
                  <a:schemeClr val="accent4">
                    <a:lumMod val="10000"/>
                  </a:schemeClr>
                </a:solidFill>
                <a:latin typeface="Lato"/>
                <a:ea typeface="Consolas"/>
                <a:cs typeface="Consolas"/>
              </a:rPr>
              <a:t>f"If</a:t>
            </a:r>
            <a:r>
              <a:rPr lang="en-US" sz="1200" b="0" dirty="0">
                <a:solidFill>
                  <a:schemeClr val="accent4">
                    <a:lumMod val="10000"/>
                  </a:schemeClr>
                </a:solidFill>
                <a:latin typeface="Lato"/>
                <a:ea typeface="Consolas"/>
                <a:cs typeface="Consolas"/>
              </a:rPr>
              <a:t> you can't determine the job position then simply put Software Developer, "</a:t>
            </a:r>
          </a:p>
          <a:p>
            <a:r>
              <a:rPr lang="en-US" sz="1200" b="0" dirty="0">
                <a:solidFill>
                  <a:schemeClr val="accent4">
                    <a:lumMod val="10000"/>
                  </a:schemeClr>
                </a:solidFill>
                <a:latin typeface="Lato"/>
                <a:ea typeface="Consolas"/>
                <a:cs typeface="Consolas"/>
              </a:rPr>
              <a:t>            </a:t>
            </a:r>
            <a:r>
              <a:rPr lang="en-US" sz="1200" b="0" err="1">
                <a:solidFill>
                  <a:schemeClr val="accent4">
                    <a:lumMod val="10000"/>
                  </a:schemeClr>
                </a:solidFill>
                <a:latin typeface="Lato"/>
                <a:ea typeface="Consolas"/>
                <a:cs typeface="Consolas"/>
              </a:rPr>
              <a:t>f"if</a:t>
            </a:r>
            <a:r>
              <a:rPr lang="en-US" sz="1200" b="0" dirty="0">
                <a:solidFill>
                  <a:schemeClr val="accent4">
                    <a:lumMod val="10000"/>
                  </a:schemeClr>
                </a:solidFill>
                <a:latin typeface="Lato"/>
                <a:ea typeface="Consolas"/>
                <a:cs typeface="Consolas"/>
              </a:rPr>
              <a:t> there is no recruiter then simply put Recruiter. "</a:t>
            </a:r>
          </a:p>
          <a:p>
            <a:r>
              <a:rPr lang="en-US" sz="1200" b="0" dirty="0">
                <a:solidFill>
                  <a:schemeClr val="accent4">
                    <a:lumMod val="10000"/>
                  </a:schemeClr>
                </a:solidFill>
                <a:latin typeface="Lato"/>
                <a:ea typeface="Consolas"/>
                <a:cs typeface="Consolas"/>
              </a:rPr>
              <a:t>            </a:t>
            </a:r>
            <a:r>
              <a:rPr lang="en-US" sz="1200" b="0" err="1">
                <a:solidFill>
                  <a:schemeClr val="accent4">
                    <a:lumMod val="10000"/>
                  </a:schemeClr>
                </a:solidFill>
                <a:latin typeface="Lato"/>
                <a:ea typeface="Consolas"/>
                <a:cs typeface="Consolas"/>
              </a:rPr>
              <a:t>f"Do</a:t>
            </a:r>
            <a:r>
              <a:rPr lang="en-US" sz="1200" b="0" dirty="0">
                <a:solidFill>
                  <a:schemeClr val="accent4">
                    <a:lumMod val="10000"/>
                  </a:schemeClr>
                </a:solidFill>
                <a:latin typeface="Lato"/>
                <a:ea typeface="Consolas"/>
                <a:cs typeface="Consolas"/>
              </a:rPr>
              <a:t> not, under any circumstances, leave any information unfilled. "</a:t>
            </a:r>
          </a:p>
          <a:p>
            <a:r>
              <a:rPr lang="en-US" sz="1200" b="0" dirty="0">
                <a:solidFill>
                  <a:schemeClr val="accent4">
                    <a:lumMod val="10000"/>
                  </a:schemeClr>
                </a:solidFill>
                <a:latin typeface="Lato"/>
                <a:ea typeface="Consolas"/>
                <a:cs typeface="Consolas"/>
              </a:rPr>
              <a:t>            </a:t>
            </a:r>
            <a:r>
              <a:rPr lang="en-US" sz="1200" b="0" err="1">
                <a:solidFill>
                  <a:schemeClr val="accent4">
                    <a:lumMod val="10000"/>
                  </a:schemeClr>
                </a:solidFill>
                <a:latin typeface="Lato"/>
                <a:ea typeface="Consolas"/>
                <a:cs typeface="Consolas"/>
              </a:rPr>
              <a:t>f"You</a:t>
            </a:r>
            <a:r>
              <a:rPr lang="en-US" sz="1200" b="0" dirty="0">
                <a:solidFill>
                  <a:schemeClr val="accent4">
                    <a:lumMod val="10000"/>
                  </a:schemeClr>
                </a:solidFill>
                <a:latin typeface="Lato"/>
                <a:ea typeface="Consolas"/>
                <a:cs typeface="Consolas"/>
              </a:rPr>
              <a:t> may extrapolate information, and make it sound as professional and human-like "</a:t>
            </a:r>
          </a:p>
          <a:p>
            <a:r>
              <a:rPr lang="en-US" sz="1200" b="0" dirty="0">
                <a:solidFill>
                  <a:schemeClr val="accent4">
                    <a:lumMod val="10000"/>
                  </a:schemeClr>
                </a:solidFill>
                <a:latin typeface="Lato"/>
                <a:ea typeface="Consolas"/>
                <a:cs typeface="Consolas"/>
              </a:rPr>
              <a:t>            </a:t>
            </a:r>
            <a:r>
              <a:rPr lang="en-US" sz="1200" b="0" err="1">
                <a:solidFill>
                  <a:schemeClr val="accent4">
                    <a:lumMod val="10000"/>
                  </a:schemeClr>
                </a:solidFill>
                <a:latin typeface="Lato"/>
                <a:ea typeface="Consolas"/>
                <a:cs typeface="Consolas"/>
              </a:rPr>
              <a:t>f"as</a:t>
            </a:r>
            <a:r>
              <a:rPr lang="en-US" sz="1200" b="0" dirty="0">
                <a:solidFill>
                  <a:schemeClr val="accent4">
                    <a:lumMod val="10000"/>
                  </a:schemeClr>
                </a:solidFill>
                <a:latin typeface="Lato"/>
                <a:ea typeface="Consolas"/>
                <a:cs typeface="Consolas"/>
              </a:rPr>
              <a:t> possible."</a:t>
            </a:r>
          </a:p>
          <a:p>
            <a:r>
              <a:rPr lang="en-US" sz="1200" b="0" dirty="0">
                <a:solidFill>
                  <a:schemeClr val="accent4">
                    <a:lumMod val="10000"/>
                  </a:schemeClr>
                </a:solidFill>
                <a:latin typeface="Lato"/>
                <a:ea typeface="Consolas"/>
                <a:cs typeface="Consolas"/>
              </a:rPr>
              <a:t>        )</a:t>
            </a:r>
          </a:p>
        </p:txBody>
      </p:sp>
    </p:spTree>
    <p:extLst>
      <p:ext uri="{BB962C8B-B14F-4D97-AF65-F5344CB8AC3E}">
        <p14:creationId xmlns:p14="http://schemas.microsoft.com/office/powerpoint/2010/main" val="1923218810"/>
      </p:ext>
    </p:extLst>
  </p:cSld>
  <p:clrMapOvr>
    <a:masterClrMapping/>
  </p:clrMapOvr>
</p:sld>
</file>

<file path=ppt/theme/theme1.xml><?xml version="1.0" encoding="utf-8"?>
<a:theme xmlns:a="http://schemas.openxmlformats.org/drawingml/2006/main" name="AI Essentials Workshop by Slidesgo">
  <a:themeElements>
    <a:clrScheme name="Simple Light">
      <a:dk1>
        <a:srgbClr val="0C343D"/>
      </a:dk1>
      <a:lt1>
        <a:srgbClr val="F3F7F8"/>
      </a:lt1>
      <a:dk2>
        <a:srgbClr val="134F5C"/>
      </a:dk2>
      <a:lt2>
        <a:srgbClr val="45818E"/>
      </a:lt2>
      <a:accent1>
        <a:srgbClr val="76A5AF"/>
      </a:accent1>
      <a:accent2>
        <a:srgbClr val="D9EAD3"/>
      </a:accent2>
      <a:accent3>
        <a:srgbClr val="88ADA5"/>
      </a:accent3>
      <a:accent4>
        <a:srgbClr val="F3F3F3"/>
      </a:accent4>
      <a:accent5>
        <a:srgbClr val="FFFFFF"/>
      </a:accent5>
      <a:accent6>
        <a:srgbClr val="FFFFFF"/>
      </a:accent6>
      <a:hlink>
        <a:srgbClr val="0C34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13</Slides>
  <Notes>12</Notes>
  <HiddenSlides>0</HiddenSlide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AI Essentials Workshop by Slidesgo</vt:lpstr>
      <vt:lpstr>Slidesgo Final Pages</vt:lpstr>
      <vt:lpstr>Cover Letter Generator</vt:lpstr>
      <vt:lpstr>Table of contents</vt:lpstr>
      <vt:lpstr>The Problem</vt:lpstr>
      <vt:lpstr>The Problem</vt:lpstr>
      <vt:lpstr>Our Solution</vt:lpstr>
      <vt:lpstr>The Solution - Introduction</vt:lpstr>
      <vt:lpstr>Our Solution – The process</vt:lpstr>
      <vt:lpstr>How it Works</vt:lpstr>
      <vt:lpstr>The prompt:</vt:lpstr>
      <vt:lpstr>Example – The Website</vt:lpstr>
      <vt:lpstr>How it Works - Benefits</vt:lpstr>
      <vt:lpstr>Future Expansion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45</cp:revision>
  <dcterms:modified xsi:type="dcterms:W3CDTF">2025-03-30T06:44:37Z</dcterms:modified>
</cp:coreProperties>
</file>