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3"/>
  </p:notesMasterIdLst>
  <p:handoutMasterIdLst>
    <p:handoutMasterId r:id="rId4"/>
  </p:handoutMasterIdLst>
  <p:sldIdLst>
    <p:sldId id="288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4773"/>
    <a:srgbClr val="218FC2"/>
    <a:srgbClr val="C6C6C6"/>
    <a:srgbClr val="45455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15" autoAdjust="0"/>
    <p:restoredTop sz="94268" autoAdjust="0"/>
  </p:normalViewPr>
  <p:slideViewPr>
    <p:cSldViewPr snapToGrid="0">
      <p:cViewPr varScale="1">
        <p:scale>
          <a:sx n="105" d="100"/>
          <a:sy n="105" d="100"/>
        </p:scale>
        <p:origin x="1194" y="102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9" d="100"/>
          <a:sy n="129" d="100"/>
        </p:scale>
        <p:origin x="1012" y="-19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E2B9DF-0198-4B87-AA25-A4EF680D68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BEEAD-EABB-4FF7-89DF-0F9A55E87A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B1833-5FA6-4C12-9E33-8B918BEFFD4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72BCB-B76F-43C5-BD7F-6F245881C0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F03E3-5832-4A1C-A996-3E317CAC42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6D171-EAA8-43E1-8E5B-78F6F99EA6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61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06B0C-E444-48F3-9F77-F29E0EF5BD2B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3513" y="1143000"/>
            <a:ext cx="3990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5E2A3-0E54-456E-B47F-4E5B432421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11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286" y="1559564"/>
            <a:ext cx="8706871" cy="2564485"/>
          </a:xfrm>
        </p:spPr>
        <p:txBody>
          <a:bodyPr anchor="b">
            <a:normAutofit/>
          </a:bodyPr>
          <a:lstStyle>
            <a:lvl1pPr>
              <a:defRPr sz="56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286" y="4124049"/>
            <a:ext cx="8706871" cy="127645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1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2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3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5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6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9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84" y="118047"/>
            <a:ext cx="8697559" cy="12637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284" y="1615440"/>
            <a:ext cx="8697559" cy="50839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7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284" y="1541484"/>
            <a:ext cx="4023360" cy="516635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4483" y="1541484"/>
            <a:ext cx="4023360" cy="516635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90284" y="118047"/>
            <a:ext cx="8697559" cy="12637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0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90284" y="118047"/>
            <a:ext cx="8697559" cy="12637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1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4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 userDrawn="1"/>
        </p:nvSpPr>
        <p:spPr>
          <a:xfrm>
            <a:off x="0" y="0"/>
            <a:ext cx="3355848" cy="7772400"/>
          </a:xfrm>
          <a:prstGeom prst="rect">
            <a:avLst/>
          </a:prstGeom>
          <a:solidFill>
            <a:srgbClr val="218F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0284" y="239963"/>
            <a:ext cx="8569361" cy="14516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287" y="1828804"/>
            <a:ext cx="8569361" cy="5186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9399" y="7146966"/>
            <a:ext cx="7823855" cy="413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026" name="Picture 2" descr="Imagini pentru seshglobal log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7" r="19951"/>
          <a:stretch/>
        </p:blipFill>
        <p:spPr bwMode="auto">
          <a:xfrm>
            <a:off x="9522940" y="6952722"/>
            <a:ext cx="535460" cy="802296"/>
          </a:xfrm>
          <a:prstGeom prst="rect">
            <a:avLst/>
          </a:prstGeom>
          <a:solidFill>
            <a:srgbClr val="218FC2"/>
          </a:solidFill>
        </p:spPr>
      </p:pic>
    </p:spTree>
    <p:extLst>
      <p:ext uri="{BB962C8B-B14F-4D97-AF65-F5344CB8AC3E}">
        <p14:creationId xmlns:p14="http://schemas.microsoft.com/office/powerpoint/2010/main" val="139698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</p:sldLayoutIdLst>
  <p:txStyles>
    <p:titleStyle>
      <a:lvl1pPr algn="l" defTabSz="650843" rtl="0" eaLnBrk="1" latinLnBrk="0" hangingPunct="1">
        <a:spcBef>
          <a:spcPct val="0"/>
        </a:spcBef>
        <a:buNone/>
        <a:defRPr sz="5315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8133" indent="-488133" algn="l" defTabSz="650843" rtl="0" eaLnBrk="1" latinLnBrk="0" hangingPunct="1">
        <a:spcBef>
          <a:spcPts val="1424"/>
        </a:spcBef>
        <a:spcAft>
          <a:spcPts val="0"/>
        </a:spcAft>
        <a:buClr>
          <a:schemeClr val="accent1"/>
        </a:buClr>
        <a:buFont typeface="Wingdings 3" charset="2"/>
        <a:buChar char=""/>
        <a:defRPr sz="341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57621" indent="-406778" algn="l" defTabSz="650843" rtl="0" eaLnBrk="1" latinLnBrk="0" hangingPunct="1">
        <a:spcBef>
          <a:spcPts val="1424"/>
        </a:spcBef>
        <a:spcAft>
          <a:spcPts val="0"/>
        </a:spcAft>
        <a:buClr>
          <a:schemeClr val="accent1"/>
        </a:buClr>
        <a:buFont typeface="Wingdings 3" charset="2"/>
        <a:buChar char=""/>
        <a:defRPr sz="341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627109" indent="-325422" algn="l" defTabSz="650843" rtl="0" eaLnBrk="1" latinLnBrk="0" hangingPunct="1">
        <a:spcBef>
          <a:spcPts val="1424"/>
        </a:spcBef>
        <a:spcAft>
          <a:spcPts val="0"/>
        </a:spcAft>
        <a:buClr>
          <a:schemeClr val="accent1"/>
        </a:buClr>
        <a:buFont typeface="Wingdings 3" charset="2"/>
        <a:buChar char=""/>
        <a:defRPr sz="341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77952" indent="-325422" algn="l" defTabSz="650843" rtl="0" eaLnBrk="1" latinLnBrk="0" hangingPunct="1">
        <a:spcBef>
          <a:spcPts val="1424"/>
        </a:spcBef>
        <a:spcAft>
          <a:spcPts val="0"/>
        </a:spcAft>
        <a:buClr>
          <a:schemeClr val="accent1"/>
        </a:buClr>
        <a:buFont typeface="Wingdings 3" charset="2"/>
        <a:buChar char=""/>
        <a:defRPr sz="341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928795" indent="-325422" algn="l" defTabSz="650843" rtl="0" eaLnBrk="1" latinLnBrk="0" hangingPunct="1">
        <a:spcBef>
          <a:spcPts val="1424"/>
        </a:spcBef>
        <a:spcAft>
          <a:spcPts val="0"/>
        </a:spcAft>
        <a:buClr>
          <a:schemeClr val="accent1"/>
        </a:buClr>
        <a:buFont typeface="Wingdings 3" charset="2"/>
        <a:buChar char=""/>
        <a:defRPr sz="341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79640" indent="-325422" algn="l" defTabSz="650843" rtl="0" eaLnBrk="1" latinLnBrk="0" hangingPunct="1">
        <a:spcBef>
          <a:spcPts val="1424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230483" indent="-325422" algn="l" defTabSz="650843" rtl="0" eaLnBrk="1" latinLnBrk="0" hangingPunct="1">
        <a:spcBef>
          <a:spcPts val="1424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881327" indent="-325422" algn="l" defTabSz="650843" rtl="0" eaLnBrk="1" latinLnBrk="0" hangingPunct="1">
        <a:spcBef>
          <a:spcPts val="1424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532170" indent="-325422" algn="l" defTabSz="650843" rtl="0" eaLnBrk="1" latinLnBrk="0" hangingPunct="1">
        <a:spcBef>
          <a:spcPts val="1424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843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1pPr>
      <a:lvl2pPr marL="650843" algn="l" defTabSz="650843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2pPr>
      <a:lvl3pPr marL="1301687" algn="l" defTabSz="650843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3pPr>
      <a:lvl4pPr marL="1952530" algn="l" defTabSz="650843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4pPr>
      <a:lvl5pPr marL="2603375" algn="l" defTabSz="650843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5pPr>
      <a:lvl6pPr marL="3254218" algn="l" defTabSz="650843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6pPr>
      <a:lvl7pPr marL="3905062" algn="l" defTabSz="650843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7pPr>
      <a:lvl8pPr marL="4555905" algn="l" defTabSz="650843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8pPr>
      <a:lvl9pPr marL="5206748" algn="l" defTabSz="650843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638" y="2188531"/>
            <a:ext cx="33243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r>
              <a:rPr lang="zh-CN" altLang="en-US" sz="360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那么，</a:t>
            </a:r>
            <a:endParaRPr lang="en-US" altLang="zh-CN" sz="3600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你愿意</a:t>
            </a:r>
            <a:endParaRPr lang="en-US" altLang="zh-CN" sz="3600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为下一位朋友支付一些检测费用吗？</a:t>
            </a:r>
            <a:endParaRPr lang="en-US" sz="3600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638" y="234525"/>
            <a:ext cx="30630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为了你的健康，上一位朋友已经提前帮你支付了衣原体和淋球菌检测费用</a:t>
            </a:r>
            <a:r>
              <a:rPr lang="en-US" altLang="zh-CN" sz="240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endParaRPr lang="en-US" sz="2400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8643" y="1213857"/>
            <a:ext cx="23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PAY IT FORWARD</a:t>
            </a:r>
          </a:p>
        </p:txBody>
      </p:sp>
      <p:sp>
        <p:nvSpPr>
          <p:cNvPr id="6" name="Rectangle 5"/>
          <p:cNvSpPr/>
          <p:nvPr/>
        </p:nvSpPr>
        <p:spPr>
          <a:xfrm>
            <a:off x="294516" y="5765053"/>
            <a:ext cx="1805049" cy="1805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支付二维码</a:t>
            </a:r>
            <a:r>
              <a:rPr lang="en-US" altLang="zh-CN" dirty="0">
                <a:solidFill>
                  <a:sysClr val="windowText" lastClr="000000"/>
                </a:solidFill>
              </a:rPr>
              <a:t>GOES 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Shipi_paycodeHERE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60475" y="3410581"/>
            <a:ext cx="6453962" cy="2596450"/>
            <a:chOff x="472776" y="3298627"/>
            <a:chExt cx="5420535" cy="2180699"/>
          </a:xfrm>
        </p:grpSpPr>
        <p:grpSp>
          <p:nvGrpSpPr>
            <p:cNvPr id="8" name="Group 7"/>
            <p:cNvGrpSpPr/>
            <p:nvPr/>
          </p:nvGrpSpPr>
          <p:grpSpPr>
            <a:xfrm>
              <a:off x="472776" y="3298627"/>
              <a:ext cx="2817955" cy="2180699"/>
              <a:chOff x="1044276" y="3596071"/>
              <a:chExt cx="2817955" cy="2180699"/>
            </a:xfrm>
          </p:grpSpPr>
          <p:sp>
            <p:nvSpPr>
              <p:cNvPr id="16" name="Heart 15"/>
              <p:cNvSpPr/>
              <p:nvPr/>
            </p:nvSpPr>
            <p:spPr>
              <a:xfrm rot="1833792">
                <a:off x="1901333" y="4179836"/>
                <a:ext cx="588096" cy="464619"/>
              </a:xfrm>
              <a:prstGeom prst="heart">
                <a:avLst/>
              </a:prstGeom>
              <a:solidFill>
                <a:srgbClr val="D547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29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1044276" y="3596071"/>
                <a:ext cx="937369" cy="1557816"/>
                <a:chOff x="866972" y="3702308"/>
                <a:chExt cx="1302869" cy="2165242"/>
              </a:xfrm>
            </p:grpSpPr>
            <p:sp>
              <p:nvSpPr>
                <p:cNvPr id="19" name="Freeform 66"/>
                <p:cNvSpPr>
                  <a:spLocks/>
                </p:cNvSpPr>
                <p:nvPr/>
              </p:nvSpPr>
              <p:spPr bwMode="auto">
                <a:xfrm flipV="1">
                  <a:off x="1104449" y="3702308"/>
                  <a:ext cx="413957" cy="434037"/>
                </a:xfrm>
                <a:custGeom>
                  <a:avLst/>
                  <a:gdLst>
                    <a:gd name="T0" fmla="*/ 1007 w 2304"/>
                    <a:gd name="T1" fmla="*/ 2327 h 2417"/>
                    <a:gd name="T2" fmla="*/ 2246 w 2304"/>
                    <a:gd name="T3" fmla="*/ 1468 h 2417"/>
                    <a:gd name="T4" fmla="*/ 2199 w 2304"/>
                    <a:gd name="T5" fmla="*/ 804 h 2417"/>
                    <a:gd name="T6" fmla="*/ 901 w 2304"/>
                    <a:gd name="T7" fmla="*/ 142 h 2417"/>
                    <a:gd name="T8" fmla="*/ 334 w 2304"/>
                    <a:gd name="T9" fmla="*/ 498 h 2417"/>
                    <a:gd name="T10" fmla="*/ 149 w 2304"/>
                    <a:gd name="T11" fmla="*/ 1674 h 2417"/>
                    <a:gd name="T12" fmla="*/ 1007 w 2304"/>
                    <a:gd name="T13" fmla="*/ 2327 h 2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04" h="2417">
                      <a:moveTo>
                        <a:pt x="1007" y="2327"/>
                      </a:moveTo>
                      <a:cubicBezTo>
                        <a:pt x="1556" y="2417"/>
                        <a:pt x="2147" y="2020"/>
                        <a:pt x="2246" y="1468"/>
                      </a:cubicBezTo>
                      <a:cubicBezTo>
                        <a:pt x="2304" y="1247"/>
                        <a:pt x="2268" y="1017"/>
                        <a:pt x="2199" y="804"/>
                      </a:cubicBezTo>
                      <a:cubicBezTo>
                        <a:pt x="2003" y="309"/>
                        <a:pt x="1420" y="0"/>
                        <a:pt x="901" y="142"/>
                      </a:cubicBezTo>
                      <a:cubicBezTo>
                        <a:pt x="688" y="212"/>
                        <a:pt x="470" y="311"/>
                        <a:pt x="334" y="498"/>
                      </a:cubicBezTo>
                      <a:cubicBezTo>
                        <a:pt x="39" y="804"/>
                        <a:pt x="0" y="1289"/>
                        <a:pt x="149" y="1674"/>
                      </a:cubicBezTo>
                      <a:cubicBezTo>
                        <a:pt x="306" y="2014"/>
                        <a:pt x="636" y="2265"/>
                        <a:pt x="1007" y="2327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73557" tIns="86778" rIns="173557" bIns="8677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35582"/>
                  <a:endParaRPr lang="zh-CN" altLang="en-US" sz="3416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67"/>
                <p:cNvSpPr>
                  <a:spLocks/>
                </p:cNvSpPr>
                <p:nvPr/>
              </p:nvSpPr>
              <p:spPr bwMode="auto">
                <a:xfrm flipV="1">
                  <a:off x="866972" y="4220852"/>
                  <a:ext cx="1302869" cy="1646698"/>
                </a:xfrm>
                <a:custGeom>
                  <a:avLst/>
                  <a:gdLst>
                    <a:gd name="T0" fmla="*/ 1113 w 7352"/>
                    <a:gd name="T1" fmla="*/ 9407 h 9515"/>
                    <a:gd name="T2" fmla="*/ 1533 w 7352"/>
                    <a:gd name="T3" fmla="*/ 9510 h 9515"/>
                    <a:gd name="T4" fmla="*/ 3404 w 7352"/>
                    <a:gd name="T5" fmla="*/ 9511 h 9515"/>
                    <a:gd name="T6" fmla="*/ 3687 w 7352"/>
                    <a:gd name="T7" fmla="*/ 9463 h 9515"/>
                    <a:gd name="T8" fmla="*/ 5383 w 7352"/>
                    <a:gd name="T9" fmla="*/ 8404 h 9515"/>
                    <a:gd name="T10" fmla="*/ 6218 w 7352"/>
                    <a:gd name="T11" fmla="*/ 8104 h 9515"/>
                    <a:gd name="T12" fmla="*/ 7033 w 7352"/>
                    <a:gd name="T13" fmla="*/ 7909 h 9515"/>
                    <a:gd name="T14" fmla="*/ 7300 w 7352"/>
                    <a:gd name="T15" fmla="*/ 7637 h 9515"/>
                    <a:gd name="T16" fmla="*/ 7065 w 7352"/>
                    <a:gd name="T17" fmla="*/ 7166 h 9515"/>
                    <a:gd name="T18" fmla="*/ 6544 w 7352"/>
                    <a:gd name="T19" fmla="*/ 7201 h 9515"/>
                    <a:gd name="T20" fmla="*/ 5559 w 7352"/>
                    <a:gd name="T21" fmla="*/ 7480 h 9515"/>
                    <a:gd name="T22" fmla="*/ 3817 w 7352"/>
                    <a:gd name="T23" fmla="*/ 8371 h 9515"/>
                    <a:gd name="T24" fmla="*/ 3816 w 7352"/>
                    <a:gd name="T25" fmla="*/ 913 h 9515"/>
                    <a:gd name="T26" fmla="*/ 3446 w 7352"/>
                    <a:gd name="T27" fmla="*/ 376 h 9515"/>
                    <a:gd name="T28" fmla="*/ 2734 w 7352"/>
                    <a:gd name="T29" fmla="*/ 587 h 9515"/>
                    <a:gd name="T30" fmla="*/ 2616 w 7352"/>
                    <a:gd name="T31" fmla="*/ 456 h 9515"/>
                    <a:gd name="T32" fmla="*/ 2661 w 7352"/>
                    <a:gd name="T33" fmla="*/ 171 h 9515"/>
                    <a:gd name="T34" fmla="*/ 2608 w 7352"/>
                    <a:gd name="T35" fmla="*/ 70 h 9515"/>
                    <a:gd name="T36" fmla="*/ 2609 w 7352"/>
                    <a:gd name="T37" fmla="*/ 88 h 9515"/>
                    <a:gd name="T38" fmla="*/ 2601 w 7352"/>
                    <a:gd name="T39" fmla="*/ 421 h 9515"/>
                    <a:gd name="T40" fmla="*/ 2676 w 7352"/>
                    <a:gd name="T41" fmla="*/ 643 h 9515"/>
                    <a:gd name="T42" fmla="*/ 2602 w 7352"/>
                    <a:gd name="T43" fmla="*/ 985 h 9515"/>
                    <a:gd name="T44" fmla="*/ 2604 w 7352"/>
                    <a:gd name="T45" fmla="*/ 5378 h 9515"/>
                    <a:gd name="T46" fmla="*/ 2375 w 7352"/>
                    <a:gd name="T47" fmla="*/ 5382 h 9515"/>
                    <a:gd name="T48" fmla="*/ 2369 w 7352"/>
                    <a:gd name="T49" fmla="*/ 880 h 9515"/>
                    <a:gd name="T50" fmla="*/ 2097 w 7352"/>
                    <a:gd name="T51" fmla="*/ 426 h 9515"/>
                    <a:gd name="T52" fmla="*/ 1569 w 7352"/>
                    <a:gd name="T53" fmla="*/ 359 h 9515"/>
                    <a:gd name="T54" fmla="*/ 1159 w 7352"/>
                    <a:gd name="T55" fmla="*/ 950 h 9515"/>
                    <a:gd name="T56" fmla="*/ 1159 w 7352"/>
                    <a:gd name="T57" fmla="*/ 8318 h 9515"/>
                    <a:gd name="T58" fmla="*/ 899 w 7352"/>
                    <a:gd name="T59" fmla="*/ 7370 h 9515"/>
                    <a:gd name="T60" fmla="*/ 820 w 7352"/>
                    <a:gd name="T61" fmla="*/ 6044 h 9515"/>
                    <a:gd name="T62" fmla="*/ 727 w 7352"/>
                    <a:gd name="T63" fmla="*/ 6057 h 9515"/>
                    <a:gd name="T64" fmla="*/ 87 w 7352"/>
                    <a:gd name="T65" fmla="*/ 6707 h 9515"/>
                    <a:gd name="T66" fmla="*/ 398 w 7352"/>
                    <a:gd name="T67" fmla="*/ 6381 h 9515"/>
                    <a:gd name="T68" fmla="*/ 578 w 7352"/>
                    <a:gd name="T69" fmla="*/ 6208 h 9515"/>
                    <a:gd name="T70" fmla="*/ 811 w 7352"/>
                    <a:gd name="T71" fmla="*/ 5961 h 9515"/>
                    <a:gd name="T72" fmla="*/ 839 w 7352"/>
                    <a:gd name="T73" fmla="*/ 5288 h 9515"/>
                    <a:gd name="T74" fmla="*/ 758 w 7352"/>
                    <a:gd name="T75" fmla="*/ 4936 h 9515"/>
                    <a:gd name="T76" fmla="*/ 332 w 7352"/>
                    <a:gd name="T77" fmla="*/ 4816 h 9515"/>
                    <a:gd name="T78" fmla="*/ 61 w 7352"/>
                    <a:gd name="T79" fmla="*/ 5143 h 9515"/>
                    <a:gd name="T80" fmla="*/ 59 w 7352"/>
                    <a:gd name="T81" fmla="*/ 6722 h 9515"/>
                    <a:gd name="T82" fmla="*/ 348 w 7352"/>
                    <a:gd name="T83" fmla="*/ 8451 h 9515"/>
                    <a:gd name="T84" fmla="*/ 1113 w 7352"/>
                    <a:gd name="T85" fmla="*/ 9407 h 9515"/>
                    <a:gd name="connsiteX0" fmla="*/ 1476 w 9910"/>
                    <a:gd name="connsiteY0" fmla="*/ 9833 h 9943"/>
                    <a:gd name="connsiteX1" fmla="*/ 2047 w 9910"/>
                    <a:gd name="connsiteY1" fmla="*/ 9942 h 9943"/>
                    <a:gd name="connsiteX2" fmla="*/ 4592 w 9910"/>
                    <a:gd name="connsiteY2" fmla="*/ 9943 h 9943"/>
                    <a:gd name="connsiteX3" fmla="*/ 4977 w 9910"/>
                    <a:gd name="connsiteY3" fmla="*/ 9892 h 9943"/>
                    <a:gd name="connsiteX4" fmla="*/ 7284 w 9910"/>
                    <a:gd name="connsiteY4" fmla="*/ 8779 h 9943"/>
                    <a:gd name="connsiteX5" fmla="*/ 8420 w 9910"/>
                    <a:gd name="connsiteY5" fmla="*/ 8464 h 9943"/>
                    <a:gd name="connsiteX6" fmla="*/ 9528 w 9910"/>
                    <a:gd name="connsiteY6" fmla="*/ 8259 h 9943"/>
                    <a:gd name="connsiteX7" fmla="*/ 9891 w 9910"/>
                    <a:gd name="connsiteY7" fmla="*/ 7973 h 9943"/>
                    <a:gd name="connsiteX8" fmla="*/ 9572 w 9910"/>
                    <a:gd name="connsiteY8" fmla="*/ 7478 h 9943"/>
                    <a:gd name="connsiteX9" fmla="*/ 8863 w 9910"/>
                    <a:gd name="connsiteY9" fmla="*/ 7515 h 9943"/>
                    <a:gd name="connsiteX10" fmla="*/ 7523 w 9910"/>
                    <a:gd name="connsiteY10" fmla="*/ 7808 h 9943"/>
                    <a:gd name="connsiteX11" fmla="*/ 5154 w 9910"/>
                    <a:gd name="connsiteY11" fmla="*/ 8745 h 9943"/>
                    <a:gd name="connsiteX12" fmla="*/ 5152 w 9910"/>
                    <a:gd name="connsiteY12" fmla="*/ 907 h 9943"/>
                    <a:gd name="connsiteX13" fmla="*/ 4649 w 9910"/>
                    <a:gd name="connsiteY13" fmla="*/ 342 h 9943"/>
                    <a:gd name="connsiteX14" fmla="*/ 3681 w 9910"/>
                    <a:gd name="connsiteY14" fmla="*/ 564 h 9943"/>
                    <a:gd name="connsiteX15" fmla="*/ 3520 w 9910"/>
                    <a:gd name="connsiteY15" fmla="*/ 426 h 9943"/>
                    <a:gd name="connsiteX16" fmla="*/ 3581 w 9910"/>
                    <a:gd name="connsiteY16" fmla="*/ 127 h 9943"/>
                    <a:gd name="connsiteX17" fmla="*/ 3509 w 9910"/>
                    <a:gd name="connsiteY17" fmla="*/ 21 h 9943"/>
                    <a:gd name="connsiteX18" fmla="*/ 3511 w 9910"/>
                    <a:gd name="connsiteY18" fmla="*/ 39 h 9943"/>
                    <a:gd name="connsiteX19" fmla="*/ 3500 w 9910"/>
                    <a:gd name="connsiteY19" fmla="*/ 389 h 9943"/>
                    <a:gd name="connsiteX20" fmla="*/ 3602 w 9910"/>
                    <a:gd name="connsiteY20" fmla="*/ 623 h 9943"/>
                    <a:gd name="connsiteX21" fmla="*/ 3501 w 9910"/>
                    <a:gd name="connsiteY21" fmla="*/ 982 h 9943"/>
                    <a:gd name="connsiteX22" fmla="*/ 3504 w 9910"/>
                    <a:gd name="connsiteY22" fmla="*/ 5599 h 9943"/>
                    <a:gd name="connsiteX23" fmla="*/ 3192 w 9910"/>
                    <a:gd name="connsiteY23" fmla="*/ 5603 h 9943"/>
                    <a:gd name="connsiteX24" fmla="*/ 3184 w 9910"/>
                    <a:gd name="connsiteY24" fmla="*/ 872 h 9943"/>
                    <a:gd name="connsiteX25" fmla="*/ 2814 w 9910"/>
                    <a:gd name="connsiteY25" fmla="*/ 395 h 9943"/>
                    <a:gd name="connsiteX26" fmla="*/ 2096 w 9910"/>
                    <a:gd name="connsiteY26" fmla="*/ 324 h 9943"/>
                    <a:gd name="connsiteX27" fmla="*/ 1538 w 9910"/>
                    <a:gd name="connsiteY27" fmla="*/ 945 h 9943"/>
                    <a:gd name="connsiteX28" fmla="*/ 1538 w 9910"/>
                    <a:gd name="connsiteY28" fmla="*/ 8689 h 9943"/>
                    <a:gd name="connsiteX29" fmla="*/ 1185 w 9910"/>
                    <a:gd name="connsiteY29" fmla="*/ 7693 h 9943"/>
                    <a:gd name="connsiteX30" fmla="*/ 1077 w 9910"/>
                    <a:gd name="connsiteY30" fmla="*/ 6299 h 9943"/>
                    <a:gd name="connsiteX31" fmla="*/ 951 w 9910"/>
                    <a:gd name="connsiteY31" fmla="*/ 6313 h 9943"/>
                    <a:gd name="connsiteX32" fmla="*/ 80 w 9910"/>
                    <a:gd name="connsiteY32" fmla="*/ 6996 h 9943"/>
                    <a:gd name="connsiteX33" fmla="*/ 748 w 9910"/>
                    <a:gd name="connsiteY33" fmla="*/ 6471 h 9943"/>
                    <a:gd name="connsiteX34" fmla="*/ 1065 w 9910"/>
                    <a:gd name="connsiteY34" fmla="*/ 6212 h 9943"/>
                    <a:gd name="connsiteX35" fmla="*/ 1103 w 9910"/>
                    <a:gd name="connsiteY35" fmla="*/ 5505 h 9943"/>
                    <a:gd name="connsiteX36" fmla="*/ 993 w 9910"/>
                    <a:gd name="connsiteY36" fmla="*/ 5135 h 9943"/>
                    <a:gd name="connsiteX37" fmla="*/ 414 w 9910"/>
                    <a:gd name="connsiteY37" fmla="*/ 5008 h 9943"/>
                    <a:gd name="connsiteX38" fmla="*/ 45 w 9910"/>
                    <a:gd name="connsiteY38" fmla="*/ 5352 h 9943"/>
                    <a:gd name="connsiteX39" fmla="*/ 42 w 9910"/>
                    <a:gd name="connsiteY39" fmla="*/ 7012 h 9943"/>
                    <a:gd name="connsiteX40" fmla="*/ 435 w 9910"/>
                    <a:gd name="connsiteY40" fmla="*/ 8829 h 9943"/>
                    <a:gd name="connsiteX41" fmla="*/ 1476 w 9910"/>
                    <a:gd name="connsiteY41" fmla="*/ 9833 h 9943"/>
                    <a:gd name="connsiteX0" fmla="*/ 1445 w 9955"/>
                    <a:gd name="connsiteY0" fmla="*/ 9889 h 10000"/>
                    <a:gd name="connsiteX1" fmla="*/ 2022 w 9955"/>
                    <a:gd name="connsiteY1" fmla="*/ 9999 h 10000"/>
                    <a:gd name="connsiteX2" fmla="*/ 4590 w 9955"/>
                    <a:gd name="connsiteY2" fmla="*/ 10000 h 10000"/>
                    <a:gd name="connsiteX3" fmla="*/ 4978 w 9955"/>
                    <a:gd name="connsiteY3" fmla="*/ 9949 h 10000"/>
                    <a:gd name="connsiteX4" fmla="*/ 7306 w 9955"/>
                    <a:gd name="connsiteY4" fmla="*/ 8829 h 10000"/>
                    <a:gd name="connsiteX5" fmla="*/ 8452 w 9955"/>
                    <a:gd name="connsiteY5" fmla="*/ 8513 h 10000"/>
                    <a:gd name="connsiteX6" fmla="*/ 9571 w 9955"/>
                    <a:gd name="connsiteY6" fmla="*/ 8306 h 10000"/>
                    <a:gd name="connsiteX7" fmla="*/ 9937 w 9955"/>
                    <a:gd name="connsiteY7" fmla="*/ 8019 h 10000"/>
                    <a:gd name="connsiteX8" fmla="*/ 9615 w 9955"/>
                    <a:gd name="connsiteY8" fmla="*/ 7521 h 10000"/>
                    <a:gd name="connsiteX9" fmla="*/ 8899 w 9955"/>
                    <a:gd name="connsiteY9" fmla="*/ 7558 h 10000"/>
                    <a:gd name="connsiteX10" fmla="*/ 7547 w 9955"/>
                    <a:gd name="connsiteY10" fmla="*/ 7853 h 10000"/>
                    <a:gd name="connsiteX11" fmla="*/ 5157 w 9955"/>
                    <a:gd name="connsiteY11" fmla="*/ 8795 h 10000"/>
                    <a:gd name="connsiteX12" fmla="*/ 5155 w 9955"/>
                    <a:gd name="connsiteY12" fmla="*/ 912 h 10000"/>
                    <a:gd name="connsiteX13" fmla="*/ 4647 w 9955"/>
                    <a:gd name="connsiteY13" fmla="*/ 344 h 10000"/>
                    <a:gd name="connsiteX14" fmla="*/ 3670 w 9955"/>
                    <a:gd name="connsiteY14" fmla="*/ 567 h 10000"/>
                    <a:gd name="connsiteX15" fmla="*/ 3508 w 9955"/>
                    <a:gd name="connsiteY15" fmla="*/ 428 h 10000"/>
                    <a:gd name="connsiteX16" fmla="*/ 3570 w 9955"/>
                    <a:gd name="connsiteY16" fmla="*/ 128 h 10000"/>
                    <a:gd name="connsiteX17" fmla="*/ 3497 w 9955"/>
                    <a:gd name="connsiteY17" fmla="*/ 21 h 10000"/>
                    <a:gd name="connsiteX18" fmla="*/ 3499 w 9955"/>
                    <a:gd name="connsiteY18" fmla="*/ 39 h 10000"/>
                    <a:gd name="connsiteX19" fmla="*/ 3488 w 9955"/>
                    <a:gd name="connsiteY19" fmla="*/ 391 h 10000"/>
                    <a:gd name="connsiteX20" fmla="*/ 3591 w 9955"/>
                    <a:gd name="connsiteY20" fmla="*/ 627 h 10000"/>
                    <a:gd name="connsiteX21" fmla="*/ 3489 w 9955"/>
                    <a:gd name="connsiteY21" fmla="*/ 988 h 10000"/>
                    <a:gd name="connsiteX22" fmla="*/ 3492 w 9955"/>
                    <a:gd name="connsiteY22" fmla="*/ 5631 h 10000"/>
                    <a:gd name="connsiteX23" fmla="*/ 3177 w 9955"/>
                    <a:gd name="connsiteY23" fmla="*/ 5635 h 10000"/>
                    <a:gd name="connsiteX24" fmla="*/ 3169 w 9955"/>
                    <a:gd name="connsiteY24" fmla="*/ 877 h 10000"/>
                    <a:gd name="connsiteX25" fmla="*/ 2796 w 9955"/>
                    <a:gd name="connsiteY25" fmla="*/ 397 h 10000"/>
                    <a:gd name="connsiteX26" fmla="*/ 2071 w 9955"/>
                    <a:gd name="connsiteY26" fmla="*/ 326 h 10000"/>
                    <a:gd name="connsiteX27" fmla="*/ 1508 w 9955"/>
                    <a:gd name="connsiteY27" fmla="*/ 950 h 10000"/>
                    <a:gd name="connsiteX28" fmla="*/ 1508 w 9955"/>
                    <a:gd name="connsiteY28" fmla="*/ 8739 h 10000"/>
                    <a:gd name="connsiteX29" fmla="*/ 1152 w 9955"/>
                    <a:gd name="connsiteY29" fmla="*/ 7737 h 10000"/>
                    <a:gd name="connsiteX30" fmla="*/ 1043 w 9955"/>
                    <a:gd name="connsiteY30" fmla="*/ 6335 h 10000"/>
                    <a:gd name="connsiteX31" fmla="*/ 916 w 9955"/>
                    <a:gd name="connsiteY31" fmla="*/ 6349 h 10000"/>
                    <a:gd name="connsiteX32" fmla="*/ 37 w 9955"/>
                    <a:gd name="connsiteY32" fmla="*/ 7036 h 10000"/>
                    <a:gd name="connsiteX33" fmla="*/ 711 w 9955"/>
                    <a:gd name="connsiteY33" fmla="*/ 6508 h 10000"/>
                    <a:gd name="connsiteX34" fmla="*/ 1031 w 9955"/>
                    <a:gd name="connsiteY34" fmla="*/ 6248 h 10000"/>
                    <a:gd name="connsiteX35" fmla="*/ 1069 w 9955"/>
                    <a:gd name="connsiteY35" fmla="*/ 5537 h 10000"/>
                    <a:gd name="connsiteX36" fmla="*/ 958 w 9955"/>
                    <a:gd name="connsiteY36" fmla="*/ 5164 h 10000"/>
                    <a:gd name="connsiteX37" fmla="*/ 374 w 9955"/>
                    <a:gd name="connsiteY37" fmla="*/ 5037 h 10000"/>
                    <a:gd name="connsiteX38" fmla="*/ 1 w 9955"/>
                    <a:gd name="connsiteY38" fmla="*/ 5383 h 10000"/>
                    <a:gd name="connsiteX39" fmla="*/ 395 w 9955"/>
                    <a:gd name="connsiteY39" fmla="*/ 8880 h 10000"/>
                    <a:gd name="connsiteX40" fmla="*/ 1445 w 9955"/>
                    <a:gd name="connsiteY40" fmla="*/ 9889 h 10000"/>
                    <a:gd name="connsiteX0" fmla="*/ 1452 w 10000"/>
                    <a:gd name="connsiteY0" fmla="*/ 9889 h 10000"/>
                    <a:gd name="connsiteX1" fmla="*/ 2031 w 10000"/>
                    <a:gd name="connsiteY1" fmla="*/ 9999 h 10000"/>
                    <a:gd name="connsiteX2" fmla="*/ 4611 w 10000"/>
                    <a:gd name="connsiteY2" fmla="*/ 10000 h 10000"/>
                    <a:gd name="connsiteX3" fmla="*/ 5001 w 10000"/>
                    <a:gd name="connsiteY3" fmla="*/ 9949 h 10000"/>
                    <a:gd name="connsiteX4" fmla="*/ 7339 w 10000"/>
                    <a:gd name="connsiteY4" fmla="*/ 8829 h 10000"/>
                    <a:gd name="connsiteX5" fmla="*/ 8490 w 10000"/>
                    <a:gd name="connsiteY5" fmla="*/ 8513 h 10000"/>
                    <a:gd name="connsiteX6" fmla="*/ 9614 w 10000"/>
                    <a:gd name="connsiteY6" fmla="*/ 8306 h 10000"/>
                    <a:gd name="connsiteX7" fmla="*/ 9982 w 10000"/>
                    <a:gd name="connsiteY7" fmla="*/ 8019 h 10000"/>
                    <a:gd name="connsiteX8" fmla="*/ 9658 w 10000"/>
                    <a:gd name="connsiteY8" fmla="*/ 7521 h 10000"/>
                    <a:gd name="connsiteX9" fmla="*/ 8939 w 10000"/>
                    <a:gd name="connsiteY9" fmla="*/ 7558 h 10000"/>
                    <a:gd name="connsiteX10" fmla="*/ 7581 w 10000"/>
                    <a:gd name="connsiteY10" fmla="*/ 7853 h 10000"/>
                    <a:gd name="connsiteX11" fmla="*/ 5180 w 10000"/>
                    <a:gd name="connsiteY11" fmla="*/ 8795 h 10000"/>
                    <a:gd name="connsiteX12" fmla="*/ 5178 w 10000"/>
                    <a:gd name="connsiteY12" fmla="*/ 912 h 10000"/>
                    <a:gd name="connsiteX13" fmla="*/ 4668 w 10000"/>
                    <a:gd name="connsiteY13" fmla="*/ 344 h 10000"/>
                    <a:gd name="connsiteX14" fmla="*/ 3687 w 10000"/>
                    <a:gd name="connsiteY14" fmla="*/ 567 h 10000"/>
                    <a:gd name="connsiteX15" fmla="*/ 3524 w 10000"/>
                    <a:gd name="connsiteY15" fmla="*/ 428 h 10000"/>
                    <a:gd name="connsiteX16" fmla="*/ 3586 w 10000"/>
                    <a:gd name="connsiteY16" fmla="*/ 128 h 10000"/>
                    <a:gd name="connsiteX17" fmla="*/ 3513 w 10000"/>
                    <a:gd name="connsiteY17" fmla="*/ 21 h 10000"/>
                    <a:gd name="connsiteX18" fmla="*/ 3515 w 10000"/>
                    <a:gd name="connsiteY18" fmla="*/ 39 h 10000"/>
                    <a:gd name="connsiteX19" fmla="*/ 3504 w 10000"/>
                    <a:gd name="connsiteY19" fmla="*/ 391 h 10000"/>
                    <a:gd name="connsiteX20" fmla="*/ 3607 w 10000"/>
                    <a:gd name="connsiteY20" fmla="*/ 627 h 10000"/>
                    <a:gd name="connsiteX21" fmla="*/ 3505 w 10000"/>
                    <a:gd name="connsiteY21" fmla="*/ 988 h 10000"/>
                    <a:gd name="connsiteX22" fmla="*/ 3508 w 10000"/>
                    <a:gd name="connsiteY22" fmla="*/ 5631 h 10000"/>
                    <a:gd name="connsiteX23" fmla="*/ 3191 w 10000"/>
                    <a:gd name="connsiteY23" fmla="*/ 5635 h 10000"/>
                    <a:gd name="connsiteX24" fmla="*/ 3183 w 10000"/>
                    <a:gd name="connsiteY24" fmla="*/ 877 h 10000"/>
                    <a:gd name="connsiteX25" fmla="*/ 2809 w 10000"/>
                    <a:gd name="connsiteY25" fmla="*/ 397 h 10000"/>
                    <a:gd name="connsiteX26" fmla="*/ 2080 w 10000"/>
                    <a:gd name="connsiteY26" fmla="*/ 326 h 10000"/>
                    <a:gd name="connsiteX27" fmla="*/ 1515 w 10000"/>
                    <a:gd name="connsiteY27" fmla="*/ 950 h 10000"/>
                    <a:gd name="connsiteX28" fmla="*/ 1515 w 10000"/>
                    <a:gd name="connsiteY28" fmla="*/ 8739 h 10000"/>
                    <a:gd name="connsiteX29" fmla="*/ 1157 w 10000"/>
                    <a:gd name="connsiteY29" fmla="*/ 7737 h 10000"/>
                    <a:gd name="connsiteX30" fmla="*/ 1048 w 10000"/>
                    <a:gd name="connsiteY30" fmla="*/ 6335 h 10000"/>
                    <a:gd name="connsiteX31" fmla="*/ 920 w 10000"/>
                    <a:gd name="connsiteY31" fmla="*/ 6349 h 10000"/>
                    <a:gd name="connsiteX32" fmla="*/ 37 w 10000"/>
                    <a:gd name="connsiteY32" fmla="*/ 7036 h 10000"/>
                    <a:gd name="connsiteX33" fmla="*/ 1036 w 10000"/>
                    <a:gd name="connsiteY33" fmla="*/ 6248 h 10000"/>
                    <a:gd name="connsiteX34" fmla="*/ 1074 w 10000"/>
                    <a:gd name="connsiteY34" fmla="*/ 5537 h 10000"/>
                    <a:gd name="connsiteX35" fmla="*/ 962 w 10000"/>
                    <a:gd name="connsiteY35" fmla="*/ 5164 h 10000"/>
                    <a:gd name="connsiteX36" fmla="*/ 376 w 10000"/>
                    <a:gd name="connsiteY36" fmla="*/ 5037 h 10000"/>
                    <a:gd name="connsiteX37" fmla="*/ 1 w 10000"/>
                    <a:gd name="connsiteY37" fmla="*/ 5383 h 10000"/>
                    <a:gd name="connsiteX38" fmla="*/ 397 w 10000"/>
                    <a:gd name="connsiteY38" fmla="*/ 8880 h 10000"/>
                    <a:gd name="connsiteX39" fmla="*/ 1452 w 10000"/>
                    <a:gd name="connsiteY39" fmla="*/ 9889 h 10000"/>
                    <a:gd name="connsiteX0" fmla="*/ 1452 w 10000"/>
                    <a:gd name="connsiteY0" fmla="*/ 9889 h 10000"/>
                    <a:gd name="connsiteX1" fmla="*/ 2031 w 10000"/>
                    <a:gd name="connsiteY1" fmla="*/ 9999 h 10000"/>
                    <a:gd name="connsiteX2" fmla="*/ 4611 w 10000"/>
                    <a:gd name="connsiteY2" fmla="*/ 10000 h 10000"/>
                    <a:gd name="connsiteX3" fmla="*/ 5001 w 10000"/>
                    <a:gd name="connsiteY3" fmla="*/ 9949 h 10000"/>
                    <a:gd name="connsiteX4" fmla="*/ 7339 w 10000"/>
                    <a:gd name="connsiteY4" fmla="*/ 8829 h 10000"/>
                    <a:gd name="connsiteX5" fmla="*/ 8490 w 10000"/>
                    <a:gd name="connsiteY5" fmla="*/ 8513 h 10000"/>
                    <a:gd name="connsiteX6" fmla="*/ 9614 w 10000"/>
                    <a:gd name="connsiteY6" fmla="*/ 8306 h 10000"/>
                    <a:gd name="connsiteX7" fmla="*/ 9982 w 10000"/>
                    <a:gd name="connsiteY7" fmla="*/ 8019 h 10000"/>
                    <a:gd name="connsiteX8" fmla="*/ 9658 w 10000"/>
                    <a:gd name="connsiteY8" fmla="*/ 7521 h 10000"/>
                    <a:gd name="connsiteX9" fmla="*/ 8939 w 10000"/>
                    <a:gd name="connsiteY9" fmla="*/ 7558 h 10000"/>
                    <a:gd name="connsiteX10" fmla="*/ 7581 w 10000"/>
                    <a:gd name="connsiteY10" fmla="*/ 7853 h 10000"/>
                    <a:gd name="connsiteX11" fmla="*/ 5180 w 10000"/>
                    <a:gd name="connsiteY11" fmla="*/ 8795 h 10000"/>
                    <a:gd name="connsiteX12" fmla="*/ 5178 w 10000"/>
                    <a:gd name="connsiteY12" fmla="*/ 912 h 10000"/>
                    <a:gd name="connsiteX13" fmla="*/ 4668 w 10000"/>
                    <a:gd name="connsiteY13" fmla="*/ 344 h 10000"/>
                    <a:gd name="connsiteX14" fmla="*/ 3687 w 10000"/>
                    <a:gd name="connsiteY14" fmla="*/ 567 h 10000"/>
                    <a:gd name="connsiteX15" fmla="*/ 3524 w 10000"/>
                    <a:gd name="connsiteY15" fmla="*/ 428 h 10000"/>
                    <a:gd name="connsiteX16" fmla="*/ 3586 w 10000"/>
                    <a:gd name="connsiteY16" fmla="*/ 128 h 10000"/>
                    <a:gd name="connsiteX17" fmla="*/ 3513 w 10000"/>
                    <a:gd name="connsiteY17" fmla="*/ 21 h 10000"/>
                    <a:gd name="connsiteX18" fmla="*/ 3515 w 10000"/>
                    <a:gd name="connsiteY18" fmla="*/ 39 h 10000"/>
                    <a:gd name="connsiteX19" fmla="*/ 3504 w 10000"/>
                    <a:gd name="connsiteY19" fmla="*/ 391 h 10000"/>
                    <a:gd name="connsiteX20" fmla="*/ 3607 w 10000"/>
                    <a:gd name="connsiteY20" fmla="*/ 627 h 10000"/>
                    <a:gd name="connsiteX21" fmla="*/ 3505 w 10000"/>
                    <a:gd name="connsiteY21" fmla="*/ 988 h 10000"/>
                    <a:gd name="connsiteX22" fmla="*/ 3508 w 10000"/>
                    <a:gd name="connsiteY22" fmla="*/ 5631 h 10000"/>
                    <a:gd name="connsiteX23" fmla="*/ 3191 w 10000"/>
                    <a:gd name="connsiteY23" fmla="*/ 5635 h 10000"/>
                    <a:gd name="connsiteX24" fmla="*/ 3183 w 10000"/>
                    <a:gd name="connsiteY24" fmla="*/ 877 h 10000"/>
                    <a:gd name="connsiteX25" fmla="*/ 2809 w 10000"/>
                    <a:gd name="connsiteY25" fmla="*/ 397 h 10000"/>
                    <a:gd name="connsiteX26" fmla="*/ 2080 w 10000"/>
                    <a:gd name="connsiteY26" fmla="*/ 326 h 10000"/>
                    <a:gd name="connsiteX27" fmla="*/ 1515 w 10000"/>
                    <a:gd name="connsiteY27" fmla="*/ 950 h 10000"/>
                    <a:gd name="connsiteX28" fmla="*/ 1515 w 10000"/>
                    <a:gd name="connsiteY28" fmla="*/ 8739 h 10000"/>
                    <a:gd name="connsiteX29" fmla="*/ 1157 w 10000"/>
                    <a:gd name="connsiteY29" fmla="*/ 7737 h 10000"/>
                    <a:gd name="connsiteX30" fmla="*/ 1048 w 10000"/>
                    <a:gd name="connsiteY30" fmla="*/ 6335 h 10000"/>
                    <a:gd name="connsiteX31" fmla="*/ 920 w 10000"/>
                    <a:gd name="connsiteY31" fmla="*/ 6349 h 10000"/>
                    <a:gd name="connsiteX32" fmla="*/ 1036 w 10000"/>
                    <a:gd name="connsiteY32" fmla="*/ 6248 h 10000"/>
                    <a:gd name="connsiteX33" fmla="*/ 1074 w 10000"/>
                    <a:gd name="connsiteY33" fmla="*/ 5537 h 10000"/>
                    <a:gd name="connsiteX34" fmla="*/ 962 w 10000"/>
                    <a:gd name="connsiteY34" fmla="*/ 5164 h 10000"/>
                    <a:gd name="connsiteX35" fmla="*/ 376 w 10000"/>
                    <a:gd name="connsiteY35" fmla="*/ 5037 h 10000"/>
                    <a:gd name="connsiteX36" fmla="*/ 1 w 10000"/>
                    <a:gd name="connsiteY36" fmla="*/ 5383 h 10000"/>
                    <a:gd name="connsiteX37" fmla="*/ 397 w 10000"/>
                    <a:gd name="connsiteY37" fmla="*/ 8880 h 10000"/>
                    <a:gd name="connsiteX38" fmla="*/ 1452 w 10000"/>
                    <a:gd name="connsiteY38" fmla="*/ 9889 h 10000"/>
                    <a:gd name="connsiteX0" fmla="*/ 1452 w 10000"/>
                    <a:gd name="connsiteY0" fmla="*/ 9889 h 10000"/>
                    <a:gd name="connsiteX1" fmla="*/ 2031 w 10000"/>
                    <a:gd name="connsiteY1" fmla="*/ 9999 h 10000"/>
                    <a:gd name="connsiteX2" fmla="*/ 4611 w 10000"/>
                    <a:gd name="connsiteY2" fmla="*/ 10000 h 10000"/>
                    <a:gd name="connsiteX3" fmla="*/ 5001 w 10000"/>
                    <a:gd name="connsiteY3" fmla="*/ 9949 h 10000"/>
                    <a:gd name="connsiteX4" fmla="*/ 7339 w 10000"/>
                    <a:gd name="connsiteY4" fmla="*/ 8829 h 10000"/>
                    <a:gd name="connsiteX5" fmla="*/ 8490 w 10000"/>
                    <a:gd name="connsiteY5" fmla="*/ 8513 h 10000"/>
                    <a:gd name="connsiteX6" fmla="*/ 9614 w 10000"/>
                    <a:gd name="connsiteY6" fmla="*/ 8306 h 10000"/>
                    <a:gd name="connsiteX7" fmla="*/ 9982 w 10000"/>
                    <a:gd name="connsiteY7" fmla="*/ 8019 h 10000"/>
                    <a:gd name="connsiteX8" fmla="*/ 9658 w 10000"/>
                    <a:gd name="connsiteY8" fmla="*/ 7521 h 10000"/>
                    <a:gd name="connsiteX9" fmla="*/ 8939 w 10000"/>
                    <a:gd name="connsiteY9" fmla="*/ 7558 h 10000"/>
                    <a:gd name="connsiteX10" fmla="*/ 7581 w 10000"/>
                    <a:gd name="connsiteY10" fmla="*/ 7853 h 10000"/>
                    <a:gd name="connsiteX11" fmla="*/ 5180 w 10000"/>
                    <a:gd name="connsiteY11" fmla="*/ 8795 h 10000"/>
                    <a:gd name="connsiteX12" fmla="*/ 5178 w 10000"/>
                    <a:gd name="connsiteY12" fmla="*/ 912 h 10000"/>
                    <a:gd name="connsiteX13" fmla="*/ 4668 w 10000"/>
                    <a:gd name="connsiteY13" fmla="*/ 344 h 10000"/>
                    <a:gd name="connsiteX14" fmla="*/ 3687 w 10000"/>
                    <a:gd name="connsiteY14" fmla="*/ 567 h 10000"/>
                    <a:gd name="connsiteX15" fmla="*/ 3524 w 10000"/>
                    <a:gd name="connsiteY15" fmla="*/ 428 h 10000"/>
                    <a:gd name="connsiteX16" fmla="*/ 3586 w 10000"/>
                    <a:gd name="connsiteY16" fmla="*/ 128 h 10000"/>
                    <a:gd name="connsiteX17" fmla="*/ 3513 w 10000"/>
                    <a:gd name="connsiteY17" fmla="*/ 21 h 10000"/>
                    <a:gd name="connsiteX18" fmla="*/ 3515 w 10000"/>
                    <a:gd name="connsiteY18" fmla="*/ 39 h 10000"/>
                    <a:gd name="connsiteX19" fmla="*/ 3504 w 10000"/>
                    <a:gd name="connsiteY19" fmla="*/ 391 h 10000"/>
                    <a:gd name="connsiteX20" fmla="*/ 3607 w 10000"/>
                    <a:gd name="connsiteY20" fmla="*/ 627 h 10000"/>
                    <a:gd name="connsiteX21" fmla="*/ 3505 w 10000"/>
                    <a:gd name="connsiteY21" fmla="*/ 988 h 10000"/>
                    <a:gd name="connsiteX22" fmla="*/ 3508 w 10000"/>
                    <a:gd name="connsiteY22" fmla="*/ 5631 h 10000"/>
                    <a:gd name="connsiteX23" fmla="*/ 3191 w 10000"/>
                    <a:gd name="connsiteY23" fmla="*/ 5635 h 10000"/>
                    <a:gd name="connsiteX24" fmla="*/ 3183 w 10000"/>
                    <a:gd name="connsiteY24" fmla="*/ 877 h 10000"/>
                    <a:gd name="connsiteX25" fmla="*/ 2809 w 10000"/>
                    <a:gd name="connsiteY25" fmla="*/ 397 h 10000"/>
                    <a:gd name="connsiteX26" fmla="*/ 2080 w 10000"/>
                    <a:gd name="connsiteY26" fmla="*/ 326 h 10000"/>
                    <a:gd name="connsiteX27" fmla="*/ 1515 w 10000"/>
                    <a:gd name="connsiteY27" fmla="*/ 950 h 10000"/>
                    <a:gd name="connsiteX28" fmla="*/ 1515 w 10000"/>
                    <a:gd name="connsiteY28" fmla="*/ 8739 h 10000"/>
                    <a:gd name="connsiteX29" fmla="*/ 1157 w 10000"/>
                    <a:gd name="connsiteY29" fmla="*/ 7737 h 10000"/>
                    <a:gd name="connsiteX30" fmla="*/ 1048 w 10000"/>
                    <a:gd name="connsiteY30" fmla="*/ 6335 h 10000"/>
                    <a:gd name="connsiteX31" fmla="*/ 920 w 10000"/>
                    <a:gd name="connsiteY31" fmla="*/ 6349 h 10000"/>
                    <a:gd name="connsiteX32" fmla="*/ 1074 w 10000"/>
                    <a:gd name="connsiteY32" fmla="*/ 5537 h 10000"/>
                    <a:gd name="connsiteX33" fmla="*/ 962 w 10000"/>
                    <a:gd name="connsiteY33" fmla="*/ 5164 h 10000"/>
                    <a:gd name="connsiteX34" fmla="*/ 376 w 10000"/>
                    <a:gd name="connsiteY34" fmla="*/ 5037 h 10000"/>
                    <a:gd name="connsiteX35" fmla="*/ 1 w 10000"/>
                    <a:gd name="connsiteY35" fmla="*/ 5383 h 10000"/>
                    <a:gd name="connsiteX36" fmla="*/ 397 w 10000"/>
                    <a:gd name="connsiteY36" fmla="*/ 8880 h 10000"/>
                    <a:gd name="connsiteX37" fmla="*/ 1452 w 10000"/>
                    <a:gd name="connsiteY37" fmla="*/ 9889 h 10000"/>
                    <a:gd name="connsiteX0" fmla="*/ 1452 w 10000"/>
                    <a:gd name="connsiteY0" fmla="*/ 9889 h 10000"/>
                    <a:gd name="connsiteX1" fmla="*/ 2031 w 10000"/>
                    <a:gd name="connsiteY1" fmla="*/ 9999 h 10000"/>
                    <a:gd name="connsiteX2" fmla="*/ 4611 w 10000"/>
                    <a:gd name="connsiteY2" fmla="*/ 10000 h 10000"/>
                    <a:gd name="connsiteX3" fmla="*/ 5001 w 10000"/>
                    <a:gd name="connsiteY3" fmla="*/ 9949 h 10000"/>
                    <a:gd name="connsiteX4" fmla="*/ 7339 w 10000"/>
                    <a:gd name="connsiteY4" fmla="*/ 8829 h 10000"/>
                    <a:gd name="connsiteX5" fmla="*/ 8490 w 10000"/>
                    <a:gd name="connsiteY5" fmla="*/ 8513 h 10000"/>
                    <a:gd name="connsiteX6" fmla="*/ 9614 w 10000"/>
                    <a:gd name="connsiteY6" fmla="*/ 8306 h 10000"/>
                    <a:gd name="connsiteX7" fmla="*/ 9982 w 10000"/>
                    <a:gd name="connsiteY7" fmla="*/ 8019 h 10000"/>
                    <a:gd name="connsiteX8" fmla="*/ 9658 w 10000"/>
                    <a:gd name="connsiteY8" fmla="*/ 7521 h 10000"/>
                    <a:gd name="connsiteX9" fmla="*/ 8939 w 10000"/>
                    <a:gd name="connsiteY9" fmla="*/ 7558 h 10000"/>
                    <a:gd name="connsiteX10" fmla="*/ 7581 w 10000"/>
                    <a:gd name="connsiteY10" fmla="*/ 7853 h 10000"/>
                    <a:gd name="connsiteX11" fmla="*/ 5180 w 10000"/>
                    <a:gd name="connsiteY11" fmla="*/ 8795 h 10000"/>
                    <a:gd name="connsiteX12" fmla="*/ 5178 w 10000"/>
                    <a:gd name="connsiteY12" fmla="*/ 912 h 10000"/>
                    <a:gd name="connsiteX13" fmla="*/ 4668 w 10000"/>
                    <a:gd name="connsiteY13" fmla="*/ 344 h 10000"/>
                    <a:gd name="connsiteX14" fmla="*/ 3687 w 10000"/>
                    <a:gd name="connsiteY14" fmla="*/ 567 h 10000"/>
                    <a:gd name="connsiteX15" fmla="*/ 3524 w 10000"/>
                    <a:gd name="connsiteY15" fmla="*/ 428 h 10000"/>
                    <a:gd name="connsiteX16" fmla="*/ 3586 w 10000"/>
                    <a:gd name="connsiteY16" fmla="*/ 128 h 10000"/>
                    <a:gd name="connsiteX17" fmla="*/ 3513 w 10000"/>
                    <a:gd name="connsiteY17" fmla="*/ 21 h 10000"/>
                    <a:gd name="connsiteX18" fmla="*/ 3515 w 10000"/>
                    <a:gd name="connsiteY18" fmla="*/ 39 h 10000"/>
                    <a:gd name="connsiteX19" fmla="*/ 3504 w 10000"/>
                    <a:gd name="connsiteY19" fmla="*/ 391 h 10000"/>
                    <a:gd name="connsiteX20" fmla="*/ 3607 w 10000"/>
                    <a:gd name="connsiteY20" fmla="*/ 627 h 10000"/>
                    <a:gd name="connsiteX21" fmla="*/ 3505 w 10000"/>
                    <a:gd name="connsiteY21" fmla="*/ 988 h 10000"/>
                    <a:gd name="connsiteX22" fmla="*/ 3508 w 10000"/>
                    <a:gd name="connsiteY22" fmla="*/ 5631 h 10000"/>
                    <a:gd name="connsiteX23" fmla="*/ 3191 w 10000"/>
                    <a:gd name="connsiteY23" fmla="*/ 5635 h 10000"/>
                    <a:gd name="connsiteX24" fmla="*/ 3183 w 10000"/>
                    <a:gd name="connsiteY24" fmla="*/ 877 h 10000"/>
                    <a:gd name="connsiteX25" fmla="*/ 2809 w 10000"/>
                    <a:gd name="connsiteY25" fmla="*/ 397 h 10000"/>
                    <a:gd name="connsiteX26" fmla="*/ 2080 w 10000"/>
                    <a:gd name="connsiteY26" fmla="*/ 326 h 10000"/>
                    <a:gd name="connsiteX27" fmla="*/ 1515 w 10000"/>
                    <a:gd name="connsiteY27" fmla="*/ 950 h 10000"/>
                    <a:gd name="connsiteX28" fmla="*/ 1515 w 10000"/>
                    <a:gd name="connsiteY28" fmla="*/ 8739 h 10000"/>
                    <a:gd name="connsiteX29" fmla="*/ 1157 w 10000"/>
                    <a:gd name="connsiteY29" fmla="*/ 7737 h 10000"/>
                    <a:gd name="connsiteX30" fmla="*/ 1048 w 10000"/>
                    <a:gd name="connsiteY30" fmla="*/ 6335 h 10000"/>
                    <a:gd name="connsiteX31" fmla="*/ 1074 w 10000"/>
                    <a:gd name="connsiteY31" fmla="*/ 5537 h 10000"/>
                    <a:gd name="connsiteX32" fmla="*/ 962 w 10000"/>
                    <a:gd name="connsiteY32" fmla="*/ 5164 h 10000"/>
                    <a:gd name="connsiteX33" fmla="*/ 376 w 10000"/>
                    <a:gd name="connsiteY33" fmla="*/ 5037 h 10000"/>
                    <a:gd name="connsiteX34" fmla="*/ 1 w 10000"/>
                    <a:gd name="connsiteY34" fmla="*/ 5383 h 10000"/>
                    <a:gd name="connsiteX35" fmla="*/ 397 w 10000"/>
                    <a:gd name="connsiteY35" fmla="*/ 8880 h 10000"/>
                    <a:gd name="connsiteX36" fmla="*/ 1452 w 10000"/>
                    <a:gd name="connsiteY36" fmla="*/ 9889 h 10000"/>
                    <a:gd name="connsiteX0" fmla="*/ 1452 w 10000"/>
                    <a:gd name="connsiteY0" fmla="*/ 9889 h 10000"/>
                    <a:gd name="connsiteX1" fmla="*/ 2031 w 10000"/>
                    <a:gd name="connsiteY1" fmla="*/ 9999 h 10000"/>
                    <a:gd name="connsiteX2" fmla="*/ 4611 w 10000"/>
                    <a:gd name="connsiteY2" fmla="*/ 10000 h 10000"/>
                    <a:gd name="connsiteX3" fmla="*/ 5001 w 10000"/>
                    <a:gd name="connsiteY3" fmla="*/ 9949 h 10000"/>
                    <a:gd name="connsiteX4" fmla="*/ 7339 w 10000"/>
                    <a:gd name="connsiteY4" fmla="*/ 8829 h 10000"/>
                    <a:gd name="connsiteX5" fmla="*/ 8490 w 10000"/>
                    <a:gd name="connsiteY5" fmla="*/ 8513 h 10000"/>
                    <a:gd name="connsiteX6" fmla="*/ 9614 w 10000"/>
                    <a:gd name="connsiteY6" fmla="*/ 8306 h 10000"/>
                    <a:gd name="connsiteX7" fmla="*/ 9982 w 10000"/>
                    <a:gd name="connsiteY7" fmla="*/ 8019 h 10000"/>
                    <a:gd name="connsiteX8" fmla="*/ 9658 w 10000"/>
                    <a:gd name="connsiteY8" fmla="*/ 7521 h 10000"/>
                    <a:gd name="connsiteX9" fmla="*/ 8939 w 10000"/>
                    <a:gd name="connsiteY9" fmla="*/ 7558 h 10000"/>
                    <a:gd name="connsiteX10" fmla="*/ 7581 w 10000"/>
                    <a:gd name="connsiteY10" fmla="*/ 7853 h 10000"/>
                    <a:gd name="connsiteX11" fmla="*/ 5180 w 10000"/>
                    <a:gd name="connsiteY11" fmla="*/ 8795 h 10000"/>
                    <a:gd name="connsiteX12" fmla="*/ 5178 w 10000"/>
                    <a:gd name="connsiteY12" fmla="*/ 912 h 10000"/>
                    <a:gd name="connsiteX13" fmla="*/ 4668 w 10000"/>
                    <a:gd name="connsiteY13" fmla="*/ 344 h 10000"/>
                    <a:gd name="connsiteX14" fmla="*/ 3687 w 10000"/>
                    <a:gd name="connsiteY14" fmla="*/ 567 h 10000"/>
                    <a:gd name="connsiteX15" fmla="*/ 3524 w 10000"/>
                    <a:gd name="connsiteY15" fmla="*/ 428 h 10000"/>
                    <a:gd name="connsiteX16" fmla="*/ 3586 w 10000"/>
                    <a:gd name="connsiteY16" fmla="*/ 128 h 10000"/>
                    <a:gd name="connsiteX17" fmla="*/ 3513 w 10000"/>
                    <a:gd name="connsiteY17" fmla="*/ 21 h 10000"/>
                    <a:gd name="connsiteX18" fmla="*/ 3504 w 10000"/>
                    <a:gd name="connsiteY18" fmla="*/ 391 h 10000"/>
                    <a:gd name="connsiteX19" fmla="*/ 3607 w 10000"/>
                    <a:gd name="connsiteY19" fmla="*/ 627 h 10000"/>
                    <a:gd name="connsiteX20" fmla="*/ 3505 w 10000"/>
                    <a:gd name="connsiteY20" fmla="*/ 988 h 10000"/>
                    <a:gd name="connsiteX21" fmla="*/ 3508 w 10000"/>
                    <a:gd name="connsiteY21" fmla="*/ 5631 h 10000"/>
                    <a:gd name="connsiteX22" fmla="*/ 3191 w 10000"/>
                    <a:gd name="connsiteY22" fmla="*/ 5635 h 10000"/>
                    <a:gd name="connsiteX23" fmla="*/ 3183 w 10000"/>
                    <a:gd name="connsiteY23" fmla="*/ 877 h 10000"/>
                    <a:gd name="connsiteX24" fmla="*/ 2809 w 10000"/>
                    <a:gd name="connsiteY24" fmla="*/ 397 h 10000"/>
                    <a:gd name="connsiteX25" fmla="*/ 2080 w 10000"/>
                    <a:gd name="connsiteY25" fmla="*/ 326 h 10000"/>
                    <a:gd name="connsiteX26" fmla="*/ 1515 w 10000"/>
                    <a:gd name="connsiteY26" fmla="*/ 950 h 10000"/>
                    <a:gd name="connsiteX27" fmla="*/ 1515 w 10000"/>
                    <a:gd name="connsiteY27" fmla="*/ 8739 h 10000"/>
                    <a:gd name="connsiteX28" fmla="*/ 1157 w 10000"/>
                    <a:gd name="connsiteY28" fmla="*/ 7737 h 10000"/>
                    <a:gd name="connsiteX29" fmla="*/ 1048 w 10000"/>
                    <a:gd name="connsiteY29" fmla="*/ 6335 h 10000"/>
                    <a:gd name="connsiteX30" fmla="*/ 1074 w 10000"/>
                    <a:gd name="connsiteY30" fmla="*/ 5537 h 10000"/>
                    <a:gd name="connsiteX31" fmla="*/ 962 w 10000"/>
                    <a:gd name="connsiteY31" fmla="*/ 5164 h 10000"/>
                    <a:gd name="connsiteX32" fmla="*/ 376 w 10000"/>
                    <a:gd name="connsiteY32" fmla="*/ 5037 h 10000"/>
                    <a:gd name="connsiteX33" fmla="*/ 1 w 10000"/>
                    <a:gd name="connsiteY33" fmla="*/ 5383 h 10000"/>
                    <a:gd name="connsiteX34" fmla="*/ 397 w 10000"/>
                    <a:gd name="connsiteY34" fmla="*/ 8880 h 10000"/>
                    <a:gd name="connsiteX35" fmla="*/ 1452 w 10000"/>
                    <a:gd name="connsiteY35" fmla="*/ 9889 h 10000"/>
                    <a:gd name="connsiteX0" fmla="*/ 1452 w 10000"/>
                    <a:gd name="connsiteY0" fmla="*/ 9889 h 10000"/>
                    <a:gd name="connsiteX1" fmla="*/ 2031 w 10000"/>
                    <a:gd name="connsiteY1" fmla="*/ 9999 h 10000"/>
                    <a:gd name="connsiteX2" fmla="*/ 4611 w 10000"/>
                    <a:gd name="connsiteY2" fmla="*/ 10000 h 10000"/>
                    <a:gd name="connsiteX3" fmla="*/ 5001 w 10000"/>
                    <a:gd name="connsiteY3" fmla="*/ 9949 h 10000"/>
                    <a:gd name="connsiteX4" fmla="*/ 7339 w 10000"/>
                    <a:gd name="connsiteY4" fmla="*/ 8829 h 10000"/>
                    <a:gd name="connsiteX5" fmla="*/ 8490 w 10000"/>
                    <a:gd name="connsiteY5" fmla="*/ 8513 h 10000"/>
                    <a:gd name="connsiteX6" fmla="*/ 9614 w 10000"/>
                    <a:gd name="connsiteY6" fmla="*/ 8306 h 10000"/>
                    <a:gd name="connsiteX7" fmla="*/ 9982 w 10000"/>
                    <a:gd name="connsiteY7" fmla="*/ 8019 h 10000"/>
                    <a:gd name="connsiteX8" fmla="*/ 9658 w 10000"/>
                    <a:gd name="connsiteY8" fmla="*/ 7521 h 10000"/>
                    <a:gd name="connsiteX9" fmla="*/ 8939 w 10000"/>
                    <a:gd name="connsiteY9" fmla="*/ 7558 h 10000"/>
                    <a:gd name="connsiteX10" fmla="*/ 7581 w 10000"/>
                    <a:gd name="connsiteY10" fmla="*/ 7853 h 10000"/>
                    <a:gd name="connsiteX11" fmla="*/ 5180 w 10000"/>
                    <a:gd name="connsiteY11" fmla="*/ 8795 h 10000"/>
                    <a:gd name="connsiteX12" fmla="*/ 5178 w 10000"/>
                    <a:gd name="connsiteY12" fmla="*/ 912 h 10000"/>
                    <a:gd name="connsiteX13" fmla="*/ 4668 w 10000"/>
                    <a:gd name="connsiteY13" fmla="*/ 344 h 10000"/>
                    <a:gd name="connsiteX14" fmla="*/ 3687 w 10000"/>
                    <a:gd name="connsiteY14" fmla="*/ 567 h 10000"/>
                    <a:gd name="connsiteX15" fmla="*/ 3524 w 10000"/>
                    <a:gd name="connsiteY15" fmla="*/ 428 h 10000"/>
                    <a:gd name="connsiteX16" fmla="*/ 3586 w 10000"/>
                    <a:gd name="connsiteY16" fmla="*/ 128 h 10000"/>
                    <a:gd name="connsiteX17" fmla="*/ 3513 w 10000"/>
                    <a:gd name="connsiteY17" fmla="*/ 21 h 10000"/>
                    <a:gd name="connsiteX18" fmla="*/ 3607 w 10000"/>
                    <a:gd name="connsiteY18" fmla="*/ 627 h 10000"/>
                    <a:gd name="connsiteX19" fmla="*/ 3505 w 10000"/>
                    <a:gd name="connsiteY19" fmla="*/ 988 h 10000"/>
                    <a:gd name="connsiteX20" fmla="*/ 3508 w 10000"/>
                    <a:gd name="connsiteY20" fmla="*/ 5631 h 10000"/>
                    <a:gd name="connsiteX21" fmla="*/ 3191 w 10000"/>
                    <a:gd name="connsiteY21" fmla="*/ 5635 h 10000"/>
                    <a:gd name="connsiteX22" fmla="*/ 3183 w 10000"/>
                    <a:gd name="connsiteY22" fmla="*/ 877 h 10000"/>
                    <a:gd name="connsiteX23" fmla="*/ 2809 w 10000"/>
                    <a:gd name="connsiteY23" fmla="*/ 397 h 10000"/>
                    <a:gd name="connsiteX24" fmla="*/ 2080 w 10000"/>
                    <a:gd name="connsiteY24" fmla="*/ 326 h 10000"/>
                    <a:gd name="connsiteX25" fmla="*/ 1515 w 10000"/>
                    <a:gd name="connsiteY25" fmla="*/ 950 h 10000"/>
                    <a:gd name="connsiteX26" fmla="*/ 1515 w 10000"/>
                    <a:gd name="connsiteY26" fmla="*/ 8739 h 10000"/>
                    <a:gd name="connsiteX27" fmla="*/ 1157 w 10000"/>
                    <a:gd name="connsiteY27" fmla="*/ 7737 h 10000"/>
                    <a:gd name="connsiteX28" fmla="*/ 1048 w 10000"/>
                    <a:gd name="connsiteY28" fmla="*/ 6335 h 10000"/>
                    <a:gd name="connsiteX29" fmla="*/ 1074 w 10000"/>
                    <a:gd name="connsiteY29" fmla="*/ 5537 h 10000"/>
                    <a:gd name="connsiteX30" fmla="*/ 962 w 10000"/>
                    <a:gd name="connsiteY30" fmla="*/ 5164 h 10000"/>
                    <a:gd name="connsiteX31" fmla="*/ 376 w 10000"/>
                    <a:gd name="connsiteY31" fmla="*/ 5037 h 10000"/>
                    <a:gd name="connsiteX32" fmla="*/ 1 w 10000"/>
                    <a:gd name="connsiteY32" fmla="*/ 5383 h 10000"/>
                    <a:gd name="connsiteX33" fmla="*/ 397 w 10000"/>
                    <a:gd name="connsiteY33" fmla="*/ 8880 h 10000"/>
                    <a:gd name="connsiteX34" fmla="*/ 1452 w 10000"/>
                    <a:gd name="connsiteY34" fmla="*/ 9889 h 10000"/>
                    <a:gd name="connsiteX0" fmla="*/ 1452 w 10000"/>
                    <a:gd name="connsiteY0" fmla="*/ 9761 h 9872"/>
                    <a:gd name="connsiteX1" fmla="*/ 2031 w 10000"/>
                    <a:gd name="connsiteY1" fmla="*/ 9871 h 9872"/>
                    <a:gd name="connsiteX2" fmla="*/ 4611 w 10000"/>
                    <a:gd name="connsiteY2" fmla="*/ 9872 h 9872"/>
                    <a:gd name="connsiteX3" fmla="*/ 5001 w 10000"/>
                    <a:gd name="connsiteY3" fmla="*/ 9821 h 9872"/>
                    <a:gd name="connsiteX4" fmla="*/ 7339 w 10000"/>
                    <a:gd name="connsiteY4" fmla="*/ 8701 h 9872"/>
                    <a:gd name="connsiteX5" fmla="*/ 8490 w 10000"/>
                    <a:gd name="connsiteY5" fmla="*/ 8385 h 9872"/>
                    <a:gd name="connsiteX6" fmla="*/ 9614 w 10000"/>
                    <a:gd name="connsiteY6" fmla="*/ 8178 h 9872"/>
                    <a:gd name="connsiteX7" fmla="*/ 9982 w 10000"/>
                    <a:gd name="connsiteY7" fmla="*/ 7891 h 9872"/>
                    <a:gd name="connsiteX8" fmla="*/ 9658 w 10000"/>
                    <a:gd name="connsiteY8" fmla="*/ 7393 h 9872"/>
                    <a:gd name="connsiteX9" fmla="*/ 8939 w 10000"/>
                    <a:gd name="connsiteY9" fmla="*/ 7430 h 9872"/>
                    <a:gd name="connsiteX10" fmla="*/ 7581 w 10000"/>
                    <a:gd name="connsiteY10" fmla="*/ 7725 h 9872"/>
                    <a:gd name="connsiteX11" fmla="*/ 5180 w 10000"/>
                    <a:gd name="connsiteY11" fmla="*/ 8667 h 9872"/>
                    <a:gd name="connsiteX12" fmla="*/ 5178 w 10000"/>
                    <a:gd name="connsiteY12" fmla="*/ 784 h 9872"/>
                    <a:gd name="connsiteX13" fmla="*/ 4668 w 10000"/>
                    <a:gd name="connsiteY13" fmla="*/ 216 h 9872"/>
                    <a:gd name="connsiteX14" fmla="*/ 3687 w 10000"/>
                    <a:gd name="connsiteY14" fmla="*/ 439 h 9872"/>
                    <a:gd name="connsiteX15" fmla="*/ 3524 w 10000"/>
                    <a:gd name="connsiteY15" fmla="*/ 300 h 9872"/>
                    <a:gd name="connsiteX16" fmla="*/ 3586 w 10000"/>
                    <a:gd name="connsiteY16" fmla="*/ 0 h 9872"/>
                    <a:gd name="connsiteX17" fmla="*/ 3607 w 10000"/>
                    <a:gd name="connsiteY17" fmla="*/ 499 h 9872"/>
                    <a:gd name="connsiteX18" fmla="*/ 3505 w 10000"/>
                    <a:gd name="connsiteY18" fmla="*/ 860 h 9872"/>
                    <a:gd name="connsiteX19" fmla="*/ 3508 w 10000"/>
                    <a:gd name="connsiteY19" fmla="*/ 5503 h 9872"/>
                    <a:gd name="connsiteX20" fmla="*/ 3191 w 10000"/>
                    <a:gd name="connsiteY20" fmla="*/ 5507 h 9872"/>
                    <a:gd name="connsiteX21" fmla="*/ 3183 w 10000"/>
                    <a:gd name="connsiteY21" fmla="*/ 749 h 9872"/>
                    <a:gd name="connsiteX22" fmla="*/ 2809 w 10000"/>
                    <a:gd name="connsiteY22" fmla="*/ 269 h 9872"/>
                    <a:gd name="connsiteX23" fmla="*/ 2080 w 10000"/>
                    <a:gd name="connsiteY23" fmla="*/ 198 h 9872"/>
                    <a:gd name="connsiteX24" fmla="*/ 1515 w 10000"/>
                    <a:gd name="connsiteY24" fmla="*/ 822 h 9872"/>
                    <a:gd name="connsiteX25" fmla="*/ 1515 w 10000"/>
                    <a:gd name="connsiteY25" fmla="*/ 8611 h 9872"/>
                    <a:gd name="connsiteX26" fmla="*/ 1157 w 10000"/>
                    <a:gd name="connsiteY26" fmla="*/ 7609 h 9872"/>
                    <a:gd name="connsiteX27" fmla="*/ 1048 w 10000"/>
                    <a:gd name="connsiteY27" fmla="*/ 6207 h 9872"/>
                    <a:gd name="connsiteX28" fmla="*/ 1074 w 10000"/>
                    <a:gd name="connsiteY28" fmla="*/ 5409 h 9872"/>
                    <a:gd name="connsiteX29" fmla="*/ 962 w 10000"/>
                    <a:gd name="connsiteY29" fmla="*/ 5036 h 9872"/>
                    <a:gd name="connsiteX30" fmla="*/ 376 w 10000"/>
                    <a:gd name="connsiteY30" fmla="*/ 4909 h 9872"/>
                    <a:gd name="connsiteX31" fmla="*/ 1 w 10000"/>
                    <a:gd name="connsiteY31" fmla="*/ 5255 h 9872"/>
                    <a:gd name="connsiteX32" fmla="*/ 397 w 10000"/>
                    <a:gd name="connsiteY32" fmla="*/ 8752 h 9872"/>
                    <a:gd name="connsiteX33" fmla="*/ 1452 w 10000"/>
                    <a:gd name="connsiteY33" fmla="*/ 9761 h 9872"/>
                    <a:gd name="connsiteX0" fmla="*/ 1452 w 10000"/>
                    <a:gd name="connsiteY0" fmla="*/ 9717 h 9829"/>
                    <a:gd name="connsiteX1" fmla="*/ 2031 w 10000"/>
                    <a:gd name="connsiteY1" fmla="*/ 9828 h 9829"/>
                    <a:gd name="connsiteX2" fmla="*/ 4611 w 10000"/>
                    <a:gd name="connsiteY2" fmla="*/ 9829 h 9829"/>
                    <a:gd name="connsiteX3" fmla="*/ 5001 w 10000"/>
                    <a:gd name="connsiteY3" fmla="*/ 9777 h 9829"/>
                    <a:gd name="connsiteX4" fmla="*/ 7339 w 10000"/>
                    <a:gd name="connsiteY4" fmla="*/ 8643 h 9829"/>
                    <a:gd name="connsiteX5" fmla="*/ 8490 w 10000"/>
                    <a:gd name="connsiteY5" fmla="*/ 8323 h 9829"/>
                    <a:gd name="connsiteX6" fmla="*/ 9614 w 10000"/>
                    <a:gd name="connsiteY6" fmla="*/ 8113 h 9829"/>
                    <a:gd name="connsiteX7" fmla="*/ 9982 w 10000"/>
                    <a:gd name="connsiteY7" fmla="*/ 7822 h 9829"/>
                    <a:gd name="connsiteX8" fmla="*/ 9658 w 10000"/>
                    <a:gd name="connsiteY8" fmla="*/ 7318 h 9829"/>
                    <a:gd name="connsiteX9" fmla="*/ 8939 w 10000"/>
                    <a:gd name="connsiteY9" fmla="*/ 7355 h 9829"/>
                    <a:gd name="connsiteX10" fmla="*/ 7581 w 10000"/>
                    <a:gd name="connsiteY10" fmla="*/ 7654 h 9829"/>
                    <a:gd name="connsiteX11" fmla="*/ 5180 w 10000"/>
                    <a:gd name="connsiteY11" fmla="*/ 8608 h 9829"/>
                    <a:gd name="connsiteX12" fmla="*/ 5178 w 10000"/>
                    <a:gd name="connsiteY12" fmla="*/ 623 h 9829"/>
                    <a:gd name="connsiteX13" fmla="*/ 4668 w 10000"/>
                    <a:gd name="connsiteY13" fmla="*/ 48 h 9829"/>
                    <a:gd name="connsiteX14" fmla="*/ 3687 w 10000"/>
                    <a:gd name="connsiteY14" fmla="*/ 274 h 9829"/>
                    <a:gd name="connsiteX15" fmla="*/ 3524 w 10000"/>
                    <a:gd name="connsiteY15" fmla="*/ 133 h 9829"/>
                    <a:gd name="connsiteX16" fmla="*/ 3607 w 10000"/>
                    <a:gd name="connsiteY16" fmla="*/ 334 h 9829"/>
                    <a:gd name="connsiteX17" fmla="*/ 3505 w 10000"/>
                    <a:gd name="connsiteY17" fmla="*/ 700 h 9829"/>
                    <a:gd name="connsiteX18" fmla="*/ 3508 w 10000"/>
                    <a:gd name="connsiteY18" fmla="*/ 5403 h 9829"/>
                    <a:gd name="connsiteX19" fmla="*/ 3191 w 10000"/>
                    <a:gd name="connsiteY19" fmla="*/ 5407 h 9829"/>
                    <a:gd name="connsiteX20" fmla="*/ 3183 w 10000"/>
                    <a:gd name="connsiteY20" fmla="*/ 588 h 9829"/>
                    <a:gd name="connsiteX21" fmla="*/ 2809 w 10000"/>
                    <a:gd name="connsiteY21" fmla="*/ 101 h 9829"/>
                    <a:gd name="connsiteX22" fmla="*/ 2080 w 10000"/>
                    <a:gd name="connsiteY22" fmla="*/ 30 h 9829"/>
                    <a:gd name="connsiteX23" fmla="*/ 1515 w 10000"/>
                    <a:gd name="connsiteY23" fmla="*/ 662 h 9829"/>
                    <a:gd name="connsiteX24" fmla="*/ 1515 w 10000"/>
                    <a:gd name="connsiteY24" fmla="*/ 8552 h 9829"/>
                    <a:gd name="connsiteX25" fmla="*/ 1157 w 10000"/>
                    <a:gd name="connsiteY25" fmla="*/ 7537 h 9829"/>
                    <a:gd name="connsiteX26" fmla="*/ 1048 w 10000"/>
                    <a:gd name="connsiteY26" fmla="*/ 6116 h 9829"/>
                    <a:gd name="connsiteX27" fmla="*/ 1074 w 10000"/>
                    <a:gd name="connsiteY27" fmla="*/ 5308 h 9829"/>
                    <a:gd name="connsiteX28" fmla="*/ 962 w 10000"/>
                    <a:gd name="connsiteY28" fmla="*/ 4930 h 9829"/>
                    <a:gd name="connsiteX29" fmla="*/ 376 w 10000"/>
                    <a:gd name="connsiteY29" fmla="*/ 4802 h 9829"/>
                    <a:gd name="connsiteX30" fmla="*/ 1 w 10000"/>
                    <a:gd name="connsiteY30" fmla="*/ 5152 h 9829"/>
                    <a:gd name="connsiteX31" fmla="*/ 397 w 10000"/>
                    <a:gd name="connsiteY31" fmla="*/ 8694 h 9829"/>
                    <a:gd name="connsiteX32" fmla="*/ 1452 w 10000"/>
                    <a:gd name="connsiteY32" fmla="*/ 9717 h 9829"/>
                    <a:gd name="connsiteX0" fmla="*/ 1452 w 10000"/>
                    <a:gd name="connsiteY0" fmla="*/ 9886 h 10000"/>
                    <a:gd name="connsiteX1" fmla="*/ 2031 w 10000"/>
                    <a:gd name="connsiteY1" fmla="*/ 9999 h 10000"/>
                    <a:gd name="connsiteX2" fmla="*/ 4611 w 10000"/>
                    <a:gd name="connsiteY2" fmla="*/ 10000 h 10000"/>
                    <a:gd name="connsiteX3" fmla="*/ 5001 w 10000"/>
                    <a:gd name="connsiteY3" fmla="*/ 9947 h 10000"/>
                    <a:gd name="connsiteX4" fmla="*/ 7339 w 10000"/>
                    <a:gd name="connsiteY4" fmla="*/ 8793 h 10000"/>
                    <a:gd name="connsiteX5" fmla="*/ 8490 w 10000"/>
                    <a:gd name="connsiteY5" fmla="*/ 8468 h 10000"/>
                    <a:gd name="connsiteX6" fmla="*/ 9614 w 10000"/>
                    <a:gd name="connsiteY6" fmla="*/ 8254 h 10000"/>
                    <a:gd name="connsiteX7" fmla="*/ 9982 w 10000"/>
                    <a:gd name="connsiteY7" fmla="*/ 7958 h 10000"/>
                    <a:gd name="connsiteX8" fmla="*/ 9658 w 10000"/>
                    <a:gd name="connsiteY8" fmla="*/ 7445 h 10000"/>
                    <a:gd name="connsiteX9" fmla="*/ 8939 w 10000"/>
                    <a:gd name="connsiteY9" fmla="*/ 7483 h 10000"/>
                    <a:gd name="connsiteX10" fmla="*/ 7581 w 10000"/>
                    <a:gd name="connsiteY10" fmla="*/ 7787 h 10000"/>
                    <a:gd name="connsiteX11" fmla="*/ 5180 w 10000"/>
                    <a:gd name="connsiteY11" fmla="*/ 8758 h 10000"/>
                    <a:gd name="connsiteX12" fmla="*/ 5178 w 10000"/>
                    <a:gd name="connsiteY12" fmla="*/ 634 h 10000"/>
                    <a:gd name="connsiteX13" fmla="*/ 4668 w 10000"/>
                    <a:gd name="connsiteY13" fmla="*/ 49 h 10000"/>
                    <a:gd name="connsiteX14" fmla="*/ 3687 w 10000"/>
                    <a:gd name="connsiteY14" fmla="*/ 279 h 10000"/>
                    <a:gd name="connsiteX15" fmla="*/ 3607 w 10000"/>
                    <a:gd name="connsiteY15" fmla="*/ 340 h 10000"/>
                    <a:gd name="connsiteX16" fmla="*/ 3505 w 10000"/>
                    <a:gd name="connsiteY16" fmla="*/ 712 h 10000"/>
                    <a:gd name="connsiteX17" fmla="*/ 3508 w 10000"/>
                    <a:gd name="connsiteY17" fmla="*/ 5497 h 10000"/>
                    <a:gd name="connsiteX18" fmla="*/ 3191 w 10000"/>
                    <a:gd name="connsiteY18" fmla="*/ 5501 h 10000"/>
                    <a:gd name="connsiteX19" fmla="*/ 3183 w 10000"/>
                    <a:gd name="connsiteY19" fmla="*/ 598 h 10000"/>
                    <a:gd name="connsiteX20" fmla="*/ 2809 w 10000"/>
                    <a:gd name="connsiteY20" fmla="*/ 103 h 10000"/>
                    <a:gd name="connsiteX21" fmla="*/ 2080 w 10000"/>
                    <a:gd name="connsiteY21" fmla="*/ 31 h 10000"/>
                    <a:gd name="connsiteX22" fmla="*/ 1515 w 10000"/>
                    <a:gd name="connsiteY22" fmla="*/ 674 h 10000"/>
                    <a:gd name="connsiteX23" fmla="*/ 1515 w 10000"/>
                    <a:gd name="connsiteY23" fmla="*/ 8701 h 10000"/>
                    <a:gd name="connsiteX24" fmla="*/ 1157 w 10000"/>
                    <a:gd name="connsiteY24" fmla="*/ 7668 h 10000"/>
                    <a:gd name="connsiteX25" fmla="*/ 1048 w 10000"/>
                    <a:gd name="connsiteY25" fmla="*/ 6222 h 10000"/>
                    <a:gd name="connsiteX26" fmla="*/ 1074 w 10000"/>
                    <a:gd name="connsiteY26" fmla="*/ 5400 h 10000"/>
                    <a:gd name="connsiteX27" fmla="*/ 962 w 10000"/>
                    <a:gd name="connsiteY27" fmla="*/ 5016 h 10000"/>
                    <a:gd name="connsiteX28" fmla="*/ 376 w 10000"/>
                    <a:gd name="connsiteY28" fmla="*/ 4886 h 10000"/>
                    <a:gd name="connsiteX29" fmla="*/ 1 w 10000"/>
                    <a:gd name="connsiteY29" fmla="*/ 5242 h 10000"/>
                    <a:gd name="connsiteX30" fmla="*/ 397 w 10000"/>
                    <a:gd name="connsiteY30" fmla="*/ 8845 h 10000"/>
                    <a:gd name="connsiteX31" fmla="*/ 1452 w 10000"/>
                    <a:gd name="connsiteY31" fmla="*/ 9886 h 10000"/>
                    <a:gd name="connsiteX0" fmla="*/ 1452 w 10000"/>
                    <a:gd name="connsiteY0" fmla="*/ 9886 h 10000"/>
                    <a:gd name="connsiteX1" fmla="*/ 2031 w 10000"/>
                    <a:gd name="connsiteY1" fmla="*/ 9999 h 10000"/>
                    <a:gd name="connsiteX2" fmla="*/ 4611 w 10000"/>
                    <a:gd name="connsiteY2" fmla="*/ 10000 h 10000"/>
                    <a:gd name="connsiteX3" fmla="*/ 5001 w 10000"/>
                    <a:gd name="connsiteY3" fmla="*/ 9947 h 10000"/>
                    <a:gd name="connsiteX4" fmla="*/ 7339 w 10000"/>
                    <a:gd name="connsiteY4" fmla="*/ 8793 h 10000"/>
                    <a:gd name="connsiteX5" fmla="*/ 8490 w 10000"/>
                    <a:gd name="connsiteY5" fmla="*/ 8468 h 10000"/>
                    <a:gd name="connsiteX6" fmla="*/ 9614 w 10000"/>
                    <a:gd name="connsiteY6" fmla="*/ 8254 h 10000"/>
                    <a:gd name="connsiteX7" fmla="*/ 9982 w 10000"/>
                    <a:gd name="connsiteY7" fmla="*/ 7958 h 10000"/>
                    <a:gd name="connsiteX8" fmla="*/ 9658 w 10000"/>
                    <a:gd name="connsiteY8" fmla="*/ 7445 h 10000"/>
                    <a:gd name="connsiteX9" fmla="*/ 8939 w 10000"/>
                    <a:gd name="connsiteY9" fmla="*/ 7483 h 10000"/>
                    <a:gd name="connsiteX10" fmla="*/ 7581 w 10000"/>
                    <a:gd name="connsiteY10" fmla="*/ 7787 h 10000"/>
                    <a:gd name="connsiteX11" fmla="*/ 5180 w 10000"/>
                    <a:gd name="connsiteY11" fmla="*/ 8758 h 10000"/>
                    <a:gd name="connsiteX12" fmla="*/ 5178 w 10000"/>
                    <a:gd name="connsiteY12" fmla="*/ 634 h 10000"/>
                    <a:gd name="connsiteX13" fmla="*/ 4668 w 10000"/>
                    <a:gd name="connsiteY13" fmla="*/ 49 h 10000"/>
                    <a:gd name="connsiteX14" fmla="*/ 3607 w 10000"/>
                    <a:gd name="connsiteY14" fmla="*/ 340 h 10000"/>
                    <a:gd name="connsiteX15" fmla="*/ 3505 w 10000"/>
                    <a:gd name="connsiteY15" fmla="*/ 712 h 10000"/>
                    <a:gd name="connsiteX16" fmla="*/ 3508 w 10000"/>
                    <a:gd name="connsiteY16" fmla="*/ 5497 h 10000"/>
                    <a:gd name="connsiteX17" fmla="*/ 3191 w 10000"/>
                    <a:gd name="connsiteY17" fmla="*/ 5501 h 10000"/>
                    <a:gd name="connsiteX18" fmla="*/ 3183 w 10000"/>
                    <a:gd name="connsiteY18" fmla="*/ 598 h 10000"/>
                    <a:gd name="connsiteX19" fmla="*/ 2809 w 10000"/>
                    <a:gd name="connsiteY19" fmla="*/ 103 h 10000"/>
                    <a:gd name="connsiteX20" fmla="*/ 2080 w 10000"/>
                    <a:gd name="connsiteY20" fmla="*/ 31 h 10000"/>
                    <a:gd name="connsiteX21" fmla="*/ 1515 w 10000"/>
                    <a:gd name="connsiteY21" fmla="*/ 674 h 10000"/>
                    <a:gd name="connsiteX22" fmla="*/ 1515 w 10000"/>
                    <a:gd name="connsiteY22" fmla="*/ 8701 h 10000"/>
                    <a:gd name="connsiteX23" fmla="*/ 1157 w 10000"/>
                    <a:gd name="connsiteY23" fmla="*/ 7668 h 10000"/>
                    <a:gd name="connsiteX24" fmla="*/ 1048 w 10000"/>
                    <a:gd name="connsiteY24" fmla="*/ 6222 h 10000"/>
                    <a:gd name="connsiteX25" fmla="*/ 1074 w 10000"/>
                    <a:gd name="connsiteY25" fmla="*/ 5400 h 10000"/>
                    <a:gd name="connsiteX26" fmla="*/ 962 w 10000"/>
                    <a:gd name="connsiteY26" fmla="*/ 5016 h 10000"/>
                    <a:gd name="connsiteX27" fmla="*/ 376 w 10000"/>
                    <a:gd name="connsiteY27" fmla="*/ 4886 h 10000"/>
                    <a:gd name="connsiteX28" fmla="*/ 1 w 10000"/>
                    <a:gd name="connsiteY28" fmla="*/ 5242 h 10000"/>
                    <a:gd name="connsiteX29" fmla="*/ 397 w 10000"/>
                    <a:gd name="connsiteY29" fmla="*/ 8845 h 10000"/>
                    <a:gd name="connsiteX30" fmla="*/ 1452 w 10000"/>
                    <a:gd name="connsiteY30" fmla="*/ 9886 h 10000"/>
                    <a:gd name="connsiteX0" fmla="*/ 1452 w 10000"/>
                    <a:gd name="connsiteY0" fmla="*/ 9886 h 10000"/>
                    <a:gd name="connsiteX1" fmla="*/ 2031 w 10000"/>
                    <a:gd name="connsiteY1" fmla="*/ 9999 h 10000"/>
                    <a:gd name="connsiteX2" fmla="*/ 4611 w 10000"/>
                    <a:gd name="connsiteY2" fmla="*/ 10000 h 10000"/>
                    <a:gd name="connsiteX3" fmla="*/ 5001 w 10000"/>
                    <a:gd name="connsiteY3" fmla="*/ 9947 h 10000"/>
                    <a:gd name="connsiteX4" fmla="*/ 7339 w 10000"/>
                    <a:gd name="connsiteY4" fmla="*/ 8793 h 10000"/>
                    <a:gd name="connsiteX5" fmla="*/ 8490 w 10000"/>
                    <a:gd name="connsiteY5" fmla="*/ 8468 h 10000"/>
                    <a:gd name="connsiteX6" fmla="*/ 9614 w 10000"/>
                    <a:gd name="connsiteY6" fmla="*/ 8254 h 10000"/>
                    <a:gd name="connsiteX7" fmla="*/ 9982 w 10000"/>
                    <a:gd name="connsiteY7" fmla="*/ 7958 h 10000"/>
                    <a:gd name="connsiteX8" fmla="*/ 9658 w 10000"/>
                    <a:gd name="connsiteY8" fmla="*/ 7445 h 10000"/>
                    <a:gd name="connsiteX9" fmla="*/ 8939 w 10000"/>
                    <a:gd name="connsiteY9" fmla="*/ 7483 h 10000"/>
                    <a:gd name="connsiteX10" fmla="*/ 7581 w 10000"/>
                    <a:gd name="connsiteY10" fmla="*/ 7787 h 10000"/>
                    <a:gd name="connsiteX11" fmla="*/ 5180 w 10000"/>
                    <a:gd name="connsiteY11" fmla="*/ 8758 h 10000"/>
                    <a:gd name="connsiteX12" fmla="*/ 5178 w 10000"/>
                    <a:gd name="connsiteY12" fmla="*/ 634 h 10000"/>
                    <a:gd name="connsiteX13" fmla="*/ 4668 w 10000"/>
                    <a:gd name="connsiteY13" fmla="*/ 49 h 10000"/>
                    <a:gd name="connsiteX14" fmla="*/ 3505 w 10000"/>
                    <a:gd name="connsiteY14" fmla="*/ 712 h 10000"/>
                    <a:gd name="connsiteX15" fmla="*/ 3508 w 10000"/>
                    <a:gd name="connsiteY15" fmla="*/ 5497 h 10000"/>
                    <a:gd name="connsiteX16" fmla="*/ 3191 w 10000"/>
                    <a:gd name="connsiteY16" fmla="*/ 5501 h 10000"/>
                    <a:gd name="connsiteX17" fmla="*/ 3183 w 10000"/>
                    <a:gd name="connsiteY17" fmla="*/ 598 h 10000"/>
                    <a:gd name="connsiteX18" fmla="*/ 2809 w 10000"/>
                    <a:gd name="connsiteY18" fmla="*/ 103 h 10000"/>
                    <a:gd name="connsiteX19" fmla="*/ 2080 w 10000"/>
                    <a:gd name="connsiteY19" fmla="*/ 31 h 10000"/>
                    <a:gd name="connsiteX20" fmla="*/ 1515 w 10000"/>
                    <a:gd name="connsiteY20" fmla="*/ 674 h 10000"/>
                    <a:gd name="connsiteX21" fmla="*/ 1515 w 10000"/>
                    <a:gd name="connsiteY21" fmla="*/ 8701 h 10000"/>
                    <a:gd name="connsiteX22" fmla="*/ 1157 w 10000"/>
                    <a:gd name="connsiteY22" fmla="*/ 7668 h 10000"/>
                    <a:gd name="connsiteX23" fmla="*/ 1048 w 10000"/>
                    <a:gd name="connsiteY23" fmla="*/ 6222 h 10000"/>
                    <a:gd name="connsiteX24" fmla="*/ 1074 w 10000"/>
                    <a:gd name="connsiteY24" fmla="*/ 5400 h 10000"/>
                    <a:gd name="connsiteX25" fmla="*/ 962 w 10000"/>
                    <a:gd name="connsiteY25" fmla="*/ 5016 h 10000"/>
                    <a:gd name="connsiteX26" fmla="*/ 376 w 10000"/>
                    <a:gd name="connsiteY26" fmla="*/ 4886 h 10000"/>
                    <a:gd name="connsiteX27" fmla="*/ 1 w 10000"/>
                    <a:gd name="connsiteY27" fmla="*/ 5242 h 10000"/>
                    <a:gd name="connsiteX28" fmla="*/ 397 w 10000"/>
                    <a:gd name="connsiteY28" fmla="*/ 8845 h 10000"/>
                    <a:gd name="connsiteX29" fmla="*/ 1452 w 10000"/>
                    <a:gd name="connsiteY29" fmla="*/ 9886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0000" h="10000">
                      <a:moveTo>
                        <a:pt x="1452" y="9886"/>
                      </a:moveTo>
                      <a:cubicBezTo>
                        <a:pt x="1627" y="9968"/>
                        <a:pt x="1830" y="10000"/>
                        <a:pt x="2031" y="9999"/>
                      </a:cubicBezTo>
                      <a:lnTo>
                        <a:pt x="4611" y="10000"/>
                      </a:lnTo>
                      <a:cubicBezTo>
                        <a:pt x="4740" y="9997"/>
                        <a:pt x="4885" y="10004"/>
                        <a:pt x="5001" y="9947"/>
                      </a:cubicBezTo>
                      <a:cubicBezTo>
                        <a:pt x="5697" y="9469"/>
                        <a:pt x="6504" y="9100"/>
                        <a:pt x="7339" y="8793"/>
                      </a:cubicBezTo>
                      <a:cubicBezTo>
                        <a:pt x="7723" y="8685"/>
                        <a:pt x="8087" y="8533"/>
                        <a:pt x="8490" y="8468"/>
                      </a:cubicBezTo>
                      <a:cubicBezTo>
                        <a:pt x="8859" y="8378"/>
                        <a:pt x="9231" y="8296"/>
                        <a:pt x="9614" y="8254"/>
                      </a:cubicBezTo>
                      <a:cubicBezTo>
                        <a:pt x="9808" y="8236"/>
                        <a:pt x="9906" y="8082"/>
                        <a:pt x="9982" y="7958"/>
                      </a:cubicBezTo>
                      <a:cubicBezTo>
                        <a:pt x="10053" y="7761"/>
                        <a:pt x="9920" y="7505"/>
                        <a:pt x="9658" y="7445"/>
                      </a:cubicBezTo>
                      <a:cubicBezTo>
                        <a:pt x="9422" y="7363"/>
                        <a:pt x="9177" y="7463"/>
                        <a:pt x="8939" y="7483"/>
                      </a:cubicBezTo>
                      <a:cubicBezTo>
                        <a:pt x="8471" y="7533"/>
                        <a:pt x="8033" y="7686"/>
                        <a:pt x="7581" y="7787"/>
                      </a:cubicBezTo>
                      <a:cubicBezTo>
                        <a:pt x="6738" y="8036"/>
                        <a:pt x="5923" y="8355"/>
                        <a:pt x="5180" y="8758"/>
                      </a:cubicBezTo>
                      <a:cubicBezTo>
                        <a:pt x="5178" y="6049"/>
                        <a:pt x="5180" y="3341"/>
                        <a:pt x="5178" y="634"/>
                      </a:cubicBezTo>
                      <a:cubicBezTo>
                        <a:pt x="5166" y="382"/>
                        <a:pt x="4963" y="148"/>
                        <a:pt x="4668" y="49"/>
                      </a:cubicBezTo>
                      <a:cubicBezTo>
                        <a:pt x="4389" y="62"/>
                        <a:pt x="3698" y="-196"/>
                        <a:pt x="3505" y="712"/>
                      </a:cubicBezTo>
                      <a:cubicBezTo>
                        <a:pt x="3508" y="2306"/>
                        <a:pt x="3504" y="3903"/>
                        <a:pt x="3508" y="5497"/>
                      </a:cubicBezTo>
                      <a:lnTo>
                        <a:pt x="3191" y="5501"/>
                      </a:lnTo>
                      <a:cubicBezTo>
                        <a:pt x="3176" y="3868"/>
                        <a:pt x="3193" y="2232"/>
                        <a:pt x="3183" y="598"/>
                      </a:cubicBezTo>
                      <a:cubicBezTo>
                        <a:pt x="3190" y="389"/>
                        <a:pt x="3003" y="225"/>
                        <a:pt x="2809" y="103"/>
                      </a:cubicBezTo>
                      <a:cubicBezTo>
                        <a:pt x="2600" y="-13"/>
                        <a:pt x="2321" y="-20"/>
                        <a:pt x="2080" y="31"/>
                      </a:cubicBezTo>
                      <a:cubicBezTo>
                        <a:pt x="1743" y="124"/>
                        <a:pt x="1507" y="391"/>
                        <a:pt x="1515" y="674"/>
                      </a:cubicBezTo>
                      <a:cubicBezTo>
                        <a:pt x="1514" y="3349"/>
                        <a:pt x="1513" y="6025"/>
                        <a:pt x="1515" y="8701"/>
                      </a:cubicBezTo>
                      <a:cubicBezTo>
                        <a:pt x="1299" y="8380"/>
                        <a:pt x="1239" y="8018"/>
                        <a:pt x="1157" y="7668"/>
                      </a:cubicBezTo>
                      <a:cubicBezTo>
                        <a:pt x="1067" y="7189"/>
                        <a:pt x="1022" y="6707"/>
                        <a:pt x="1048" y="6222"/>
                      </a:cubicBezTo>
                      <a:cubicBezTo>
                        <a:pt x="1034" y="5845"/>
                        <a:pt x="1088" y="5602"/>
                        <a:pt x="1074" y="5400"/>
                      </a:cubicBezTo>
                      <a:cubicBezTo>
                        <a:pt x="1091" y="5266"/>
                        <a:pt x="1061" y="5127"/>
                        <a:pt x="962" y="5016"/>
                      </a:cubicBezTo>
                      <a:cubicBezTo>
                        <a:pt x="813" y="4898"/>
                        <a:pt x="584" y="4830"/>
                        <a:pt x="376" y="4886"/>
                      </a:cubicBezTo>
                      <a:cubicBezTo>
                        <a:pt x="186" y="4945"/>
                        <a:pt x="-7" y="5065"/>
                        <a:pt x="1" y="5242"/>
                      </a:cubicBezTo>
                      <a:cubicBezTo>
                        <a:pt x="4" y="5901"/>
                        <a:pt x="155" y="8072"/>
                        <a:pt x="397" y="8845"/>
                      </a:cubicBezTo>
                      <a:cubicBezTo>
                        <a:pt x="614" y="9260"/>
                        <a:pt x="928" y="9677"/>
                        <a:pt x="1452" y="9886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73557" tIns="86778" rIns="173557" bIns="8677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35582"/>
                  <a:endParaRPr lang="zh-CN" altLang="en-US" sz="3416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8" name="KSO_Shape"/>
              <p:cNvSpPr>
                <a:spLocks/>
              </p:cNvSpPr>
              <p:nvPr/>
            </p:nvSpPr>
            <p:spPr bwMode="auto">
              <a:xfrm>
                <a:off x="2679161" y="4230066"/>
                <a:ext cx="1183070" cy="1546704"/>
              </a:xfrm>
              <a:custGeom>
                <a:avLst/>
                <a:gdLst>
                  <a:gd name="T0" fmla="*/ 96246 w 2036763"/>
                  <a:gd name="T1" fmla="*/ 326710 h 2541587"/>
                  <a:gd name="T2" fmla="*/ 131785 w 2036763"/>
                  <a:gd name="T3" fmla="*/ 361057 h 2541587"/>
                  <a:gd name="T4" fmla="*/ 233812 w 2036763"/>
                  <a:gd name="T5" fmla="*/ 465800 h 2541587"/>
                  <a:gd name="T6" fmla="*/ 322065 w 2036763"/>
                  <a:gd name="T7" fmla="*/ 512221 h 2541587"/>
                  <a:gd name="T8" fmla="*/ 396885 w 2036763"/>
                  <a:gd name="T9" fmla="*/ 521233 h 2541587"/>
                  <a:gd name="T10" fmla="*/ 461162 w 2036763"/>
                  <a:gd name="T11" fmla="*/ 507629 h 2541587"/>
                  <a:gd name="T12" fmla="*/ 541424 w 2036763"/>
                  <a:gd name="T13" fmla="*/ 462229 h 2541587"/>
                  <a:gd name="T14" fmla="*/ 580364 w 2036763"/>
                  <a:gd name="T15" fmla="*/ 438424 h 2541587"/>
                  <a:gd name="T16" fmla="*/ 946811 w 2036763"/>
                  <a:gd name="T17" fmla="*/ 438424 h 2541587"/>
                  <a:gd name="T18" fmla="*/ 983201 w 2036763"/>
                  <a:gd name="T19" fmla="*/ 460019 h 2541587"/>
                  <a:gd name="T20" fmla="*/ 1048158 w 2036763"/>
                  <a:gd name="T21" fmla="*/ 500318 h 2541587"/>
                  <a:gd name="T22" fmla="*/ 1134371 w 2036763"/>
                  <a:gd name="T23" fmla="*/ 521233 h 2541587"/>
                  <a:gd name="T24" fmla="*/ 1212422 w 2036763"/>
                  <a:gd name="T25" fmla="*/ 509670 h 2541587"/>
                  <a:gd name="T26" fmla="*/ 1302036 w 2036763"/>
                  <a:gd name="T27" fmla="*/ 459169 h 2541587"/>
                  <a:gd name="T28" fmla="*/ 1405253 w 2036763"/>
                  <a:gd name="T29" fmla="*/ 347794 h 2541587"/>
                  <a:gd name="T30" fmla="*/ 1433650 w 2036763"/>
                  <a:gd name="T31" fmla="*/ 325349 h 2541587"/>
                  <a:gd name="T32" fmla="*/ 1468680 w 2036763"/>
                  <a:gd name="T33" fmla="*/ 320758 h 2541587"/>
                  <a:gd name="T34" fmla="*/ 1502179 w 2036763"/>
                  <a:gd name="T35" fmla="*/ 335041 h 2541587"/>
                  <a:gd name="T36" fmla="*/ 1523094 w 2036763"/>
                  <a:gd name="T37" fmla="*/ 364288 h 2541587"/>
                  <a:gd name="T38" fmla="*/ 1526155 w 2036763"/>
                  <a:gd name="T39" fmla="*/ 399485 h 2541587"/>
                  <a:gd name="T40" fmla="*/ 1491466 w 2036763"/>
                  <a:gd name="T41" fmla="*/ 457298 h 2541587"/>
                  <a:gd name="T42" fmla="*/ 1362402 w 2036763"/>
                  <a:gd name="T43" fmla="*/ 582276 h 2541587"/>
                  <a:gd name="T44" fmla="*/ 1232827 w 2036763"/>
                  <a:gd name="T45" fmla="*/ 644340 h 2541587"/>
                  <a:gd name="T46" fmla="*/ 1121108 w 2036763"/>
                  <a:gd name="T47" fmla="*/ 655393 h 2541587"/>
                  <a:gd name="T48" fmla="*/ 1015510 w 2036763"/>
                  <a:gd name="T49" fmla="*/ 632608 h 2541587"/>
                  <a:gd name="T50" fmla="*/ 988132 w 2036763"/>
                  <a:gd name="T51" fmla="*/ 1826953 h 2541587"/>
                  <a:gd name="T52" fmla="*/ 960925 w 2036763"/>
                  <a:gd name="T53" fmla="*/ 1874563 h 2541587"/>
                  <a:gd name="T54" fmla="*/ 913313 w 2036763"/>
                  <a:gd name="T55" fmla="*/ 1901770 h 2541587"/>
                  <a:gd name="T56" fmla="*/ 856178 w 2036763"/>
                  <a:gd name="T57" fmla="*/ 1900409 h 2541587"/>
                  <a:gd name="T58" fmla="*/ 810095 w 2036763"/>
                  <a:gd name="T59" fmla="*/ 1870992 h 2541587"/>
                  <a:gd name="T60" fmla="*/ 785268 w 2036763"/>
                  <a:gd name="T61" fmla="*/ 1822022 h 2541587"/>
                  <a:gd name="T62" fmla="*/ 742077 w 2036763"/>
                  <a:gd name="T63" fmla="*/ 1822022 h 2541587"/>
                  <a:gd name="T64" fmla="*/ 717080 w 2036763"/>
                  <a:gd name="T65" fmla="*/ 1870992 h 2541587"/>
                  <a:gd name="T66" fmla="*/ 670828 w 2036763"/>
                  <a:gd name="T67" fmla="*/ 1900409 h 2541587"/>
                  <a:gd name="T68" fmla="*/ 614033 w 2036763"/>
                  <a:gd name="T69" fmla="*/ 1901770 h 2541587"/>
                  <a:gd name="T70" fmla="*/ 566250 w 2036763"/>
                  <a:gd name="T71" fmla="*/ 1874563 h 2541587"/>
                  <a:gd name="T72" fmla="*/ 539043 w 2036763"/>
                  <a:gd name="T73" fmla="*/ 1826953 h 2541587"/>
                  <a:gd name="T74" fmla="*/ 511836 w 2036763"/>
                  <a:gd name="T75" fmla="*/ 632608 h 2541587"/>
                  <a:gd name="T76" fmla="*/ 406068 w 2036763"/>
                  <a:gd name="T77" fmla="*/ 655393 h 2541587"/>
                  <a:gd name="T78" fmla="*/ 294348 w 2036763"/>
                  <a:gd name="T79" fmla="*/ 644340 h 2541587"/>
                  <a:gd name="T80" fmla="*/ 164944 w 2036763"/>
                  <a:gd name="T81" fmla="*/ 582276 h 2541587"/>
                  <a:gd name="T82" fmla="*/ 35880 w 2036763"/>
                  <a:gd name="T83" fmla="*/ 457298 h 2541587"/>
                  <a:gd name="T84" fmla="*/ 1191 w 2036763"/>
                  <a:gd name="T85" fmla="*/ 399485 h 2541587"/>
                  <a:gd name="T86" fmla="*/ 4081 w 2036763"/>
                  <a:gd name="T87" fmla="*/ 364458 h 2541587"/>
                  <a:gd name="T88" fmla="*/ 24997 w 2036763"/>
                  <a:gd name="T89" fmla="*/ 335041 h 2541587"/>
                  <a:gd name="T90" fmla="*/ 58495 w 2036763"/>
                  <a:gd name="T91" fmla="*/ 320758 h 2541587"/>
                  <a:gd name="T92" fmla="*/ 801184 w 2036763"/>
                  <a:gd name="T93" fmla="*/ 4085 h 2541587"/>
                  <a:gd name="T94" fmla="*/ 850748 w 2036763"/>
                  <a:gd name="T95" fmla="*/ 21616 h 2541587"/>
                  <a:gd name="T96" fmla="*/ 918644 w 2036763"/>
                  <a:gd name="T97" fmla="*/ 82042 h 2541587"/>
                  <a:gd name="T98" fmla="*/ 951743 w 2036763"/>
                  <a:gd name="T99" fmla="*/ 175999 h 2541587"/>
                  <a:gd name="T100" fmla="*/ 948348 w 2036763"/>
                  <a:gd name="T101" fmla="*/ 228084 h 2541587"/>
                  <a:gd name="T102" fmla="*/ 930865 w 2036763"/>
                  <a:gd name="T103" fmla="*/ 277615 h 2541587"/>
                  <a:gd name="T104" fmla="*/ 870608 w 2036763"/>
                  <a:gd name="T105" fmla="*/ 345871 h 2541587"/>
                  <a:gd name="T106" fmla="*/ 776911 w 2036763"/>
                  <a:gd name="T107" fmla="*/ 379062 h 2541587"/>
                  <a:gd name="T108" fmla="*/ 724971 w 2036763"/>
                  <a:gd name="T109" fmla="*/ 375488 h 2541587"/>
                  <a:gd name="T110" fmla="*/ 675576 w 2036763"/>
                  <a:gd name="T111" fmla="*/ 357956 h 2541587"/>
                  <a:gd name="T112" fmla="*/ 607341 w 2036763"/>
                  <a:gd name="T113" fmla="*/ 297530 h 2541587"/>
                  <a:gd name="T114" fmla="*/ 574750 w 2036763"/>
                  <a:gd name="T115" fmla="*/ 208339 h 2541587"/>
                  <a:gd name="T116" fmla="*/ 576787 w 2036763"/>
                  <a:gd name="T117" fmla="*/ 156254 h 2541587"/>
                  <a:gd name="T118" fmla="*/ 593252 w 2036763"/>
                  <a:gd name="T119" fmla="*/ 106212 h 2541587"/>
                  <a:gd name="T120" fmla="*/ 648248 w 2036763"/>
                  <a:gd name="T121" fmla="*/ 39149 h 2541587"/>
                  <a:gd name="T122" fmla="*/ 740077 w 2036763"/>
                  <a:gd name="T123" fmla="*/ 1532 h 254158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036763" h="2541587">
                    <a:moveTo>
                      <a:pt x="86632" y="427037"/>
                    </a:moveTo>
                    <a:lnTo>
                      <a:pt x="90941" y="427037"/>
                    </a:lnTo>
                    <a:lnTo>
                      <a:pt x="95477" y="427037"/>
                    </a:lnTo>
                    <a:lnTo>
                      <a:pt x="99786" y="427491"/>
                    </a:lnTo>
                    <a:lnTo>
                      <a:pt x="103868" y="428172"/>
                    </a:lnTo>
                    <a:lnTo>
                      <a:pt x="108177" y="428852"/>
                    </a:lnTo>
                    <a:lnTo>
                      <a:pt x="112259" y="429986"/>
                    </a:lnTo>
                    <a:lnTo>
                      <a:pt x="116341" y="430894"/>
                    </a:lnTo>
                    <a:lnTo>
                      <a:pt x="120423" y="432482"/>
                    </a:lnTo>
                    <a:lnTo>
                      <a:pt x="124506" y="434070"/>
                    </a:lnTo>
                    <a:lnTo>
                      <a:pt x="128361" y="435885"/>
                    </a:lnTo>
                    <a:lnTo>
                      <a:pt x="132670" y="437926"/>
                    </a:lnTo>
                    <a:lnTo>
                      <a:pt x="136072" y="439968"/>
                    </a:lnTo>
                    <a:lnTo>
                      <a:pt x="139927" y="442237"/>
                    </a:lnTo>
                    <a:lnTo>
                      <a:pt x="143556" y="444732"/>
                    </a:lnTo>
                    <a:lnTo>
                      <a:pt x="147184" y="447681"/>
                    </a:lnTo>
                    <a:lnTo>
                      <a:pt x="150586" y="450404"/>
                    </a:lnTo>
                    <a:lnTo>
                      <a:pt x="153534" y="453580"/>
                    </a:lnTo>
                    <a:lnTo>
                      <a:pt x="156709" y="456756"/>
                    </a:lnTo>
                    <a:lnTo>
                      <a:pt x="159657" y="460385"/>
                    </a:lnTo>
                    <a:lnTo>
                      <a:pt x="162606" y="464015"/>
                    </a:lnTo>
                    <a:lnTo>
                      <a:pt x="175759" y="481710"/>
                    </a:lnTo>
                    <a:lnTo>
                      <a:pt x="188686" y="498271"/>
                    </a:lnTo>
                    <a:lnTo>
                      <a:pt x="201613" y="514378"/>
                    </a:lnTo>
                    <a:lnTo>
                      <a:pt x="214313" y="529124"/>
                    </a:lnTo>
                    <a:lnTo>
                      <a:pt x="227013" y="543416"/>
                    </a:lnTo>
                    <a:lnTo>
                      <a:pt x="239486" y="556800"/>
                    </a:lnTo>
                    <a:lnTo>
                      <a:pt x="251732" y="569505"/>
                    </a:lnTo>
                    <a:lnTo>
                      <a:pt x="264206" y="581301"/>
                    </a:lnTo>
                    <a:lnTo>
                      <a:pt x="276452" y="592417"/>
                    </a:lnTo>
                    <a:lnTo>
                      <a:pt x="288472" y="602853"/>
                    </a:lnTo>
                    <a:lnTo>
                      <a:pt x="300265" y="612608"/>
                    </a:lnTo>
                    <a:lnTo>
                      <a:pt x="311831" y="621455"/>
                    </a:lnTo>
                    <a:lnTo>
                      <a:pt x="323397" y="630076"/>
                    </a:lnTo>
                    <a:lnTo>
                      <a:pt x="334963" y="637562"/>
                    </a:lnTo>
                    <a:lnTo>
                      <a:pt x="345848" y="644822"/>
                    </a:lnTo>
                    <a:lnTo>
                      <a:pt x="356961" y="651627"/>
                    </a:lnTo>
                    <a:lnTo>
                      <a:pt x="368073" y="657526"/>
                    </a:lnTo>
                    <a:lnTo>
                      <a:pt x="378732" y="662970"/>
                    </a:lnTo>
                    <a:lnTo>
                      <a:pt x="389165" y="667961"/>
                    </a:lnTo>
                    <a:lnTo>
                      <a:pt x="399597" y="672498"/>
                    </a:lnTo>
                    <a:lnTo>
                      <a:pt x="409802" y="676355"/>
                    </a:lnTo>
                    <a:lnTo>
                      <a:pt x="419781" y="679985"/>
                    </a:lnTo>
                    <a:lnTo>
                      <a:pt x="429532" y="683388"/>
                    </a:lnTo>
                    <a:lnTo>
                      <a:pt x="439284" y="686110"/>
                    </a:lnTo>
                    <a:lnTo>
                      <a:pt x="449036" y="688378"/>
                    </a:lnTo>
                    <a:lnTo>
                      <a:pt x="458334" y="690420"/>
                    </a:lnTo>
                    <a:lnTo>
                      <a:pt x="467859" y="692008"/>
                    </a:lnTo>
                    <a:lnTo>
                      <a:pt x="476931" y="693369"/>
                    </a:lnTo>
                    <a:lnTo>
                      <a:pt x="486002" y="694277"/>
                    </a:lnTo>
                    <a:lnTo>
                      <a:pt x="494847" y="695184"/>
                    </a:lnTo>
                    <a:lnTo>
                      <a:pt x="503691" y="695638"/>
                    </a:lnTo>
                    <a:lnTo>
                      <a:pt x="512309" y="695638"/>
                    </a:lnTo>
                    <a:lnTo>
                      <a:pt x="520927" y="695638"/>
                    </a:lnTo>
                    <a:lnTo>
                      <a:pt x="529318" y="695411"/>
                    </a:lnTo>
                    <a:lnTo>
                      <a:pt x="537482" y="694731"/>
                    </a:lnTo>
                    <a:lnTo>
                      <a:pt x="545647" y="693823"/>
                    </a:lnTo>
                    <a:lnTo>
                      <a:pt x="553811" y="692916"/>
                    </a:lnTo>
                    <a:lnTo>
                      <a:pt x="562202" y="691328"/>
                    </a:lnTo>
                    <a:lnTo>
                      <a:pt x="569913" y="689966"/>
                    </a:lnTo>
                    <a:lnTo>
                      <a:pt x="577850" y="688152"/>
                    </a:lnTo>
                    <a:lnTo>
                      <a:pt x="585561" y="686110"/>
                    </a:lnTo>
                    <a:lnTo>
                      <a:pt x="592818" y="684068"/>
                    </a:lnTo>
                    <a:lnTo>
                      <a:pt x="600302" y="682026"/>
                    </a:lnTo>
                    <a:lnTo>
                      <a:pt x="607786" y="679531"/>
                    </a:lnTo>
                    <a:lnTo>
                      <a:pt x="615043" y="677262"/>
                    </a:lnTo>
                    <a:lnTo>
                      <a:pt x="621847" y="674313"/>
                    </a:lnTo>
                    <a:lnTo>
                      <a:pt x="635454" y="668869"/>
                    </a:lnTo>
                    <a:lnTo>
                      <a:pt x="648381" y="662970"/>
                    </a:lnTo>
                    <a:lnTo>
                      <a:pt x="660627" y="656845"/>
                    </a:lnTo>
                    <a:lnTo>
                      <a:pt x="671966" y="650720"/>
                    </a:lnTo>
                    <a:lnTo>
                      <a:pt x="682399" y="644595"/>
                    </a:lnTo>
                    <a:lnTo>
                      <a:pt x="692150" y="638470"/>
                    </a:lnTo>
                    <a:lnTo>
                      <a:pt x="701222" y="632571"/>
                    </a:lnTo>
                    <a:lnTo>
                      <a:pt x="708706" y="626900"/>
                    </a:lnTo>
                    <a:lnTo>
                      <a:pt x="715736" y="621682"/>
                    </a:lnTo>
                    <a:lnTo>
                      <a:pt x="722086" y="616691"/>
                    </a:lnTo>
                    <a:lnTo>
                      <a:pt x="727075" y="612608"/>
                    </a:lnTo>
                    <a:lnTo>
                      <a:pt x="732518" y="607844"/>
                    </a:lnTo>
                    <a:lnTo>
                      <a:pt x="732745" y="607617"/>
                    </a:lnTo>
                    <a:lnTo>
                      <a:pt x="732972" y="607390"/>
                    </a:lnTo>
                    <a:lnTo>
                      <a:pt x="737961" y="602853"/>
                    </a:lnTo>
                    <a:lnTo>
                      <a:pt x="743404" y="598316"/>
                    </a:lnTo>
                    <a:lnTo>
                      <a:pt x="749300" y="594913"/>
                    </a:lnTo>
                    <a:lnTo>
                      <a:pt x="755197" y="591510"/>
                    </a:lnTo>
                    <a:lnTo>
                      <a:pt x="761320" y="589014"/>
                    </a:lnTo>
                    <a:lnTo>
                      <a:pt x="767443" y="586519"/>
                    </a:lnTo>
                    <a:lnTo>
                      <a:pt x="774020" y="584931"/>
                    </a:lnTo>
                    <a:lnTo>
                      <a:pt x="780597" y="583343"/>
                    </a:lnTo>
                    <a:lnTo>
                      <a:pt x="785586" y="582209"/>
                    </a:lnTo>
                    <a:lnTo>
                      <a:pt x="790575" y="581528"/>
                    </a:lnTo>
                    <a:lnTo>
                      <a:pt x="796018" y="581074"/>
                    </a:lnTo>
                    <a:lnTo>
                      <a:pt x="801461" y="580621"/>
                    </a:lnTo>
                    <a:lnTo>
                      <a:pt x="1235529" y="580621"/>
                    </a:lnTo>
                    <a:lnTo>
                      <a:pt x="1240745" y="581074"/>
                    </a:lnTo>
                    <a:lnTo>
                      <a:pt x="1246188" y="581528"/>
                    </a:lnTo>
                    <a:lnTo>
                      <a:pt x="1251177" y="582209"/>
                    </a:lnTo>
                    <a:lnTo>
                      <a:pt x="1256393" y="583343"/>
                    </a:lnTo>
                    <a:lnTo>
                      <a:pt x="1262743" y="584931"/>
                    </a:lnTo>
                    <a:lnTo>
                      <a:pt x="1269093" y="586519"/>
                    </a:lnTo>
                    <a:lnTo>
                      <a:pt x="1275217" y="589014"/>
                    </a:lnTo>
                    <a:lnTo>
                      <a:pt x="1281567" y="591510"/>
                    </a:lnTo>
                    <a:lnTo>
                      <a:pt x="1287690" y="594913"/>
                    </a:lnTo>
                    <a:lnTo>
                      <a:pt x="1293359" y="598316"/>
                    </a:lnTo>
                    <a:lnTo>
                      <a:pt x="1298576" y="602853"/>
                    </a:lnTo>
                    <a:lnTo>
                      <a:pt x="1304018" y="607390"/>
                    </a:lnTo>
                    <a:lnTo>
                      <a:pt x="1304018" y="607617"/>
                    </a:lnTo>
                    <a:lnTo>
                      <a:pt x="1304245" y="607617"/>
                    </a:lnTo>
                    <a:lnTo>
                      <a:pt x="1306513" y="609659"/>
                    </a:lnTo>
                    <a:lnTo>
                      <a:pt x="1311276" y="613742"/>
                    </a:lnTo>
                    <a:lnTo>
                      <a:pt x="1317852" y="619187"/>
                    </a:lnTo>
                    <a:lnTo>
                      <a:pt x="1326924" y="626219"/>
                    </a:lnTo>
                    <a:lnTo>
                      <a:pt x="1337583" y="633932"/>
                    </a:lnTo>
                    <a:lnTo>
                      <a:pt x="1343706" y="638016"/>
                    </a:lnTo>
                    <a:lnTo>
                      <a:pt x="1350509" y="642099"/>
                    </a:lnTo>
                    <a:lnTo>
                      <a:pt x="1357313" y="646410"/>
                    </a:lnTo>
                    <a:lnTo>
                      <a:pt x="1364797" y="650720"/>
                    </a:lnTo>
                    <a:lnTo>
                      <a:pt x="1372508" y="655030"/>
                    </a:lnTo>
                    <a:lnTo>
                      <a:pt x="1380672" y="659114"/>
                    </a:lnTo>
                    <a:lnTo>
                      <a:pt x="1389290" y="663651"/>
                    </a:lnTo>
                    <a:lnTo>
                      <a:pt x="1397908" y="667507"/>
                    </a:lnTo>
                    <a:lnTo>
                      <a:pt x="1407206" y="671591"/>
                    </a:lnTo>
                    <a:lnTo>
                      <a:pt x="1416731" y="675221"/>
                    </a:lnTo>
                    <a:lnTo>
                      <a:pt x="1426256" y="678624"/>
                    </a:lnTo>
                    <a:lnTo>
                      <a:pt x="1436461" y="682026"/>
                    </a:lnTo>
                    <a:lnTo>
                      <a:pt x="1446440" y="684976"/>
                    </a:lnTo>
                    <a:lnTo>
                      <a:pt x="1456872" y="687698"/>
                    </a:lnTo>
                    <a:lnTo>
                      <a:pt x="1467758" y="689966"/>
                    </a:lnTo>
                    <a:lnTo>
                      <a:pt x="1478643" y="692008"/>
                    </a:lnTo>
                    <a:lnTo>
                      <a:pt x="1489756" y="693596"/>
                    </a:lnTo>
                    <a:lnTo>
                      <a:pt x="1501322" y="694957"/>
                    </a:lnTo>
                    <a:lnTo>
                      <a:pt x="1512888" y="695411"/>
                    </a:lnTo>
                    <a:lnTo>
                      <a:pt x="1524227" y="695638"/>
                    </a:lnTo>
                    <a:lnTo>
                      <a:pt x="1533072" y="695638"/>
                    </a:lnTo>
                    <a:lnTo>
                      <a:pt x="1541917" y="695184"/>
                    </a:lnTo>
                    <a:lnTo>
                      <a:pt x="1550761" y="694277"/>
                    </a:lnTo>
                    <a:lnTo>
                      <a:pt x="1560059" y="693369"/>
                    </a:lnTo>
                    <a:lnTo>
                      <a:pt x="1569131" y="692008"/>
                    </a:lnTo>
                    <a:lnTo>
                      <a:pt x="1578429" y="690420"/>
                    </a:lnTo>
                    <a:lnTo>
                      <a:pt x="1587954" y="688378"/>
                    </a:lnTo>
                    <a:lnTo>
                      <a:pt x="1597479" y="686110"/>
                    </a:lnTo>
                    <a:lnTo>
                      <a:pt x="1607231" y="683388"/>
                    </a:lnTo>
                    <a:lnTo>
                      <a:pt x="1616983" y="679985"/>
                    </a:lnTo>
                    <a:lnTo>
                      <a:pt x="1627188" y="676355"/>
                    </a:lnTo>
                    <a:lnTo>
                      <a:pt x="1637167" y="672498"/>
                    </a:lnTo>
                    <a:lnTo>
                      <a:pt x="1647599" y="667961"/>
                    </a:lnTo>
                    <a:lnTo>
                      <a:pt x="1658258" y="662970"/>
                    </a:lnTo>
                    <a:lnTo>
                      <a:pt x="1668690" y="657526"/>
                    </a:lnTo>
                    <a:lnTo>
                      <a:pt x="1679802" y="651627"/>
                    </a:lnTo>
                    <a:lnTo>
                      <a:pt x="1690688" y="644822"/>
                    </a:lnTo>
                    <a:lnTo>
                      <a:pt x="1701801" y="637562"/>
                    </a:lnTo>
                    <a:lnTo>
                      <a:pt x="1713367" y="630076"/>
                    </a:lnTo>
                    <a:lnTo>
                      <a:pt x="1724933" y="621455"/>
                    </a:lnTo>
                    <a:lnTo>
                      <a:pt x="1736499" y="612608"/>
                    </a:lnTo>
                    <a:lnTo>
                      <a:pt x="1748518" y="602853"/>
                    </a:lnTo>
                    <a:lnTo>
                      <a:pt x="1760538" y="592417"/>
                    </a:lnTo>
                    <a:lnTo>
                      <a:pt x="1772558" y="581301"/>
                    </a:lnTo>
                    <a:lnTo>
                      <a:pt x="1784804" y="569505"/>
                    </a:lnTo>
                    <a:lnTo>
                      <a:pt x="1797277" y="556800"/>
                    </a:lnTo>
                    <a:lnTo>
                      <a:pt x="1809751" y="543416"/>
                    </a:lnTo>
                    <a:lnTo>
                      <a:pt x="1822677" y="529124"/>
                    </a:lnTo>
                    <a:lnTo>
                      <a:pt x="1835151" y="514378"/>
                    </a:lnTo>
                    <a:lnTo>
                      <a:pt x="1848304" y="498271"/>
                    </a:lnTo>
                    <a:lnTo>
                      <a:pt x="1861004" y="481710"/>
                    </a:lnTo>
                    <a:lnTo>
                      <a:pt x="1874158" y="464015"/>
                    </a:lnTo>
                    <a:lnTo>
                      <a:pt x="1876879" y="460385"/>
                    </a:lnTo>
                    <a:lnTo>
                      <a:pt x="1880054" y="456756"/>
                    </a:lnTo>
                    <a:lnTo>
                      <a:pt x="1883002" y="453580"/>
                    </a:lnTo>
                    <a:lnTo>
                      <a:pt x="1886404" y="450404"/>
                    </a:lnTo>
                    <a:lnTo>
                      <a:pt x="1889806" y="447681"/>
                    </a:lnTo>
                    <a:lnTo>
                      <a:pt x="1893208" y="444732"/>
                    </a:lnTo>
                    <a:lnTo>
                      <a:pt x="1896610" y="442237"/>
                    </a:lnTo>
                    <a:lnTo>
                      <a:pt x="1900465" y="439968"/>
                    </a:lnTo>
                    <a:lnTo>
                      <a:pt x="1904320" y="437926"/>
                    </a:lnTo>
                    <a:lnTo>
                      <a:pt x="1908176" y="435885"/>
                    </a:lnTo>
                    <a:lnTo>
                      <a:pt x="1912031" y="434070"/>
                    </a:lnTo>
                    <a:lnTo>
                      <a:pt x="1916113" y="432482"/>
                    </a:lnTo>
                    <a:lnTo>
                      <a:pt x="1920195" y="430894"/>
                    </a:lnTo>
                    <a:lnTo>
                      <a:pt x="1924504" y="429986"/>
                    </a:lnTo>
                    <a:lnTo>
                      <a:pt x="1928813" y="428852"/>
                    </a:lnTo>
                    <a:lnTo>
                      <a:pt x="1932895" y="428172"/>
                    </a:lnTo>
                    <a:lnTo>
                      <a:pt x="1937204" y="427491"/>
                    </a:lnTo>
                    <a:lnTo>
                      <a:pt x="1941513" y="427037"/>
                    </a:lnTo>
                    <a:lnTo>
                      <a:pt x="1945595" y="427037"/>
                    </a:lnTo>
                    <a:lnTo>
                      <a:pt x="1950131" y="427037"/>
                    </a:lnTo>
                    <a:lnTo>
                      <a:pt x="1954440" y="427264"/>
                    </a:lnTo>
                    <a:lnTo>
                      <a:pt x="1958749" y="427945"/>
                    </a:lnTo>
                    <a:lnTo>
                      <a:pt x="1963058" y="428398"/>
                    </a:lnTo>
                    <a:lnTo>
                      <a:pt x="1967140" y="429306"/>
                    </a:lnTo>
                    <a:lnTo>
                      <a:pt x="1971676" y="430440"/>
                    </a:lnTo>
                    <a:lnTo>
                      <a:pt x="1975758" y="431574"/>
                    </a:lnTo>
                    <a:lnTo>
                      <a:pt x="1980067" y="433162"/>
                    </a:lnTo>
                    <a:lnTo>
                      <a:pt x="1984149" y="434977"/>
                    </a:lnTo>
                    <a:lnTo>
                      <a:pt x="1988004" y="437019"/>
                    </a:lnTo>
                    <a:lnTo>
                      <a:pt x="1992086" y="439061"/>
                    </a:lnTo>
                    <a:lnTo>
                      <a:pt x="1995942" y="441783"/>
                    </a:lnTo>
                    <a:lnTo>
                      <a:pt x="1999797" y="444279"/>
                    </a:lnTo>
                    <a:lnTo>
                      <a:pt x="2003426" y="447001"/>
                    </a:lnTo>
                    <a:lnTo>
                      <a:pt x="2007054" y="449950"/>
                    </a:lnTo>
                    <a:lnTo>
                      <a:pt x="2010229" y="453126"/>
                    </a:lnTo>
                    <a:lnTo>
                      <a:pt x="2013404" y="456302"/>
                    </a:lnTo>
                    <a:lnTo>
                      <a:pt x="2016126" y="459705"/>
                    </a:lnTo>
                    <a:lnTo>
                      <a:pt x="2019074" y="463335"/>
                    </a:lnTo>
                    <a:lnTo>
                      <a:pt x="2021569" y="466738"/>
                    </a:lnTo>
                    <a:lnTo>
                      <a:pt x="2023836" y="470367"/>
                    </a:lnTo>
                    <a:lnTo>
                      <a:pt x="2025877" y="474224"/>
                    </a:lnTo>
                    <a:lnTo>
                      <a:pt x="2027919" y="478080"/>
                    </a:lnTo>
                    <a:lnTo>
                      <a:pt x="2029733" y="482164"/>
                    </a:lnTo>
                    <a:lnTo>
                      <a:pt x="2031320" y="486021"/>
                    </a:lnTo>
                    <a:lnTo>
                      <a:pt x="2032908" y="490104"/>
                    </a:lnTo>
                    <a:lnTo>
                      <a:pt x="2033815" y="494641"/>
                    </a:lnTo>
                    <a:lnTo>
                      <a:pt x="2034949" y="498725"/>
                    </a:lnTo>
                    <a:lnTo>
                      <a:pt x="2035629" y="503035"/>
                    </a:lnTo>
                    <a:lnTo>
                      <a:pt x="2036310" y="507118"/>
                    </a:lnTo>
                    <a:lnTo>
                      <a:pt x="2036763" y="511429"/>
                    </a:lnTo>
                    <a:lnTo>
                      <a:pt x="2036763" y="515739"/>
                    </a:lnTo>
                    <a:lnTo>
                      <a:pt x="2036763" y="520276"/>
                    </a:lnTo>
                    <a:lnTo>
                      <a:pt x="2036536" y="524586"/>
                    </a:lnTo>
                    <a:lnTo>
                      <a:pt x="2035856" y="528670"/>
                    </a:lnTo>
                    <a:lnTo>
                      <a:pt x="2035402" y="532980"/>
                    </a:lnTo>
                    <a:lnTo>
                      <a:pt x="2034495" y="537291"/>
                    </a:lnTo>
                    <a:lnTo>
                      <a:pt x="2033361" y="541374"/>
                    </a:lnTo>
                    <a:lnTo>
                      <a:pt x="2032001" y="545911"/>
                    </a:lnTo>
                    <a:lnTo>
                      <a:pt x="2030640" y="549995"/>
                    </a:lnTo>
                    <a:lnTo>
                      <a:pt x="2028826" y="554078"/>
                    </a:lnTo>
                    <a:lnTo>
                      <a:pt x="2026785" y="558162"/>
                    </a:lnTo>
                    <a:lnTo>
                      <a:pt x="2024744" y="562018"/>
                    </a:lnTo>
                    <a:lnTo>
                      <a:pt x="2022022" y="566102"/>
                    </a:lnTo>
                    <a:lnTo>
                      <a:pt x="2019527" y="569731"/>
                    </a:lnTo>
                    <a:lnTo>
                      <a:pt x="2004333" y="590376"/>
                    </a:lnTo>
                    <a:lnTo>
                      <a:pt x="1989138" y="610112"/>
                    </a:lnTo>
                    <a:lnTo>
                      <a:pt x="1973490" y="629168"/>
                    </a:lnTo>
                    <a:lnTo>
                      <a:pt x="1958069" y="647317"/>
                    </a:lnTo>
                    <a:lnTo>
                      <a:pt x="1942420" y="664785"/>
                    </a:lnTo>
                    <a:lnTo>
                      <a:pt x="1926999" y="681346"/>
                    </a:lnTo>
                    <a:lnTo>
                      <a:pt x="1911351" y="697226"/>
                    </a:lnTo>
                    <a:lnTo>
                      <a:pt x="1895702" y="712425"/>
                    </a:lnTo>
                    <a:lnTo>
                      <a:pt x="1880054" y="726718"/>
                    </a:lnTo>
                    <a:lnTo>
                      <a:pt x="1864179" y="740329"/>
                    </a:lnTo>
                    <a:lnTo>
                      <a:pt x="1848531" y="753033"/>
                    </a:lnTo>
                    <a:lnTo>
                      <a:pt x="1832656" y="765510"/>
                    </a:lnTo>
                    <a:lnTo>
                      <a:pt x="1817008" y="776853"/>
                    </a:lnTo>
                    <a:lnTo>
                      <a:pt x="1801133" y="787743"/>
                    </a:lnTo>
                    <a:lnTo>
                      <a:pt x="1785258" y="797724"/>
                    </a:lnTo>
                    <a:lnTo>
                      <a:pt x="1769156" y="807252"/>
                    </a:lnTo>
                    <a:lnTo>
                      <a:pt x="1753508" y="816100"/>
                    </a:lnTo>
                    <a:lnTo>
                      <a:pt x="1737633" y="824267"/>
                    </a:lnTo>
                    <a:lnTo>
                      <a:pt x="1721985" y="831526"/>
                    </a:lnTo>
                    <a:lnTo>
                      <a:pt x="1706336" y="838559"/>
                    </a:lnTo>
                    <a:lnTo>
                      <a:pt x="1690688" y="844684"/>
                    </a:lnTo>
                    <a:lnTo>
                      <a:pt x="1675040" y="850356"/>
                    </a:lnTo>
                    <a:lnTo>
                      <a:pt x="1659392" y="855120"/>
                    </a:lnTo>
                    <a:lnTo>
                      <a:pt x="1644197" y="859657"/>
                    </a:lnTo>
                    <a:lnTo>
                      <a:pt x="1628776" y="863513"/>
                    </a:lnTo>
                    <a:lnTo>
                      <a:pt x="1613581" y="866689"/>
                    </a:lnTo>
                    <a:lnTo>
                      <a:pt x="1598386" y="869639"/>
                    </a:lnTo>
                    <a:lnTo>
                      <a:pt x="1583645" y="871680"/>
                    </a:lnTo>
                    <a:lnTo>
                      <a:pt x="1568677" y="873495"/>
                    </a:lnTo>
                    <a:lnTo>
                      <a:pt x="1554163" y="874403"/>
                    </a:lnTo>
                    <a:lnTo>
                      <a:pt x="1539649" y="875310"/>
                    </a:lnTo>
                    <a:lnTo>
                      <a:pt x="1525361" y="875537"/>
                    </a:lnTo>
                    <a:lnTo>
                      <a:pt x="1524227" y="875537"/>
                    </a:lnTo>
                    <a:lnTo>
                      <a:pt x="1509713" y="875310"/>
                    </a:lnTo>
                    <a:lnTo>
                      <a:pt x="1495199" y="874403"/>
                    </a:lnTo>
                    <a:lnTo>
                      <a:pt x="1480911" y="873495"/>
                    </a:lnTo>
                    <a:lnTo>
                      <a:pt x="1466851" y="871907"/>
                    </a:lnTo>
                    <a:lnTo>
                      <a:pt x="1453243" y="870092"/>
                    </a:lnTo>
                    <a:lnTo>
                      <a:pt x="1439636" y="867824"/>
                    </a:lnTo>
                    <a:lnTo>
                      <a:pt x="1426709" y="865101"/>
                    </a:lnTo>
                    <a:lnTo>
                      <a:pt x="1413783" y="862152"/>
                    </a:lnTo>
                    <a:lnTo>
                      <a:pt x="1401309" y="858976"/>
                    </a:lnTo>
                    <a:lnTo>
                      <a:pt x="1389290" y="855346"/>
                    </a:lnTo>
                    <a:lnTo>
                      <a:pt x="1377043" y="851944"/>
                    </a:lnTo>
                    <a:lnTo>
                      <a:pt x="1365477" y="848087"/>
                    </a:lnTo>
                    <a:lnTo>
                      <a:pt x="1354365" y="844004"/>
                    </a:lnTo>
                    <a:lnTo>
                      <a:pt x="1343252" y="839466"/>
                    </a:lnTo>
                    <a:lnTo>
                      <a:pt x="1332593" y="835156"/>
                    </a:lnTo>
                    <a:lnTo>
                      <a:pt x="1322161" y="830619"/>
                    </a:lnTo>
                    <a:lnTo>
                      <a:pt x="1322161" y="1223311"/>
                    </a:lnTo>
                    <a:lnTo>
                      <a:pt x="1322161" y="1436332"/>
                    </a:lnTo>
                    <a:lnTo>
                      <a:pt x="1322161" y="2402750"/>
                    </a:lnTo>
                    <a:lnTo>
                      <a:pt x="1321934" y="2410009"/>
                    </a:lnTo>
                    <a:lnTo>
                      <a:pt x="1321481" y="2416815"/>
                    </a:lnTo>
                    <a:lnTo>
                      <a:pt x="1320801" y="2423848"/>
                    </a:lnTo>
                    <a:lnTo>
                      <a:pt x="1319440" y="2430880"/>
                    </a:lnTo>
                    <a:lnTo>
                      <a:pt x="1317852" y="2437459"/>
                    </a:lnTo>
                    <a:lnTo>
                      <a:pt x="1316038" y="2444038"/>
                    </a:lnTo>
                    <a:lnTo>
                      <a:pt x="1313770" y="2450617"/>
                    </a:lnTo>
                    <a:lnTo>
                      <a:pt x="1311276" y="2456969"/>
                    </a:lnTo>
                    <a:lnTo>
                      <a:pt x="1308554" y="2463094"/>
                    </a:lnTo>
                    <a:lnTo>
                      <a:pt x="1305606" y="2468992"/>
                    </a:lnTo>
                    <a:lnTo>
                      <a:pt x="1302204" y="2474891"/>
                    </a:lnTo>
                    <a:lnTo>
                      <a:pt x="1298349" y="2480562"/>
                    </a:lnTo>
                    <a:lnTo>
                      <a:pt x="1294493" y="2486007"/>
                    </a:lnTo>
                    <a:lnTo>
                      <a:pt x="1290411" y="2490998"/>
                    </a:lnTo>
                    <a:lnTo>
                      <a:pt x="1286102" y="2496215"/>
                    </a:lnTo>
                    <a:lnTo>
                      <a:pt x="1281567" y="2500979"/>
                    </a:lnTo>
                    <a:lnTo>
                      <a:pt x="1276804" y="2505744"/>
                    </a:lnTo>
                    <a:lnTo>
                      <a:pt x="1271815" y="2510054"/>
                    </a:lnTo>
                    <a:lnTo>
                      <a:pt x="1266372" y="2514137"/>
                    </a:lnTo>
                    <a:lnTo>
                      <a:pt x="1260929" y="2517994"/>
                    </a:lnTo>
                    <a:lnTo>
                      <a:pt x="1255259" y="2521624"/>
                    </a:lnTo>
                    <a:lnTo>
                      <a:pt x="1249590" y="2525026"/>
                    </a:lnTo>
                    <a:lnTo>
                      <a:pt x="1243467" y="2527976"/>
                    </a:lnTo>
                    <a:lnTo>
                      <a:pt x="1237343" y="2530925"/>
                    </a:lnTo>
                    <a:lnTo>
                      <a:pt x="1231220" y="2533193"/>
                    </a:lnTo>
                    <a:lnTo>
                      <a:pt x="1224643" y="2535462"/>
                    </a:lnTo>
                    <a:lnTo>
                      <a:pt x="1218067" y="2537277"/>
                    </a:lnTo>
                    <a:lnTo>
                      <a:pt x="1211490" y="2538865"/>
                    </a:lnTo>
                    <a:lnTo>
                      <a:pt x="1204459" y="2539999"/>
                    </a:lnTo>
                    <a:lnTo>
                      <a:pt x="1197656" y="2541133"/>
                    </a:lnTo>
                    <a:lnTo>
                      <a:pt x="1190399" y="2541587"/>
                    </a:lnTo>
                    <a:lnTo>
                      <a:pt x="1183142" y="2541587"/>
                    </a:lnTo>
                    <a:lnTo>
                      <a:pt x="1176111" y="2541587"/>
                    </a:lnTo>
                    <a:lnTo>
                      <a:pt x="1169081" y="2541133"/>
                    </a:lnTo>
                    <a:lnTo>
                      <a:pt x="1162277" y="2539999"/>
                    </a:lnTo>
                    <a:lnTo>
                      <a:pt x="1155247" y="2538865"/>
                    </a:lnTo>
                    <a:lnTo>
                      <a:pt x="1148670" y="2537277"/>
                    </a:lnTo>
                    <a:lnTo>
                      <a:pt x="1141867" y="2535462"/>
                    </a:lnTo>
                    <a:lnTo>
                      <a:pt x="1135517" y="2533193"/>
                    </a:lnTo>
                    <a:lnTo>
                      <a:pt x="1129393" y="2530925"/>
                    </a:lnTo>
                    <a:lnTo>
                      <a:pt x="1123270" y="2527976"/>
                    </a:lnTo>
                    <a:lnTo>
                      <a:pt x="1117147" y="2525026"/>
                    </a:lnTo>
                    <a:lnTo>
                      <a:pt x="1111477" y="2521624"/>
                    </a:lnTo>
                    <a:lnTo>
                      <a:pt x="1105808" y="2517994"/>
                    </a:lnTo>
                    <a:lnTo>
                      <a:pt x="1100138" y="2514137"/>
                    </a:lnTo>
                    <a:lnTo>
                      <a:pt x="1094922" y="2510054"/>
                    </a:lnTo>
                    <a:lnTo>
                      <a:pt x="1089933" y="2505744"/>
                    </a:lnTo>
                    <a:lnTo>
                      <a:pt x="1084943" y="2500979"/>
                    </a:lnTo>
                    <a:lnTo>
                      <a:pt x="1080408" y="2496215"/>
                    </a:lnTo>
                    <a:lnTo>
                      <a:pt x="1076099" y="2490998"/>
                    </a:lnTo>
                    <a:lnTo>
                      <a:pt x="1072017" y="2486007"/>
                    </a:lnTo>
                    <a:lnTo>
                      <a:pt x="1068161" y="2480562"/>
                    </a:lnTo>
                    <a:lnTo>
                      <a:pt x="1064533" y="2474891"/>
                    </a:lnTo>
                    <a:lnTo>
                      <a:pt x="1061131" y="2468992"/>
                    </a:lnTo>
                    <a:lnTo>
                      <a:pt x="1058183" y="2463094"/>
                    </a:lnTo>
                    <a:lnTo>
                      <a:pt x="1055234" y="2456969"/>
                    </a:lnTo>
                    <a:lnTo>
                      <a:pt x="1052967" y="2450617"/>
                    </a:lnTo>
                    <a:lnTo>
                      <a:pt x="1050699" y="2444038"/>
                    </a:lnTo>
                    <a:lnTo>
                      <a:pt x="1048884" y="2437459"/>
                    </a:lnTo>
                    <a:lnTo>
                      <a:pt x="1047297" y="2430880"/>
                    </a:lnTo>
                    <a:lnTo>
                      <a:pt x="1046163" y="2423848"/>
                    </a:lnTo>
                    <a:lnTo>
                      <a:pt x="1045256" y="2416815"/>
                    </a:lnTo>
                    <a:lnTo>
                      <a:pt x="1044575" y="2410009"/>
                    </a:lnTo>
                    <a:lnTo>
                      <a:pt x="1044575" y="2402750"/>
                    </a:lnTo>
                    <a:lnTo>
                      <a:pt x="1044575" y="1523218"/>
                    </a:lnTo>
                    <a:lnTo>
                      <a:pt x="992415" y="1523218"/>
                    </a:lnTo>
                    <a:lnTo>
                      <a:pt x="992415" y="2402750"/>
                    </a:lnTo>
                    <a:lnTo>
                      <a:pt x="992188" y="2410009"/>
                    </a:lnTo>
                    <a:lnTo>
                      <a:pt x="991734" y="2416815"/>
                    </a:lnTo>
                    <a:lnTo>
                      <a:pt x="990600" y="2423848"/>
                    </a:lnTo>
                    <a:lnTo>
                      <a:pt x="989693" y="2430880"/>
                    </a:lnTo>
                    <a:lnTo>
                      <a:pt x="988106" y="2437459"/>
                    </a:lnTo>
                    <a:lnTo>
                      <a:pt x="986065" y="2444038"/>
                    </a:lnTo>
                    <a:lnTo>
                      <a:pt x="984024" y="2450617"/>
                    </a:lnTo>
                    <a:lnTo>
                      <a:pt x="981529" y="2456969"/>
                    </a:lnTo>
                    <a:lnTo>
                      <a:pt x="978581" y="2463094"/>
                    </a:lnTo>
                    <a:lnTo>
                      <a:pt x="975633" y="2468992"/>
                    </a:lnTo>
                    <a:lnTo>
                      <a:pt x="972231" y="2474891"/>
                    </a:lnTo>
                    <a:lnTo>
                      <a:pt x="968602" y="2480562"/>
                    </a:lnTo>
                    <a:lnTo>
                      <a:pt x="964747" y="2486007"/>
                    </a:lnTo>
                    <a:lnTo>
                      <a:pt x="960665" y="2490998"/>
                    </a:lnTo>
                    <a:lnTo>
                      <a:pt x="956356" y="2496215"/>
                    </a:lnTo>
                    <a:lnTo>
                      <a:pt x="951593" y="2500979"/>
                    </a:lnTo>
                    <a:lnTo>
                      <a:pt x="946831" y="2505744"/>
                    </a:lnTo>
                    <a:lnTo>
                      <a:pt x="941841" y="2510054"/>
                    </a:lnTo>
                    <a:lnTo>
                      <a:pt x="936625" y="2514137"/>
                    </a:lnTo>
                    <a:lnTo>
                      <a:pt x="931183" y="2517994"/>
                    </a:lnTo>
                    <a:lnTo>
                      <a:pt x="925513" y="2521624"/>
                    </a:lnTo>
                    <a:lnTo>
                      <a:pt x="919616" y="2525026"/>
                    </a:lnTo>
                    <a:lnTo>
                      <a:pt x="913720" y="2527976"/>
                    </a:lnTo>
                    <a:lnTo>
                      <a:pt x="907597" y="2530925"/>
                    </a:lnTo>
                    <a:lnTo>
                      <a:pt x="901247" y="2533193"/>
                    </a:lnTo>
                    <a:lnTo>
                      <a:pt x="894670" y="2535462"/>
                    </a:lnTo>
                    <a:lnTo>
                      <a:pt x="888093" y="2537277"/>
                    </a:lnTo>
                    <a:lnTo>
                      <a:pt x="881516" y="2538865"/>
                    </a:lnTo>
                    <a:lnTo>
                      <a:pt x="874486" y="2539999"/>
                    </a:lnTo>
                    <a:lnTo>
                      <a:pt x="867456" y="2541133"/>
                    </a:lnTo>
                    <a:lnTo>
                      <a:pt x="860652" y="2541587"/>
                    </a:lnTo>
                    <a:lnTo>
                      <a:pt x="853395" y="2541587"/>
                    </a:lnTo>
                    <a:lnTo>
                      <a:pt x="846365" y="2541587"/>
                    </a:lnTo>
                    <a:lnTo>
                      <a:pt x="839334" y="2541133"/>
                    </a:lnTo>
                    <a:lnTo>
                      <a:pt x="832077" y="2539999"/>
                    </a:lnTo>
                    <a:lnTo>
                      <a:pt x="825500" y="2538865"/>
                    </a:lnTo>
                    <a:lnTo>
                      <a:pt x="818924" y="2537277"/>
                    </a:lnTo>
                    <a:lnTo>
                      <a:pt x="812120" y="2535462"/>
                    </a:lnTo>
                    <a:lnTo>
                      <a:pt x="805770" y="2533193"/>
                    </a:lnTo>
                    <a:lnTo>
                      <a:pt x="799420" y="2530925"/>
                    </a:lnTo>
                    <a:lnTo>
                      <a:pt x="793297" y="2527976"/>
                    </a:lnTo>
                    <a:lnTo>
                      <a:pt x="787400" y="2525026"/>
                    </a:lnTo>
                    <a:lnTo>
                      <a:pt x="781504" y="2521624"/>
                    </a:lnTo>
                    <a:lnTo>
                      <a:pt x="775834" y="2517994"/>
                    </a:lnTo>
                    <a:lnTo>
                      <a:pt x="770391" y="2514137"/>
                    </a:lnTo>
                    <a:lnTo>
                      <a:pt x="764949" y="2510054"/>
                    </a:lnTo>
                    <a:lnTo>
                      <a:pt x="760186" y="2505744"/>
                    </a:lnTo>
                    <a:lnTo>
                      <a:pt x="755197" y="2500979"/>
                    </a:lnTo>
                    <a:lnTo>
                      <a:pt x="750661" y="2496215"/>
                    </a:lnTo>
                    <a:lnTo>
                      <a:pt x="746352" y="2490998"/>
                    </a:lnTo>
                    <a:lnTo>
                      <a:pt x="742043" y="2486007"/>
                    </a:lnTo>
                    <a:lnTo>
                      <a:pt x="738415" y="2480562"/>
                    </a:lnTo>
                    <a:lnTo>
                      <a:pt x="734786" y="2474891"/>
                    </a:lnTo>
                    <a:lnTo>
                      <a:pt x="731384" y="2468992"/>
                    </a:lnTo>
                    <a:lnTo>
                      <a:pt x="728209" y="2463094"/>
                    </a:lnTo>
                    <a:lnTo>
                      <a:pt x="725488" y="2456969"/>
                    </a:lnTo>
                    <a:lnTo>
                      <a:pt x="722993" y="2450617"/>
                    </a:lnTo>
                    <a:lnTo>
                      <a:pt x="720952" y="2444038"/>
                    </a:lnTo>
                    <a:lnTo>
                      <a:pt x="718911" y="2437459"/>
                    </a:lnTo>
                    <a:lnTo>
                      <a:pt x="717324" y="2430880"/>
                    </a:lnTo>
                    <a:lnTo>
                      <a:pt x="716190" y="2423848"/>
                    </a:lnTo>
                    <a:lnTo>
                      <a:pt x="715282" y="2416815"/>
                    </a:lnTo>
                    <a:lnTo>
                      <a:pt x="714602" y="2410009"/>
                    </a:lnTo>
                    <a:lnTo>
                      <a:pt x="714375" y="2402750"/>
                    </a:lnTo>
                    <a:lnTo>
                      <a:pt x="714375" y="1436332"/>
                    </a:lnTo>
                    <a:lnTo>
                      <a:pt x="714375" y="1223311"/>
                    </a:lnTo>
                    <a:lnTo>
                      <a:pt x="714375" y="830619"/>
                    </a:lnTo>
                    <a:lnTo>
                      <a:pt x="704170" y="835156"/>
                    </a:lnTo>
                    <a:lnTo>
                      <a:pt x="693511" y="839466"/>
                    </a:lnTo>
                    <a:lnTo>
                      <a:pt x="682625" y="844004"/>
                    </a:lnTo>
                    <a:lnTo>
                      <a:pt x="671286" y="848087"/>
                    </a:lnTo>
                    <a:lnTo>
                      <a:pt x="659493" y="851944"/>
                    </a:lnTo>
                    <a:lnTo>
                      <a:pt x="647700" y="855346"/>
                    </a:lnTo>
                    <a:lnTo>
                      <a:pt x="635454" y="858976"/>
                    </a:lnTo>
                    <a:lnTo>
                      <a:pt x="622981" y="862152"/>
                    </a:lnTo>
                    <a:lnTo>
                      <a:pt x="610054" y="865101"/>
                    </a:lnTo>
                    <a:lnTo>
                      <a:pt x="596900" y="867824"/>
                    </a:lnTo>
                    <a:lnTo>
                      <a:pt x="583747" y="870092"/>
                    </a:lnTo>
                    <a:lnTo>
                      <a:pt x="569913" y="871907"/>
                    </a:lnTo>
                    <a:lnTo>
                      <a:pt x="556079" y="873495"/>
                    </a:lnTo>
                    <a:lnTo>
                      <a:pt x="541565" y="874403"/>
                    </a:lnTo>
                    <a:lnTo>
                      <a:pt x="527277" y="875310"/>
                    </a:lnTo>
                    <a:lnTo>
                      <a:pt x="512309" y="875537"/>
                    </a:lnTo>
                    <a:lnTo>
                      <a:pt x="511402" y="875537"/>
                    </a:lnTo>
                    <a:lnTo>
                      <a:pt x="497341" y="875310"/>
                    </a:lnTo>
                    <a:lnTo>
                      <a:pt x="482600" y="874403"/>
                    </a:lnTo>
                    <a:lnTo>
                      <a:pt x="468086" y="873495"/>
                    </a:lnTo>
                    <a:lnTo>
                      <a:pt x="453118" y="871680"/>
                    </a:lnTo>
                    <a:lnTo>
                      <a:pt x="438150" y="869639"/>
                    </a:lnTo>
                    <a:lnTo>
                      <a:pt x="423182" y="866689"/>
                    </a:lnTo>
                    <a:lnTo>
                      <a:pt x="407988" y="863513"/>
                    </a:lnTo>
                    <a:lnTo>
                      <a:pt x="392566" y="859657"/>
                    </a:lnTo>
                    <a:lnTo>
                      <a:pt x="377145" y="855120"/>
                    </a:lnTo>
                    <a:lnTo>
                      <a:pt x="361497" y="850356"/>
                    </a:lnTo>
                    <a:lnTo>
                      <a:pt x="345848" y="844684"/>
                    </a:lnTo>
                    <a:lnTo>
                      <a:pt x="330200" y="838559"/>
                    </a:lnTo>
                    <a:lnTo>
                      <a:pt x="314552" y="831526"/>
                    </a:lnTo>
                    <a:lnTo>
                      <a:pt x="298904" y="824267"/>
                    </a:lnTo>
                    <a:lnTo>
                      <a:pt x="283029" y="816100"/>
                    </a:lnTo>
                    <a:lnTo>
                      <a:pt x="267381" y="807252"/>
                    </a:lnTo>
                    <a:lnTo>
                      <a:pt x="251506" y="797724"/>
                    </a:lnTo>
                    <a:lnTo>
                      <a:pt x="235631" y="787743"/>
                    </a:lnTo>
                    <a:lnTo>
                      <a:pt x="219982" y="776853"/>
                    </a:lnTo>
                    <a:lnTo>
                      <a:pt x="204107" y="765510"/>
                    </a:lnTo>
                    <a:lnTo>
                      <a:pt x="188232" y="753033"/>
                    </a:lnTo>
                    <a:lnTo>
                      <a:pt x="172584" y="740329"/>
                    </a:lnTo>
                    <a:lnTo>
                      <a:pt x="156936" y="726718"/>
                    </a:lnTo>
                    <a:lnTo>
                      <a:pt x="141061" y="712425"/>
                    </a:lnTo>
                    <a:lnTo>
                      <a:pt x="125413" y="697226"/>
                    </a:lnTo>
                    <a:lnTo>
                      <a:pt x="109991" y="681346"/>
                    </a:lnTo>
                    <a:lnTo>
                      <a:pt x="94343" y="664785"/>
                    </a:lnTo>
                    <a:lnTo>
                      <a:pt x="78695" y="647317"/>
                    </a:lnTo>
                    <a:lnTo>
                      <a:pt x="63273" y="629168"/>
                    </a:lnTo>
                    <a:lnTo>
                      <a:pt x="47852" y="610112"/>
                    </a:lnTo>
                    <a:lnTo>
                      <a:pt x="32657" y="590376"/>
                    </a:lnTo>
                    <a:lnTo>
                      <a:pt x="17236" y="569731"/>
                    </a:lnTo>
                    <a:lnTo>
                      <a:pt x="14514" y="566102"/>
                    </a:lnTo>
                    <a:lnTo>
                      <a:pt x="12247" y="562018"/>
                    </a:lnTo>
                    <a:lnTo>
                      <a:pt x="9979" y="558162"/>
                    </a:lnTo>
                    <a:lnTo>
                      <a:pt x="7938" y="554078"/>
                    </a:lnTo>
                    <a:lnTo>
                      <a:pt x="6350" y="549995"/>
                    </a:lnTo>
                    <a:lnTo>
                      <a:pt x="4763" y="545911"/>
                    </a:lnTo>
                    <a:lnTo>
                      <a:pt x="3402" y="541374"/>
                    </a:lnTo>
                    <a:lnTo>
                      <a:pt x="2268" y="537291"/>
                    </a:lnTo>
                    <a:lnTo>
                      <a:pt x="1588" y="532980"/>
                    </a:lnTo>
                    <a:lnTo>
                      <a:pt x="680" y="528670"/>
                    </a:lnTo>
                    <a:lnTo>
                      <a:pt x="227" y="524586"/>
                    </a:lnTo>
                    <a:lnTo>
                      <a:pt x="0" y="520276"/>
                    </a:lnTo>
                    <a:lnTo>
                      <a:pt x="0" y="515739"/>
                    </a:lnTo>
                    <a:lnTo>
                      <a:pt x="227" y="511429"/>
                    </a:lnTo>
                    <a:lnTo>
                      <a:pt x="454" y="507118"/>
                    </a:lnTo>
                    <a:lnTo>
                      <a:pt x="907" y="503035"/>
                    </a:lnTo>
                    <a:lnTo>
                      <a:pt x="1814" y="498725"/>
                    </a:lnTo>
                    <a:lnTo>
                      <a:pt x="2722" y="494641"/>
                    </a:lnTo>
                    <a:lnTo>
                      <a:pt x="4082" y="490331"/>
                    </a:lnTo>
                    <a:lnTo>
                      <a:pt x="5443" y="486247"/>
                    </a:lnTo>
                    <a:lnTo>
                      <a:pt x="6804" y="482164"/>
                    </a:lnTo>
                    <a:lnTo>
                      <a:pt x="8618" y="478080"/>
                    </a:lnTo>
                    <a:lnTo>
                      <a:pt x="10659" y="474224"/>
                    </a:lnTo>
                    <a:lnTo>
                      <a:pt x="12700" y="470367"/>
                    </a:lnTo>
                    <a:lnTo>
                      <a:pt x="15422" y="466738"/>
                    </a:lnTo>
                    <a:lnTo>
                      <a:pt x="17689" y="463335"/>
                    </a:lnTo>
                    <a:lnTo>
                      <a:pt x="20411" y="459705"/>
                    </a:lnTo>
                    <a:lnTo>
                      <a:pt x="23586" y="456302"/>
                    </a:lnTo>
                    <a:lnTo>
                      <a:pt x="26761" y="453126"/>
                    </a:lnTo>
                    <a:lnTo>
                      <a:pt x="29936" y="449950"/>
                    </a:lnTo>
                    <a:lnTo>
                      <a:pt x="33338" y="447001"/>
                    </a:lnTo>
                    <a:lnTo>
                      <a:pt x="36966" y="444279"/>
                    </a:lnTo>
                    <a:lnTo>
                      <a:pt x="40822" y="441783"/>
                    </a:lnTo>
                    <a:lnTo>
                      <a:pt x="44677" y="439061"/>
                    </a:lnTo>
                    <a:lnTo>
                      <a:pt x="48759" y="437019"/>
                    </a:lnTo>
                    <a:lnTo>
                      <a:pt x="52841" y="434977"/>
                    </a:lnTo>
                    <a:lnTo>
                      <a:pt x="56923" y="433162"/>
                    </a:lnTo>
                    <a:lnTo>
                      <a:pt x="61005" y="431574"/>
                    </a:lnTo>
                    <a:lnTo>
                      <a:pt x="65088" y="430440"/>
                    </a:lnTo>
                    <a:lnTo>
                      <a:pt x="69397" y="429306"/>
                    </a:lnTo>
                    <a:lnTo>
                      <a:pt x="73932" y="428398"/>
                    </a:lnTo>
                    <a:lnTo>
                      <a:pt x="78014" y="427945"/>
                    </a:lnTo>
                    <a:lnTo>
                      <a:pt x="82323" y="427264"/>
                    </a:lnTo>
                    <a:lnTo>
                      <a:pt x="86632" y="427037"/>
                    </a:lnTo>
                    <a:close/>
                    <a:moveTo>
                      <a:pt x="1018040" y="0"/>
                    </a:moveTo>
                    <a:lnTo>
                      <a:pt x="1024379" y="227"/>
                    </a:lnTo>
                    <a:lnTo>
                      <a:pt x="1030491" y="681"/>
                    </a:lnTo>
                    <a:lnTo>
                      <a:pt x="1036830" y="908"/>
                    </a:lnTo>
                    <a:lnTo>
                      <a:pt x="1043168" y="1362"/>
                    </a:lnTo>
                    <a:lnTo>
                      <a:pt x="1049507" y="2044"/>
                    </a:lnTo>
                    <a:lnTo>
                      <a:pt x="1055846" y="3179"/>
                    </a:lnTo>
                    <a:lnTo>
                      <a:pt x="1062184" y="4087"/>
                    </a:lnTo>
                    <a:lnTo>
                      <a:pt x="1068523" y="5450"/>
                    </a:lnTo>
                    <a:lnTo>
                      <a:pt x="1075088" y="6812"/>
                    </a:lnTo>
                    <a:lnTo>
                      <a:pt x="1081200" y="8175"/>
                    </a:lnTo>
                    <a:lnTo>
                      <a:pt x="1087539" y="9992"/>
                    </a:lnTo>
                    <a:lnTo>
                      <a:pt x="1093651" y="11808"/>
                    </a:lnTo>
                    <a:lnTo>
                      <a:pt x="1099763" y="13852"/>
                    </a:lnTo>
                    <a:lnTo>
                      <a:pt x="1105649" y="15896"/>
                    </a:lnTo>
                    <a:lnTo>
                      <a:pt x="1111535" y="18394"/>
                    </a:lnTo>
                    <a:lnTo>
                      <a:pt x="1117421" y="20892"/>
                    </a:lnTo>
                    <a:lnTo>
                      <a:pt x="1123307" y="23390"/>
                    </a:lnTo>
                    <a:lnTo>
                      <a:pt x="1128966" y="25888"/>
                    </a:lnTo>
                    <a:lnTo>
                      <a:pt x="1134626" y="28840"/>
                    </a:lnTo>
                    <a:lnTo>
                      <a:pt x="1140059" y="31792"/>
                    </a:lnTo>
                    <a:lnTo>
                      <a:pt x="1145492" y="34972"/>
                    </a:lnTo>
                    <a:lnTo>
                      <a:pt x="1155905" y="41330"/>
                    </a:lnTo>
                    <a:lnTo>
                      <a:pt x="1166092" y="48597"/>
                    </a:lnTo>
                    <a:lnTo>
                      <a:pt x="1175827" y="56091"/>
                    </a:lnTo>
                    <a:lnTo>
                      <a:pt x="1185108" y="64039"/>
                    </a:lnTo>
                    <a:lnTo>
                      <a:pt x="1194163" y="72215"/>
                    </a:lnTo>
                    <a:lnTo>
                      <a:pt x="1202539" y="80844"/>
                    </a:lnTo>
                    <a:lnTo>
                      <a:pt x="1210689" y="90155"/>
                    </a:lnTo>
                    <a:lnTo>
                      <a:pt x="1218159" y="99693"/>
                    </a:lnTo>
                    <a:lnTo>
                      <a:pt x="1225177" y="109458"/>
                    </a:lnTo>
                    <a:lnTo>
                      <a:pt x="1231968" y="119450"/>
                    </a:lnTo>
                    <a:lnTo>
                      <a:pt x="1238081" y="129896"/>
                    </a:lnTo>
                    <a:lnTo>
                      <a:pt x="1243740" y="140796"/>
                    </a:lnTo>
                    <a:lnTo>
                      <a:pt x="1248721" y="151924"/>
                    </a:lnTo>
                    <a:lnTo>
                      <a:pt x="1253474" y="163051"/>
                    </a:lnTo>
                    <a:lnTo>
                      <a:pt x="1257549" y="174406"/>
                    </a:lnTo>
                    <a:lnTo>
                      <a:pt x="1261171" y="186214"/>
                    </a:lnTo>
                    <a:lnTo>
                      <a:pt x="1263888" y="198023"/>
                    </a:lnTo>
                    <a:lnTo>
                      <a:pt x="1266604" y="210059"/>
                    </a:lnTo>
                    <a:lnTo>
                      <a:pt x="1268189" y="222549"/>
                    </a:lnTo>
                    <a:lnTo>
                      <a:pt x="1269321" y="234812"/>
                    </a:lnTo>
                    <a:lnTo>
                      <a:pt x="1269774" y="240943"/>
                    </a:lnTo>
                    <a:lnTo>
                      <a:pt x="1270000" y="247302"/>
                    </a:lnTo>
                    <a:lnTo>
                      <a:pt x="1270000" y="253433"/>
                    </a:lnTo>
                    <a:lnTo>
                      <a:pt x="1270000" y="260019"/>
                    </a:lnTo>
                    <a:lnTo>
                      <a:pt x="1269774" y="266150"/>
                    </a:lnTo>
                    <a:lnTo>
                      <a:pt x="1269321" y="272509"/>
                    </a:lnTo>
                    <a:lnTo>
                      <a:pt x="1268868" y="278640"/>
                    </a:lnTo>
                    <a:lnTo>
                      <a:pt x="1267963" y="284999"/>
                    </a:lnTo>
                    <a:lnTo>
                      <a:pt x="1267057" y="291585"/>
                    </a:lnTo>
                    <a:lnTo>
                      <a:pt x="1265925" y="297943"/>
                    </a:lnTo>
                    <a:lnTo>
                      <a:pt x="1264793" y="304302"/>
                    </a:lnTo>
                    <a:lnTo>
                      <a:pt x="1263435" y="310660"/>
                    </a:lnTo>
                    <a:lnTo>
                      <a:pt x="1261850" y="317019"/>
                    </a:lnTo>
                    <a:lnTo>
                      <a:pt x="1260039" y="323377"/>
                    </a:lnTo>
                    <a:lnTo>
                      <a:pt x="1258228" y="329509"/>
                    </a:lnTo>
                    <a:lnTo>
                      <a:pt x="1256191" y="335640"/>
                    </a:lnTo>
                    <a:lnTo>
                      <a:pt x="1254154" y="341545"/>
                    </a:lnTo>
                    <a:lnTo>
                      <a:pt x="1251890" y="347449"/>
                    </a:lnTo>
                    <a:lnTo>
                      <a:pt x="1249400" y="353353"/>
                    </a:lnTo>
                    <a:lnTo>
                      <a:pt x="1246683" y="359031"/>
                    </a:lnTo>
                    <a:lnTo>
                      <a:pt x="1244193" y="364935"/>
                    </a:lnTo>
                    <a:lnTo>
                      <a:pt x="1241476" y="370385"/>
                    </a:lnTo>
                    <a:lnTo>
                      <a:pt x="1238307" y="376063"/>
                    </a:lnTo>
                    <a:lnTo>
                      <a:pt x="1235364" y="381286"/>
                    </a:lnTo>
                    <a:lnTo>
                      <a:pt x="1228799" y="391959"/>
                    </a:lnTo>
                    <a:lnTo>
                      <a:pt x="1222008" y="402178"/>
                    </a:lnTo>
                    <a:lnTo>
                      <a:pt x="1214311" y="411943"/>
                    </a:lnTo>
                    <a:lnTo>
                      <a:pt x="1206614" y="421254"/>
                    </a:lnTo>
                    <a:lnTo>
                      <a:pt x="1198238" y="430111"/>
                    </a:lnTo>
                    <a:lnTo>
                      <a:pt x="1189409" y="438740"/>
                    </a:lnTo>
                    <a:lnTo>
                      <a:pt x="1180580" y="446688"/>
                    </a:lnTo>
                    <a:lnTo>
                      <a:pt x="1171073" y="454409"/>
                    </a:lnTo>
                    <a:lnTo>
                      <a:pt x="1161112" y="461449"/>
                    </a:lnTo>
                    <a:lnTo>
                      <a:pt x="1151151" y="468262"/>
                    </a:lnTo>
                    <a:lnTo>
                      <a:pt x="1140511" y="474393"/>
                    </a:lnTo>
                    <a:lnTo>
                      <a:pt x="1129872" y="480071"/>
                    </a:lnTo>
                    <a:lnTo>
                      <a:pt x="1118779" y="485067"/>
                    </a:lnTo>
                    <a:lnTo>
                      <a:pt x="1107460" y="489836"/>
                    </a:lnTo>
                    <a:lnTo>
                      <a:pt x="1096368" y="493923"/>
                    </a:lnTo>
                    <a:lnTo>
                      <a:pt x="1084596" y="497557"/>
                    </a:lnTo>
                    <a:lnTo>
                      <a:pt x="1072598" y="500282"/>
                    </a:lnTo>
                    <a:lnTo>
                      <a:pt x="1060600" y="502553"/>
                    </a:lnTo>
                    <a:lnTo>
                      <a:pt x="1048375" y="504369"/>
                    </a:lnTo>
                    <a:lnTo>
                      <a:pt x="1036151" y="505732"/>
                    </a:lnTo>
                    <a:lnTo>
                      <a:pt x="1030038" y="506186"/>
                    </a:lnTo>
                    <a:lnTo>
                      <a:pt x="1023926" y="506186"/>
                    </a:lnTo>
                    <a:lnTo>
                      <a:pt x="1017361" y="506413"/>
                    </a:lnTo>
                    <a:lnTo>
                      <a:pt x="1011249" y="506186"/>
                    </a:lnTo>
                    <a:lnTo>
                      <a:pt x="1004910" y="505959"/>
                    </a:lnTo>
                    <a:lnTo>
                      <a:pt x="998572" y="505732"/>
                    </a:lnTo>
                    <a:lnTo>
                      <a:pt x="992233" y="505051"/>
                    </a:lnTo>
                    <a:lnTo>
                      <a:pt x="985895" y="504369"/>
                    </a:lnTo>
                    <a:lnTo>
                      <a:pt x="979556" y="503461"/>
                    </a:lnTo>
                    <a:lnTo>
                      <a:pt x="973217" y="502326"/>
                    </a:lnTo>
                    <a:lnTo>
                      <a:pt x="966879" y="500963"/>
                    </a:lnTo>
                    <a:lnTo>
                      <a:pt x="960540" y="499828"/>
                    </a:lnTo>
                    <a:lnTo>
                      <a:pt x="954202" y="498238"/>
                    </a:lnTo>
                    <a:lnTo>
                      <a:pt x="948089" y="496421"/>
                    </a:lnTo>
                    <a:lnTo>
                      <a:pt x="941977" y="494605"/>
                    </a:lnTo>
                    <a:lnTo>
                      <a:pt x="935865" y="492561"/>
                    </a:lnTo>
                    <a:lnTo>
                      <a:pt x="929526" y="490517"/>
                    </a:lnTo>
                    <a:lnTo>
                      <a:pt x="923640" y="488246"/>
                    </a:lnTo>
                    <a:lnTo>
                      <a:pt x="917755" y="485748"/>
                    </a:lnTo>
                    <a:lnTo>
                      <a:pt x="912095" y="483023"/>
                    </a:lnTo>
                    <a:lnTo>
                      <a:pt x="906662" y="480525"/>
                    </a:lnTo>
                    <a:lnTo>
                      <a:pt x="901002" y="477573"/>
                    </a:lnTo>
                    <a:lnTo>
                      <a:pt x="895343" y="474620"/>
                    </a:lnTo>
                    <a:lnTo>
                      <a:pt x="889910" y="471441"/>
                    </a:lnTo>
                    <a:lnTo>
                      <a:pt x="879496" y="465083"/>
                    </a:lnTo>
                    <a:lnTo>
                      <a:pt x="869536" y="457816"/>
                    </a:lnTo>
                    <a:lnTo>
                      <a:pt x="859802" y="450549"/>
                    </a:lnTo>
                    <a:lnTo>
                      <a:pt x="850294" y="442601"/>
                    </a:lnTo>
                    <a:lnTo>
                      <a:pt x="841238" y="434198"/>
                    </a:lnTo>
                    <a:lnTo>
                      <a:pt x="832862" y="425568"/>
                    </a:lnTo>
                    <a:lnTo>
                      <a:pt x="824939" y="416258"/>
                    </a:lnTo>
                    <a:lnTo>
                      <a:pt x="817242" y="407174"/>
                    </a:lnTo>
                    <a:lnTo>
                      <a:pt x="809998" y="396955"/>
                    </a:lnTo>
                    <a:lnTo>
                      <a:pt x="803433" y="386963"/>
                    </a:lnTo>
                    <a:lnTo>
                      <a:pt x="797321" y="376517"/>
                    </a:lnTo>
                    <a:lnTo>
                      <a:pt x="791661" y="365616"/>
                    </a:lnTo>
                    <a:lnTo>
                      <a:pt x="786455" y="354716"/>
                    </a:lnTo>
                    <a:lnTo>
                      <a:pt x="781927" y="343361"/>
                    </a:lnTo>
                    <a:lnTo>
                      <a:pt x="777852" y="332007"/>
                    </a:lnTo>
                    <a:lnTo>
                      <a:pt x="774457" y="320198"/>
                    </a:lnTo>
                    <a:lnTo>
                      <a:pt x="771514" y="308389"/>
                    </a:lnTo>
                    <a:lnTo>
                      <a:pt x="769024" y="296354"/>
                    </a:lnTo>
                    <a:lnTo>
                      <a:pt x="767213" y="284091"/>
                    </a:lnTo>
                    <a:lnTo>
                      <a:pt x="766533" y="277959"/>
                    </a:lnTo>
                    <a:lnTo>
                      <a:pt x="766081" y="271828"/>
                    </a:lnTo>
                    <a:lnTo>
                      <a:pt x="765854" y="265469"/>
                    </a:lnTo>
                    <a:lnTo>
                      <a:pt x="765628" y="259111"/>
                    </a:lnTo>
                    <a:lnTo>
                      <a:pt x="765175" y="252979"/>
                    </a:lnTo>
                    <a:lnTo>
                      <a:pt x="765628" y="246848"/>
                    </a:lnTo>
                    <a:lnTo>
                      <a:pt x="765854" y="240489"/>
                    </a:lnTo>
                    <a:lnTo>
                      <a:pt x="766081" y="233904"/>
                    </a:lnTo>
                    <a:lnTo>
                      <a:pt x="766760" y="227772"/>
                    </a:lnTo>
                    <a:lnTo>
                      <a:pt x="767213" y="221414"/>
                    </a:lnTo>
                    <a:lnTo>
                      <a:pt x="768344" y="215055"/>
                    </a:lnTo>
                    <a:lnTo>
                      <a:pt x="769250" y="208469"/>
                    </a:lnTo>
                    <a:lnTo>
                      <a:pt x="770608" y="202111"/>
                    </a:lnTo>
                    <a:lnTo>
                      <a:pt x="771966" y="195979"/>
                    </a:lnTo>
                    <a:lnTo>
                      <a:pt x="773551" y="189621"/>
                    </a:lnTo>
                    <a:lnTo>
                      <a:pt x="775136" y="183262"/>
                    </a:lnTo>
                    <a:lnTo>
                      <a:pt x="776947" y="176904"/>
                    </a:lnTo>
                    <a:lnTo>
                      <a:pt x="778984" y="170999"/>
                    </a:lnTo>
                    <a:lnTo>
                      <a:pt x="781474" y="164868"/>
                    </a:lnTo>
                    <a:lnTo>
                      <a:pt x="783512" y="158963"/>
                    </a:lnTo>
                    <a:lnTo>
                      <a:pt x="786002" y="153059"/>
                    </a:lnTo>
                    <a:lnTo>
                      <a:pt x="788492" y="147382"/>
                    </a:lnTo>
                    <a:lnTo>
                      <a:pt x="791209" y="141705"/>
                    </a:lnTo>
                    <a:lnTo>
                      <a:pt x="793925" y="136254"/>
                    </a:lnTo>
                    <a:lnTo>
                      <a:pt x="797095" y="130577"/>
                    </a:lnTo>
                    <a:lnTo>
                      <a:pt x="800037" y="125127"/>
                    </a:lnTo>
                    <a:lnTo>
                      <a:pt x="806376" y="114681"/>
                    </a:lnTo>
                    <a:lnTo>
                      <a:pt x="813620" y="104462"/>
                    </a:lnTo>
                    <a:lnTo>
                      <a:pt x="821091" y="94470"/>
                    </a:lnTo>
                    <a:lnTo>
                      <a:pt x="829014" y="85386"/>
                    </a:lnTo>
                    <a:lnTo>
                      <a:pt x="837164" y="76302"/>
                    </a:lnTo>
                    <a:lnTo>
                      <a:pt x="845992" y="67900"/>
                    </a:lnTo>
                    <a:lnTo>
                      <a:pt x="855048" y="59952"/>
                    </a:lnTo>
                    <a:lnTo>
                      <a:pt x="864555" y="52231"/>
                    </a:lnTo>
                    <a:lnTo>
                      <a:pt x="874290" y="44964"/>
                    </a:lnTo>
                    <a:lnTo>
                      <a:pt x="884477" y="38378"/>
                    </a:lnTo>
                    <a:lnTo>
                      <a:pt x="894890" y="32247"/>
                    </a:lnTo>
                    <a:lnTo>
                      <a:pt x="905530" y="26569"/>
                    </a:lnTo>
                    <a:lnTo>
                      <a:pt x="916623" y="21346"/>
                    </a:lnTo>
                    <a:lnTo>
                      <a:pt x="927715" y="16804"/>
                    </a:lnTo>
                    <a:lnTo>
                      <a:pt x="939261" y="12717"/>
                    </a:lnTo>
                    <a:lnTo>
                      <a:pt x="950806" y="9310"/>
                    </a:lnTo>
                    <a:lnTo>
                      <a:pt x="962804" y="6131"/>
                    </a:lnTo>
                    <a:lnTo>
                      <a:pt x="975028" y="3860"/>
                    </a:lnTo>
                    <a:lnTo>
                      <a:pt x="987026" y="2044"/>
                    </a:lnTo>
                    <a:lnTo>
                      <a:pt x="999251" y="908"/>
                    </a:lnTo>
                    <a:lnTo>
                      <a:pt x="1005363" y="227"/>
                    </a:lnTo>
                    <a:lnTo>
                      <a:pt x="1011702" y="227"/>
                    </a:lnTo>
                    <a:lnTo>
                      <a:pt x="101804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 defTabSz="1735582">
                  <a:defRPr/>
                </a:pPr>
                <a:endParaRPr lang="zh-CN" altLang="en-US" sz="3416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" name="Heart 8"/>
            <p:cNvSpPr/>
            <p:nvPr/>
          </p:nvSpPr>
          <p:spPr>
            <a:xfrm rot="19871332">
              <a:off x="5305215" y="3856384"/>
              <a:ext cx="588096" cy="464619"/>
            </a:xfrm>
            <a:prstGeom prst="heart">
              <a:avLst/>
            </a:prstGeom>
            <a:solidFill>
              <a:srgbClr val="D547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9"/>
            </a:p>
          </p:txBody>
        </p:sp>
        <p:sp>
          <p:nvSpPr>
            <p:cNvPr id="10" name="KSO_Shape"/>
            <p:cNvSpPr>
              <a:spLocks/>
            </p:cNvSpPr>
            <p:nvPr/>
          </p:nvSpPr>
          <p:spPr bwMode="auto">
            <a:xfrm>
              <a:off x="4145168" y="3830953"/>
              <a:ext cx="1183070" cy="1546704"/>
            </a:xfrm>
            <a:custGeom>
              <a:avLst/>
              <a:gdLst>
                <a:gd name="T0" fmla="*/ 96246 w 2036763"/>
                <a:gd name="T1" fmla="*/ 326710 h 2541587"/>
                <a:gd name="T2" fmla="*/ 131785 w 2036763"/>
                <a:gd name="T3" fmla="*/ 361057 h 2541587"/>
                <a:gd name="T4" fmla="*/ 233812 w 2036763"/>
                <a:gd name="T5" fmla="*/ 465800 h 2541587"/>
                <a:gd name="T6" fmla="*/ 322065 w 2036763"/>
                <a:gd name="T7" fmla="*/ 512221 h 2541587"/>
                <a:gd name="T8" fmla="*/ 396885 w 2036763"/>
                <a:gd name="T9" fmla="*/ 521233 h 2541587"/>
                <a:gd name="T10" fmla="*/ 461162 w 2036763"/>
                <a:gd name="T11" fmla="*/ 507629 h 2541587"/>
                <a:gd name="T12" fmla="*/ 541424 w 2036763"/>
                <a:gd name="T13" fmla="*/ 462229 h 2541587"/>
                <a:gd name="T14" fmla="*/ 580364 w 2036763"/>
                <a:gd name="T15" fmla="*/ 438424 h 2541587"/>
                <a:gd name="T16" fmla="*/ 946811 w 2036763"/>
                <a:gd name="T17" fmla="*/ 438424 h 2541587"/>
                <a:gd name="T18" fmla="*/ 983201 w 2036763"/>
                <a:gd name="T19" fmla="*/ 460019 h 2541587"/>
                <a:gd name="T20" fmla="*/ 1048158 w 2036763"/>
                <a:gd name="T21" fmla="*/ 500318 h 2541587"/>
                <a:gd name="T22" fmla="*/ 1134371 w 2036763"/>
                <a:gd name="T23" fmla="*/ 521233 h 2541587"/>
                <a:gd name="T24" fmla="*/ 1212422 w 2036763"/>
                <a:gd name="T25" fmla="*/ 509670 h 2541587"/>
                <a:gd name="T26" fmla="*/ 1302036 w 2036763"/>
                <a:gd name="T27" fmla="*/ 459169 h 2541587"/>
                <a:gd name="T28" fmla="*/ 1405253 w 2036763"/>
                <a:gd name="T29" fmla="*/ 347794 h 2541587"/>
                <a:gd name="T30" fmla="*/ 1433650 w 2036763"/>
                <a:gd name="T31" fmla="*/ 325349 h 2541587"/>
                <a:gd name="T32" fmla="*/ 1468680 w 2036763"/>
                <a:gd name="T33" fmla="*/ 320758 h 2541587"/>
                <a:gd name="T34" fmla="*/ 1502179 w 2036763"/>
                <a:gd name="T35" fmla="*/ 335041 h 2541587"/>
                <a:gd name="T36" fmla="*/ 1523094 w 2036763"/>
                <a:gd name="T37" fmla="*/ 364288 h 2541587"/>
                <a:gd name="T38" fmla="*/ 1526155 w 2036763"/>
                <a:gd name="T39" fmla="*/ 399485 h 2541587"/>
                <a:gd name="T40" fmla="*/ 1491466 w 2036763"/>
                <a:gd name="T41" fmla="*/ 457298 h 2541587"/>
                <a:gd name="T42" fmla="*/ 1362402 w 2036763"/>
                <a:gd name="T43" fmla="*/ 582276 h 2541587"/>
                <a:gd name="T44" fmla="*/ 1232827 w 2036763"/>
                <a:gd name="T45" fmla="*/ 644340 h 2541587"/>
                <a:gd name="T46" fmla="*/ 1121108 w 2036763"/>
                <a:gd name="T47" fmla="*/ 655393 h 2541587"/>
                <a:gd name="T48" fmla="*/ 1015510 w 2036763"/>
                <a:gd name="T49" fmla="*/ 632608 h 2541587"/>
                <a:gd name="T50" fmla="*/ 988132 w 2036763"/>
                <a:gd name="T51" fmla="*/ 1826953 h 2541587"/>
                <a:gd name="T52" fmla="*/ 960925 w 2036763"/>
                <a:gd name="T53" fmla="*/ 1874563 h 2541587"/>
                <a:gd name="T54" fmla="*/ 913313 w 2036763"/>
                <a:gd name="T55" fmla="*/ 1901770 h 2541587"/>
                <a:gd name="T56" fmla="*/ 856178 w 2036763"/>
                <a:gd name="T57" fmla="*/ 1900409 h 2541587"/>
                <a:gd name="T58" fmla="*/ 810095 w 2036763"/>
                <a:gd name="T59" fmla="*/ 1870992 h 2541587"/>
                <a:gd name="T60" fmla="*/ 785268 w 2036763"/>
                <a:gd name="T61" fmla="*/ 1822022 h 2541587"/>
                <a:gd name="T62" fmla="*/ 742077 w 2036763"/>
                <a:gd name="T63" fmla="*/ 1822022 h 2541587"/>
                <a:gd name="T64" fmla="*/ 717080 w 2036763"/>
                <a:gd name="T65" fmla="*/ 1870992 h 2541587"/>
                <a:gd name="T66" fmla="*/ 670828 w 2036763"/>
                <a:gd name="T67" fmla="*/ 1900409 h 2541587"/>
                <a:gd name="T68" fmla="*/ 614033 w 2036763"/>
                <a:gd name="T69" fmla="*/ 1901770 h 2541587"/>
                <a:gd name="T70" fmla="*/ 566250 w 2036763"/>
                <a:gd name="T71" fmla="*/ 1874563 h 2541587"/>
                <a:gd name="T72" fmla="*/ 539043 w 2036763"/>
                <a:gd name="T73" fmla="*/ 1826953 h 2541587"/>
                <a:gd name="T74" fmla="*/ 511836 w 2036763"/>
                <a:gd name="T75" fmla="*/ 632608 h 2541587"/>
                <a:gd name="T76" fmla="*/ 406068 w 2036763"/>
                <a:gd name="T77" fmla="*/ 655393 h 2541587"/>
                <a:gd name="T78" fmla="*/ 294348 w 2036763"/>
                <a:gd name="T79" fmla="*/ 644340 h 2541587"/>
                <a:gd name="T80" fmla="*/ 164944 w 2036763"/>
                <a:gd name="T81" fmla="*/ 582276 h 2541587"/>
                <a:gd name="T82" fmla="*/ 35880 w 2036763"/>
                <a:gd name="T83" fmla="*/ 457298 h 2541587"/>
                <a:gd name="T84" fmla="*/ 1191 w 2036763"/>
                <a:gd name="T85" fmla="*/ 399485 h 2541587"/>
                <a:gd name="T86" fmla="*/ 4081 w 2036763"/>
                <a:gd name="T87" fmla="*/ 364458 h 2541587"/>
                <a:gd name="T88" fmla="*/ 24997 w 2036763"/>
                <a:gd name="T89" fmla="*/ 335041 h 2541587"/>
                <a:gd name="T90" fmla="*/ 58495 w 2036763"/>
                <a:gd name="T91" fmla="*/ 320758 h 2541587"/>
                <a:gd name="T92" fmla="*/ 801184 w 2036763"/>
                <a:gd name="T93" fmla="*/ 4085 h 2541587"/>
                <a:gd name="T94" fmla="*/ 850748 w 2036763"/>
                <a:gd name="T95" fmla="*/ 21616 h 2541587"/>
                <a:gd name="T96" fmla="*/ 918644 w 2036763"/>
                <a:gd name="T97" fmla="*/ 82042 h 2541587"/>
                <a:gd name="T98" fmla="*/ 951743 w 2036763"/>
                <a:gd name="T99" fmla="*/ 175999 h 2541587"/>
                <a:gd name="T100" fmla="*/ 948348 w 2036763"/>
                <a:gd name="T101" fmla="*/ 228084 h 2541587"/>
                <a:gd name="T102" fmla="*/ 930865 w 2036763"/>
                <a:gd name="T103" fmla="*/ 277615 h 2541587"/>
                <a:gd name="T104" fmla="*/ 870608 w 2036763"/>
                <a:gd name="T105" fmla="*/ 345871 h 2541587"/>
                <a:gd name="T106" fmla="*/ 776911 w 2036763"/>
                <a:gd name="T107" fmla="*/ 379062 h 2541587"/>
                <a:gd name="T108" fmla="*/ 724971 w 2036763"/>
                <a:gd name="T109" fmla="*/ 375488 h 2541587"/>
                <a:gd name="T110" fmla="*/ 675576 w 2036763"/>
                <a:gd name="T111" fmla="*/ 357956 h 2541587"/>
                <a:gd name="T112" fmla="*/ 607341 w 2036763"/>
                <a:gd name="T113" fmla="*/ 297530 h 2541587"/>
                <a:gd name="T114" fmla="*/ 574750 w 2036763"/>
                <a:gd name="T115" fmla="*/ 208339 h 2541587"/>
                <a:gd name="T116" fmla="*/ 576787 w 2036763"/>
                <a:gd name="T117" fmla="*/ 156254 h 2541587"/>
                <a:gd name="T118" fmla="*/ 593252 w 2036763"/>
                <a:gd name="T119" fmla="*/ 106212 h 2541587"/>
                <a:gd name="T120" fmla="*/ 648248 w 2036763"/>
                <a:gd name="T121" fmla="*/ 39149 h 2541587"/>
                <a:gd name="T122" fmla="*/ 740077 w 2036763"/>
                <a:gd name="T123" fmla="*/ 1532 h 254158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36763" h="2541587">
                  <a:moveTo>
                    <a:pt x="86632" y="427037"/>
                  </a:moveTo>
                  <a:lnTo>
                    <a:pt x="90941" y="427037"/>
                  </a:lnTo>
                  <a:lnTo>
                    <a:pt x="95477" y="427037"/>
                  </a:lnTo>
                  <a:lnTo>
                    <a:pt x="99786" y="427491"/>
                  </a:lnTo>
                  <a:lnTo>
                    <a:pt x="103868" y="428172"/>
                  </a:lnTo>
                  <a:lnTo>
                    <a:pt x="108177" y="428852"/>
                  </a:lnTo>
                  <a:lnTo>
                    <a:pt x="112259" y="429986"/>
                  </a:lnTo>
                  <a:lnTo>
                    <a:pt x="116341" y="430894"/>
                  </a:lnTo>
                  <a:lnTo>
                    <a:pt x="120423" y="432482"/>
                  </a:lnTo>
                  <a:lnTo>
                    <a:pt x="124506" y="434070"/>
                  </a:lnTo>
                  <a:lnTo>
                    <a:pt x="128361" y="435885"/>
                  </a:lnTo>
                  <a:lnTo>
                    <a:pt x="132670" y="437926"/>
                  </a:lnTo>
                  <a:lnTo>
                    <a:pt x="136072" y="439968"/>
                  </a:lnTo>
                  <a:lnTo>
                    <a:pt x="139927" y="442237"/>
                  </a:lnTo>
                  <a:lnTo>
                    <a:pt x="143556" y="444732"/>
                  </a:lnTo>
                  <a:lnTo>
                    <a:pt x="147184" y="447681"/>
                  </a:lnTo>
                  <a:lnTo>
                    <a:pt x="150586" y="450404"/>
                  </a:lnTo>
                  <a:lnTo>
                    <a:pt x="153534" y="453580"/>
                  </a:lnTo>
                  <a:lnTo>
                    <a:pt x="156709" y="456756"/>
                  </a:lnTo>
                  <a:lnTo>
                    <a:pt x="159657" y="460385"/>
                  </a:lnTo>
                  <a:lnTo>
                    <a:pt x="162606" y="464015"/>
                  </a:lnTo>
                  <a:lnTo>
                    <a:pt x="175759" y="481710"/>
                  </a:lnTo>
                  <a:lnTo>
                    <a:pt x="188686" y="498271"/>
                  </a:lnTo>
                  <a:lnTo>
                    <a:pt x="201613" y="514378"/>
                  </a:lnTo>
                  <a:lnTo>
                    <a:pt x="214313" y="529124"/>
                  </a:lnTo>
                  <a:lnTo>
                    <a:pt x="227013" y="543416"/>
                  </a:lnTo>
                  <a:lnTo>
                    <a:pt x="239486" y="556800"/>
                  </a:lnTo>
                  <a:lnTo>
                    <a:pt x="251732" y="569505"/>
                  </a:lnTo>
                  <a:lnTo>
                    <a:pt x="264206" y="581301"/>
                  </a:lnTo>
                  <a:lnTo>
                    <a:pt x="276452" y="592417"/>
                  </a:lnTo>
                  <a:lnTo>
                    <a:pt x="288472" y="602853"/>
                  </a:lnTo>
                  <a:lnTo>
                    <a:pt x="300265" y="612608"/>
                  </a:lnTo>
                  <a:lnTo>
                    <a:pt x="311831" y="621455"/>
                  </a:lnTo>
                  <a:lnTo>
                    <a:pt x="323397" y="630076"/>
                  </a:lnTo>
                  <a:lnTo>
                    <a:pt x="334963" y="637562"/>
                  </a:lnTo>
                  <a:lnTo>
                    <a:pt x="345848" y="644822"/>
                  </a:lnTo>
                  <a:lnTo>
                    <a:pt x="356961" y="651627"/>
                  </a:lnTo>
                  <a:lnTo>
                    <a:pt x="368073" y="657526"/>
                  </a:lnTo>
                  <a:lnTo>
                    <a:pt x="378732" y="662970"/>
                  </a:lnTo>
                  <a:lnTo>
                    <a:pt x="389165" y="667961"/>
                  </a:lnTo>
                  <a:lnTo>
                    <a:pt x="399597" y="672498"/>
                  </a:lnTo>
                  <a:lnTo>
                    <a:pt x="409802" y="676355"/>
                  </a:lnTo>
                  <a:lnTo>
                    <a:pt x="419781" y="679985"/>
                  </a:lnTo>
                  <a:lnTo>
                    <a:pt x="429532" y="683388"/>
                  </a:lnTo>
                  <a:lnTo>
                    <a:pt x="439284" y="686110"/>
                  </a:lnTo>
                  <a:lnTo>
                    <a:pt x="449036" y="688378"/>
                  </a:lnTo>
                  <a:lnTo>
                    <a:pt x="458334" y="690420"/>
                  </a:lnTo>
                  <a:lnTo>
                    <a:pt x="467859" y="692008"/>
                  </a:lnTo>
                  <a:lnTo>
                    <a:pt x="476931" y="693369"/>
                  </a:lnTo>
                  <a:lnTo>
                    <a:pt x="486002" y="694277"/>
                  </a:lnTo>
                  <a:lnTo>
                    <a:pt x="494847" y="695184"/>
                  </a:lnTo>
                  <a:lnTo>
                    <a:pt x="503691" y="695638"/>
                  </a:lnTo>
                  <a:lnTo>
                    <a:pt x="512309" y="695638"/>
                  </a:lnTo>
                  <a:lnTo>
                    <a:pt x="520927" y="695638"/>
                  </a:lnTo>
                  <a:lnTo>
                    <a:pt x="529318" y="695411"/>
                  </a:lnTo>
                  <a:lnTo>
                    <a:pt x="537482" y="694731"/>
                  </a:lnTo>
                  <a:lnTo>
                    <a:pt x="545647" y="693823"/>
                  </a:lnTo>
                  <a:lnTo>
                    <a:pt x="553811" y="692916"/>
                  </a:lnTo>
                  <a:lnTo>
                    <a:pt x="562202" y="691328"/>
                  </a:lnTo>
                  <a:lnTo>
                    <a:pt x="569913" y="689966"/>
                  </a:lnTo>
                  <a:lnTo>
                    <a:pt x="577850" y="688152"/>
                  </a:lnTo>
                  <a:lnTo>
                    <a:pt x="585561" y="686110"/>
                  </a:lnTo>
                  <a:lnTo>
                    <a:pt x="592818" y="684068"/>
                  </a:lnTo>
                  <a:lnTo>
                    <a:pt x="600302" y="682026"/>
                  </a:lnTo>
                  <a:lnTo>
                    <a:pt x="607786" y="679531"/>
                  </a:lnTo>
                  <a:lnTo>
                    <a:pt x="615043" y="677262"/>
                  </a:lnTo>
                  <a:lnTo>
                    <a:pt x="621847" y="674313"/>
                  </a:lnTo>
                  <a:lnTo>
                    <a:pt x="635454" y="668869"/>
                  </a:lnTo>
                  <a:lnTo>
                    <a:pt x="648381" y="662970"/>
                  </a:lnTo>
                  <a:lnTo>
                    <a:pt x="660627" y="656845"/>
                  </a:lnTo>
                  <a:lnTo>
                    <a:pt x="671966" y="650720"/>
                  </a:lnTo>
                  <a:lnTo>
                    <a:pt x="682399" y="644595"/>
                  </a:lnTo>
                  <a:lnTo>
                    <a:pt x="692150" y="638470"/>
                  </a:lnTo>
                  <a:lnTo>
                    <a:pt x="701222" y="632571"/>
                  </a:lnTo>
                  <a:lnTo>
                    <a:pt x="708706" y="626900"/>
                  </a:lnTo>
                  <a:lnTo>
                    <a:pt x="715736" y="621682"/>
                  </a:lnTo>
                  <a:lnTo>
                    <a:pt x="722086" y="616691"/>
                  </a:lnTo>
                  <a:lnTo>
                    <a:pt x="727075" y="612608"/>
                  </a:lnTo>
                  <a:lnTo>
                    <a:pt x="732518" y="607844"/>
                  </a:lnTo>
                  <a:lnTo>
                    <a:pt x="732745" y="607617"/>
                  </a:lnTo>
                  <a:lnTo>
                    <a:pt x="732972" y="607390"/>
                  </a:lnTo>
                  <a:lnTo>
                    <a:pt x="737961" y="602853"/>
                  </a:lnTo>
                  <a:lnTo>
                    <a:pt x="743404" y="598316"/>
                  </a:lnTo>
                  <a:lnTo>
                    <a:pt x="749300" y="594913"/>
                  </a:lnTo>
                  <a:lnTo>
                    <a:pt x="755197" y="591510"/>
                  </a:lnTo>
                  <a:lnTo>
                    <a:pt x="761320" y="589014"/>
                  </a:lnTo>
                  <a:lnTo>
                    <a:pt x="767443" y="586519"/>
                  </a:lnTo>
                  <a:lnTo>
                    <a:pt x="774020" y="584931"/>
                  </a:lnTo>
                  <a:lnTo>
                    <a:pt x="780597" y="583343"/>
                  </a:lnTo>
                  <a:lnTo>
                    <a:pt x="785586" y="582209"/>
                  </a:lnTo>
                  <a:lnTo>
                    <a:pt x="790575" y="581528"/>
                  </a:lnTo>
                  <a:lnTo>
                    <a:pt x="796018" y="581074"/>
                  </a:lnTo>
                  <a:lnTo>
                    <a:pt x="801461" y="580621"/>
                  </a:lnTo>
                  <a:lnTo>
                    <a:pt x="1235529" y="580621"/>
                  </a:lnTo>
                  <a:lnTo>
                    <a:pt x="1240745" y="581074"/>
                  </a:lnTo>
                  <a:lnTo>
                    <a:pt x="1246188" y="581528"/>
                  </a:lnTo>
                  <a:lnTo>
                    <a:pt x="1251177" y="582209"/>
                  </a:lnTo>
                  <a:lnTo>
                    <a:pt x="1256393" y="583343"/>
                  </a:lnTo>
                  <a:lnTo>
                    <a:pt x="1262743" y="584931"/>
                  </a:lnTo>
                  <a:lnTo>
                    <a:pt x="1269093" y="586519"/>
                  </a:lnTo>
                  <a:lnTo>
                    <a:pt x="1275217" y="589014"/>
                  </a:lnTo>
                  <a:lnTo>
                    <a:pt x="1281567" y="591510"/>
                  </a:lnTo>
                  <a:lnTo>
                    <a:pt x="1287690" y="594913"/>
                  </a:lnTo>
                  <a:lnTo>
                    <a:pt x="1293359" y="598316"/>
                  </a:lnTo>
                  <a:lnTo>
                    <a:pt x="1298576" y="602853"/>
                  </a:lnTo>
                  <a:lnTo>
                    <a:pt x="1304018" y="607390"/>
                  </a:lnTo>
                  <a:lnTo>
                    <a:pt x="1304018" y="607617"/>
                  </a:lnTo>
                  <a:lnTo>
                    <a:pt x="1304245" y="607617"/>
                  </a:lnTo>
                  <a:lnTo>
                    <a:pt x="1306513" y="609659"/>
                  </a:lnTo>
                  <a:lnTo>
                    <a:pt x="1311276" y="613742"/>
                  </a:lnTo>
                  <a:lnTo>
                    <a:pt x="1317852" y="619187"/>
                  </a:lnTo>
                  <a:lnTo>
                    <a:pt x="1326924" y="626219"/>
                  </a:lnTo>
                  <a:lnTo>
                    <a:pt x="1337583" y="633932"/>
                  </a:lnTo>
                  <a:lnTo>
                    <a:pt x="1343706" y="638016"/>
                  </a:lnTo>
                  <a:lnTo>
                    <a:pt x="1350509" y="642099"/>
                  </a:lnTo>
                  <a:lnTo>
                    <a:pt x="1357313" y="646410"/>
                  </a:lnTo>
                  <a:lnTo>
                    <a:pt x="1364797" y="650720"/>
                  </a:lnTo>
                  <a:lnTo>
                    <a:pt x="1372508" y="655030"/>
                  </a:lnTo>
                  <a:lnTo>
                    <a:pt x="1380672" y="659114"/>
                  </a:lnTo>
                  <a:lnTo>
                    <a:pt x="1389290" y="663651"/>
                  </a:lnTo>
                  <a:lnTo>
                    <a:pt x="1397908" y="667507"/>
                  </a:lnTo>
                  <a:lnTo>
                    <a:pt x="1407206" y="671591"/>
                  </a:lnTo>
                  <a:lnTo>
                    <a:pt x="1416731" y="675221"/>
                  </a:lnTo>
                  <a:lnTo>
                    <a:pt x="1426256" y="678624"/>
                  </a:lnTo>
                  <a:lnTo>
                    <a:pt x="1436461" y="682026"/>
                  </a:lnTo>
                  <a:lnTo>
                    <a:pt x="1446440" y="684976"/>
                  </a:lnTo>
                  <a:lnTo>
                    <a:pt x="1456872" y="687698"/>
                  </a:lnTo>
                  <a:lnTo>
                    <a:pt x="1467758" y="689966"/>
                  </a:lnTo>
                  <a:lnTo>
                    <a:pt x="1478643" y="692008"/>
                  </a:lnTo>
                  <a:lnTo>
                    <a:pt x="1489756" y="693596"/>
                  </a:lnTo>
                  <a:lnTo>
                    <a:pt x="1501322" y="694957"/>
                  </a:lnTo>
                  <a:lnTo>
                    <a:pt x="1512888" y="695411"/>
                  </a:lnTo>
                  <a:lnTo>
                    <a:pt x="1524227" y="695638"/>
                  </a:lnTo>
                  <a:lnTo>
                    <a:pt x="1533072" y="695638"/>
                  </a:lnTo>
                  <a:lnTo>
                    <a:pt x="1541917" y="695184"/>
                  </a:lnTo>
                  <a:lnTo>
                    <a:pt x="1550761" y="694277"/>
                  </a:lnTo>
                  <a:lnTo>
                    <a:pt x="1560059" y="693369"/>
                  </a:lnTo>
                  <a:lnTo>
                    <a:pt x="1569131" y="692008"/>
                  </a:lnTo>
                  <a:lnTo>
                    <a:pt x="1578429" y="690420"/>
                  </a:lnTo>
                  <a:lnTo>
                    <a:pt x="1587954" y="688378"/>
                  </a:lnTo>
                  <a:lnTo>
                    <a:pt x="1597479" y="686110"/>
                  </a:lnTo>
                  <a:lnTo>
                    <a:pt x="1607231" y="683388"/>
                  </a:lnTo>
                  <a:lnTo>
                    <a:pt x="1616983" y="679985"/>
                  </a:lnTo>
                  <a:lnTo>
                    <a:pt x="1627188" y="676355"/>
                  </a:lnTo>
                  <a:lnTo>
                    <a:pt x="1637167" y="672498"/>
                  </a:lnTo>
                  <a:lnTo>
                    <a:pt x="1647599" y="667961"/>
                  </a:lnTo>
                  <a:lnTo>
                    <a:pt x="1658258" y="662970"/>
                  </a:lnTo>
                  <a:lnTo>
                    <a:pt x="1668690" y="657526"/>
                  </a:lnTo>
                  <a:lnTo>
                    <a:pt x="1679802" y="651627"/>
                  </a:lnTo>
                  <a:lnTo>
                    <a:pt x="1690688" y="644822"/>
                  </a:lnTo>
                  <a:lnTo>
                    <a:pt x="1701801" y="637562"/>
                  </a:lnTo>
                  <a:lnTo>
                    <a:pt x="1713367" y="630076"/>
                  </a:lnTo>
                  <a:lnTo>
                    <a:pt x="1724933" y="621455"/>
                  </a:lnTo>
                  <a:lnTo>
                    <a:pt x="1736499" y="612608"/>
                  </a:lnTo>
                  <a:lnTo>
                    <a:pt x="1748518" y="602853"/>
                  </a:lnTo>
                  <a:lnTo>
                    <a:pt x="1760538" y="592417"/>
                  </a:lnTo>
                  <a:lnTo>
                    <a:pt x="1772558" y="581301"/>
                  </a:lnTo>
                  <a:lnTo>
                    <a:pt x="1784804" y="569505"/>
                  </a:lnTo>
                  <a:lnTo>
                    <a:pt x="1797277" y="556800"/>
                  </a:lnTo>
                  <a:lnTo>
                    <a:pt x="1809751" y="543416"/>
                  </a:lnTo>
                  <a:lnTo>
                    <a:pt x="1822677" y="529124"/>
                  </a:lnTo>
                  <a:lnTo>
                    <a:pt x="1835151" y="514378"/>
                  </a:lnTo>
                  <a:lnTo>
                    <a:pt x="1848304" y="498271"/>
                  </a:lnTo>
                  <a:lnTo>
                    <a:pt x="1861004" y="481710"/>
                  </a:lnTo>
                  <a:lnTo>
                    <a:pt x="1874158" y="464015"/>
                  </a:lnTo>
                  <a:lnTo>
                    <a:pt x="1876879" y="460385"/>
                  </a:lnTo>
                  <a:lnTo>
                    <a:pt x="1880054" y="456756"/>
                  </a:lnTo>
                  <a:lnTo>
                    <a:pt x="1883002" y="453580"/>
                  </a:lnTo>
                  <a:lnTo>
                    <a:pt x="1886404" y="450404"/>
                  </a:lnTo>
                  <a:lnTo>
                    <a:pt x="1889806" y="447681"/>
                  </a:lnTo>
                  <a:lnTo>
                    <a:pt x="1893208" y="444732"/>
                  </a:lnTo>
                  <a:lnTo>
                    <a:pt x="1896610" y="442237"/>
                  </a:lnTo>
                  <a:lnTo>
                    <a:pt x="1900465" y="439968"/>
                  </a:lnTo>
                  <a:lnTo>
                    <a:pt x="1904320" y="437926"/>
                  </a:lnTo>
                  <a:lnTo>
                    <a:pt x="1908176" y="435885"/>
                  </a:lnTo>
                  <a:lnTo>
                    <a:pt x="1912031" y="434070"/>
                  </a:lnTo>
                  <a:lnTo>
                    <a:pt x="1916113" y="432482"/>
                  </a:lnTo>
                  <a:lnTo>
                    <a:pt x="1920195" y="430894"/>
                  </a:lnTo>
                  <a:lnTo>
                    <a:pt x="1924504" y="429986"/>
                  </a:lnTo>
                  <a:lnTo>
                    <a:pt x="1928813" y="428852"/>
                  </a:lnTo>
                  <a:lnTo>
                    <a:pt x="1932895" y="428172"/>
                  </a:lnTo>
                  <a:lnTo>
                    <a:pt x="1937204" y="427491"/>
                  </a:lnTo>
                  <a:lnTo>
                    <a:pt x="1941513" y="427037"/>
                  </a:lnTo>
                  <a:lnTo>
                    <a:pt x="1945595" y="427037"/>
                  </a:lnTo>
                  <a:lnTo>
                    <a:pt x="1950131" y="427037"/>
                  </a:lnTo>
                  <a:lnTo>
                    <a:pt x="1954440" y="427264"/>
                  </a:lnTo>
                  <a:lnTo>
                    <a:pt x="1958749" y="427945"/>
                  </a:lnTo>
                  <a:lnTo>
                    <a:pt x="1963058" y="428398"/>
                  </a:lnTo>
                  <a:lnTo>
                    <a:pt x="1967140" y="429306"/>
                  </a:lnTo>
                  <a:lnTo>
                    <a:pt x="1971676" y="430440"/>
                  </a:lnTo>
                  <a:lnTo>
                    <a:pt x="1975758" y="431574"/>
                  </a:lnTo>
                  <a:lnTo>
                    <a:pt x="1980067" y="433162"/>
                  </a:lnTo>
                  <a:lnTo>
                    <a:pt x="1984149" y="434977"/>
                  </a:lnTo>
                  <a:lnTo>
                    <a:pt x="1988004" y="437019"/>
                  </a:lnTo>
                  <a:lnTo>
                    <a:pt x="1992086" y="439061"/>
                  </a:lnTo>
                  <a:lnTo>
                    <a:pt x="1995942" y="441783"/>
                  </a:lnTo>
                  <a:lnTo>
                    <a:pt x="1999797" y="444279"/>
                  </a:lnTo>
                  <a:lnTo>
                    <a:pt x="2003426" y="447001"/>
                  </a:lnTo>
                  <a:lnTo>
                    <a:pt x="2007054" y="449950"/>
                  </a:lnTo>
                  <a:lnTo>
                    <a:pt x="2010229" y="453126"/>
                  </a:lnTo>
                  <a:lnTo>
                    <a:pt x="2013404" y="456302"/>
                  </a:lnTo>
                  <a:lnTo>
                    <a:pt x="2016126" y="459705"/>
                  </a:lnTo>
                  <a:lnTo>
                    <a:pt x="2019074" y="463335"/>
                  </a:lnTo>
                  <a:lnTo>
                    <a:pt x="2021569" y="466738"/>
                  </a:lnTo>
                  <a:lnTo>
                    <a:pt x="2023836" y="470367"/>
                  </a:lnTo>
                  <a:lnTo>
                    <a:pt x="2025877" y="474224"/>
                  </a:lnTo>
                  <a:lnTo>
                    <a:pt x="2027919" y="478080"/>
                  </a:lnTo>
                  <a:lnTo>
                    <a:pt x="2029733" y="482164"/>
                  </a:lnTo>
                  <a:lnTo>
                    <a:pt x="2031320" y="486021"/>
                  </a:lnTo>
                  <a:lnTo>
                    <a:pt x="2032908" y="490104"/>
                  </a:lnTo>
                  <a:lnTo>
                    <a:pt x="2033815" y="494641"/>
                  </a:lnTo>
                  <a:lnTo>
                    <a:pt x="2034949" y="498725"/>
                  </a:lnTo>
                  <a:lnTo>
                    <a:pt x="2035629" y="503035"/>
                  </a:lnTo>
                  <a:lnTo>
                    <a:pt x="2036310" y="507118"/>
                  </a:lnTo>
                  <a:lnTo>
                    <a:pt x="2036763" y="511429"/>
                  </a:lnTo>
                  <a:lnTo>
                    <a:pt x="2036763" y="515739"/>
                  </a:lnTo>
                  <a:lnTo>
                    <a:pt x="2036763" y="520276"/>
                  </a:lnTo>
                  <a:lnTo>
                    <a:pt x="2036536" y="524586"/>
                  </a:lnTo>
                  <a:lnTo>
                    <a:pt x="2035856" y="528670"/>
                  </a:lnTo>
                  <a:lnTo>
                    <a:pt x="2035402" y="532980"/>
                  </a:lnTo>
                  <a:lnTo>
                    <a:pt x="2034495" y="537291"/>
                  </a:lnTo>
                  <a:lnTo>
                    <a:pt x="2033361" y="541374"/>
                  </a:lnTo>
                  <a:lnTo>
                    <a:pt x="2032001" y="545911"/>
                  </a:lnTo>
                  <a:lnTo>
                    <a:pt x="2030640" y="549995"/>
                  </a:lnTo>
                  <a:lnTo>
                    <a:pt x="2028826" y="554078"/>
                  </a:lnTo>
                  <a:lnTo>
                    <a:pt x="2026785" y="558162"/>
                  </a:lnTo>
                  <a:lnTo>
                    <a:pt x="2024744" y="562018"/>
                  </a:lnTo>
                  <a:lnTo>
                    <a:pt x="2022022" y="566102"/>
                  </a:lnTo>
                  <a:lnTo>
                    <a:pt x="2019527" y="569731"/>
                  </a:lnTo>
                  <a:lnTo>
                    <a:pt x="2004333" y="590376"/>
                  </a:lnTo>
                  <a:lnTo>
                    <a:pt x="1989138" y="610112"/>
                  </a:lnTo>
                  <a:lnTo>
                    <a:pt x="1973490" y="629168"/>
                  </a:lnTo>
                  <a:lnTo>
                    <a:pt x="1958069" y="647317"/>
                  </a:lnTo>
                  <a:lnTo>
                    <a:pt x="1942420" y="664785"/>
                  </a:lnTo>
                  <a:lnTo>
                    <a:pt x="1926999" y="681346"/>
                  </a:lnTo>
                  <a:lnTo>
                    <a:pt x="1911351" y="697226"/>
                  </a:lnTo>
                  <a:lnTo>
                    <a:pt x="1895702" y="712425"/>
                  </a:lnTo>
                  <a:lnTo>
                    <a:pt x="1880054" y="726718"/>
                  </a:lnTo>
                  <a:lnTo>
                    <a:pt x="1864179" y="740329"/>
                  </a:lnTo>
                  <a:lnTo>
                    <a:pt x="1848531" y="753033"/>
                  </a:lnTo>
                  <a:lnTo>
                    <a:pt x="1832656" y="765510"/>
                  </a:lnTo>
                  <a:lnTo>
                    <a:pt x="1817008" y="776853"/>
                  </a:lnTo>
                  <a:lnTo>
                    <a:pt x="1801133" y="787743"/>
                  </a:lnTo>
                  <a:lnTo>
                    <a:pt x="1785258" y="797724"/>
                  </a:lnTo>
                  <a:lnTo>
                    <a:pt x="1769156" y="807252"/>
                  </a:lnTo>
                  <a:lnTo>
                    <a:pt x="1753508" y="816100"/>
                  </a:lnTo>
                  <a:lnTo>
                    <a:pt x="1737633" y="824267"/>
                  </a:lnTo>
                  <a:lnTo>
                    <a:pt x="1721985" y="831526"/>
                  </a:lnTo>
                  <a:lnTo>
                    <a:pt x="1706336" y="838559"/>
                  </a:lnTo>
                  <a:lnTo>
                    <a:pt x="1690688" y="844684"/>
                  </a:lnTo>
                  <a:lnTo>
                    <a:pt x="1675040" y="850356"/>
                  </a:lnTo>
                  <a:lnTo>
                    <a:pt x="1659392" y="855120"/>
                  </a:lnTo>
                  <a:lnTo>
                    <a:pt x="1644197" y="859657"/>
                  </a:lnTo>
                  <a:lnTo>
                    <a:pt x="1628776" y="863513"/>
                  </a:lnTo>
                  <a:lnTo>
                    <a:pt x="1613581" y="866689"/>
                  </a:lnTo>
                  <a:lnTo>
                    <a:pt x="1598386" y="869639"/>
                  </a:lnTo>
                  <a:lnTo>
                    <a:pt x="1583645" y="871680"/>
                  </a:lnTo>
                  <a:lnTo>
                    <a:pt x="1568677" y="873495"/>
                  </a:lnTo>
                  <a:lnTo>
                    <a:pt x="1554163" y="874403"/>
                  </a:lnTo>
                  <a:lnTo>
                    <a:pt x="1539649" y="875310"/>
                  </a:lnTo>
                  <a:lnTo>
                    <a:pt x="1525361" y="875537"/>
                  </a:lnTo>
                  <a:lnTo>
                    <a:pt x="1524227" y="875537"/>
                  </a:lnTo>
                  <a:lnTo>
                    <a:pt x="1509713" y="875310"/>
                  </a:lnTo>
                  <a:lnTo>
                    <a:pt x="1495199" y="874403"/>
                  </a:lnTo>
                  <a:lnTo>
                    <a:pt x="1480911" y="873495"/>
                  </a:lnTo>
                  <a:lnTo>
                    <a:pt x="1466851" y="871907"/>
                  </a:lnTo>
                  <a:lnTo>
                    <a:pt x="1453243" y="870092"/>
                  </a:lnTo>
                  <a:lnTo>
                    <a:pt x="1439636" y="867824"/>
                  </a:lnTo>
                  <a:lnTo>
                    <a:pt x="1426709" y="865101"/>
                  </a:lnTo>
                  <a:lnTo>
                    <a:pt x="1413783" y="862152"/>
                  </a:lnTo>
                  <a:lnTo>
                    <a:pt x="1401309" y="858976"/>
                  </a:lnTo>
                  <a:lnTo>
                    <a:pt x="1389290" y="855346"/>
                  </a:lnTo>
                  <a:lnTo>
                    <a:pt x="1377043" y="851944"/>
                  </a:lnTo>
                  <a:lnTo>
                    <a:pt x="1365477" y="848087"/>
                  </a:lnTo>
                  <a:lnTo>
                    <a:pt x="1354365" y="844004"/>
                  </a:lnTo>
                  <a:lnTo>
                    <a:pt x="1343252" y="839466"/>
                  </a:lnTo>
                  <a:lnTo>
                    <a:pt x="1332593" y="835156"/>
                  </a:lnTo>
                  <a:lnTo>
                    <a:pt x="1322161" y="830619"/>
                  </a:lnTo>
                  <a:lnTo>
                    <a:pt x="1322161" y="1223311"/>
                  </a:lnTo>
                  <a:lnTo>
                    <a:pt x="1322161" y="1436332"/>
                  </a:lnTo>
                  <a:lnTo>
                    <a:pt x="1322161" y="2402750"/>
                  </a:lnTo>
                  <a:lnTo>
                    <a:pt x="1321934" y="2410009"/>
                  </a:lnTo>
                  <a:lnTo>
                    <a:pt x="1321481" y="2416815"/>
                  </a:lnTo>
                  <a:lnTo>
                    <a:pt x="1320801" y="2423848"/>
                  </a:lnTo>
                  <a:lnTo>
                    <a:pt x="1319440" y="2430880"/>
                  </a:lnTo>
                  <a:lnTo>
                    <a:pt x="1317852" y="2437459"/>
                  </a:lnTo>
                  <a:lnTo>
                    <a:pt x="1316038" y="2444038"/>
                  </a:lnTo>
                  <a:lnTo>
                    <a:pt x="1313770" y="2450617"/>
                  </a:lnTo>
                  <a:lnTo>
                    <a:pt x="1311276" y="2456969"/>
                  </a:lnTo>
                  <a:lnTo>
                    <a:pt x="1308554" y="2463094"/>
                  </a:lnTo>
                  <a:lnTo>
                    <a:pt x="1305606" y="2468992"/>
                  </a:lnTo>
                  <a:lnTo>
                    <a:pt x="1302204" y="2474891"/>
                  </a:lnTo>
                  <a:lnTo>
                    <a:pt x="1298349" y="2480562"/>
                  </a:lnTo>
                  <a:lnTo>
                    <a:pt x="1294493" y="2486007"/>
                  </a:lnTo>
                  <a:lnTo>
                    <a:pt x="1290411" y="2490998"/>
                  </a:lnTo>
                  <a:lnTo>
                    <a:pt x="1286102" y="2496215"/>
                  </a:lnTo>
                  <a:lnTo>
                    <a:pt x="1281567" y="2500979"/>
                  </a:lnTo>
                  <a:lnTo>
                    <a:pt x="1276804" y="2505744"/>
                  </a:lnTo>
                  <a:lnTo>
                    <a:pt x="1271815" y="2510054"/>
                  </a:lnTo>
                  <a:lnTo>
                    <a:pt x="1266372" y="2514137"/>
                  </a:lnTo>
                  <a:lnTo>
                    <a:pt x="1260929" y="2517994"/>
                  </a:lnTo>
                  <a:lnTo>
                    <a:pt x="1255259" y="2521624"/>
                  </a:lnTo>
                  <a:lnTo>
                    <a:pt x="1249590" y="2525026"/>
                  </a:lnTo>
                  <a:lnTo>
                    <a:pt x="1243467" y="2527976"/>
                  </a:lnTo>
                  <a:lnTo>
                    <a:pt x="1237343" y="2530925"/>
                  </a:lnTo>
                  <a:lnTo>
                    <a:pt x="1231220" y="2533193"/>
                  </a:lnTo>
                  <a:lnTo>
                    <a:pt x="1224643" y="2535462"/>
                  </a:lnTo>
                  <a:lnTo>
                    <a:pt x="1218067" y="2537277"/>
                  </a:lnTo>
                  <a:lnTo>
                    <a:pt x="1211490" y="2538865"/>
                  </a:lnTo>
                  <a:lnTo>
                    <a:pt x="1204459" y="2539999"/>
                  </a:lnTo>
                  <a:lnTo>
                    <a:pt x="1197656" y="2541133"/>
                  </a:lnTo>
                  <a:lnTo>
                    <a:pt x="1190399" y="2541587"/>
                  </a:lnTo>
                  <a:lnTo>
                    <a:pt x="1183142" y="2541587"/>
                  </a:lnTo>
                  <a:lnTo>
                    <a:pt x="1176111" y="2541587"/>
                  </a:lnTo>
                  <a:lnTo>
                    <a:pt x="1169081" y="2541133"/>
                  </a:lnTo>
                  <a:lnTo>
                    <a:pt x="1162277" y="2539999"/>
                  </a:lnTo>
                  <a:lnTo>
                    <a:pt x="1155247" y="2538865"/>
                  </a:lnTo>
                  <a:lnTo>
                    <a:pt x="1148670" y="2537277"/>
                  </a:lnTo>
                  <a:lnTo>
                    <a:pt x="1141867" y="2535462"/>
                  </a:lnTo>
                  <a:lnTo>
                    <a:pt x="1135517" y="2533193"/>
                  </a:lnTo>
                  <a:lnTo>
                    <a:pt x="1129393" y="2530925"/>
                  </a:lnTo>
                  <a:lnTo>
                    <a:pt x="1123270" y="2527976"/>
                  </a:lnTo>
                  <a:lnTo>
                    <a:pt x="1117147" y="2525026"/>
                  </a:lnTo>
                  <a:lnTo>
                    <a:pt x="1111477" y="2521624"/>
                  </a:lnTo>
                  <a:lnTo>
                    <a:pt x="1105808" y="2517994"/>
                  </a:lnTo>
                  <a:lnTo>
                    <a:pt x="1100138" y="2514137"/>
                  </a:lnTo>
                  <a:lnTo>
                    <a:pt x="1094922" y="2510054"/>
                  </a:lnTo>
                  <a:lnTo>
                    <a:pt x="1089933" y="2505744"/>
                  </a:lnTo>
                  <a:lnTo>
                    <a:pt x="1084943" y="2500979"/>
                  </a:lnTo>
                  <a:lnTo>
                    <a:pt x="1080408" y="2496215"/>
                  </a:lnTo>
                  <a:lnTo>
                    <a:pt x="1076099" y="2490998"/>
                  </a:lnTo>
                  <a:lnTo>
                    <a:pt x="1072017" y="2486007"/>
                  </a:lnTo>
                  <a:lnTo>
                    <a:pt x="1068161" y="2480562"/>
                  </a:lnTo>
                  <a:lnTo>
                    <a:pt x="1064533" y="2474891"/>
                  </a:lnTo>
                  <a:lnTo>
                    <a:pt x="1061131" y="2468992"/>
                  </a:lnTo>
                  <a:lnTo>
                    <a:pt x="1058183" y="2463094"/>
                  </a:lnTo>
                  <a:lnTo>
                    <a:pt x="1055234" y="2456969"/>
                  </a:lnTo>
                  <a:lnTo>
                    <a:pt x="1052967" y="2450617"/>
                  </a:lnTo>
                  <a:lnTo>
                    <a:pt x="1050699" y="2444038"/>
                  </a:lnTo>
                  <a:lnTo>
                    <a:pt x="1048884" y="2437459"/>
                  </a:lnTo>
                  <a:lnTo>
                    <a:pt x="1047297" y="2430880"/>
                  </a:lnTo>
                  <a:lnTo>
                    <a:pt x="1046163" y="2423848"/>
                  </a:lnTo>
                  <a:lnTo>
                    <a:pt x="1045256" y="2416815"/>
                  </a:lnTo>
                  <a:lnTo>
                    <a:pt x="1044575" y="2410009"/>
                  </a:lnTo>
                  <a:lnTo>
                    <a:pt x="1044575" y="2402750"/>
                  </a:lnTo>
                  <a:lnTo>
                    <a:pt x="1044575" y="1523218"/>
                  </a:lnTo>
                  <a:lnTo>
                    <a:pt x="992415" y="1523218"/>
                  </a:lnTo>
                  <a:lnTo>
                    <a:pt x="992415" y="2402750"/>
                  </a:lnTo>
                  <a:lnTo>
                    <a:pt x="992188" y="2410009"/>
                  </a:lnTo>
                  <a:lnTo>
                    <a:pt x="991734" y="2416815"/>
                  </a:lnTo>
                  <a:lnTo>
                    <a:pt x="990600" y="2423848"/>
                  </a:lnTo>
                  <a:lnTo>
                    <a:pt x="989693" y="2430880"/>
                  </a:lnTo>
                  <a:lnTo>
                    <a:pt x="988106" y="2437459"/>
                  </a:lnTo>
                  <a:lnTo>
                    <a:pt x="986065" y="2444038"/>
                  </a:lnTo>
                  <a:lnTo>
                    <a:pt x="984024" y="2450617"/>
                  </a:lnTo>
                  <a:lnTo>
                    <a:pt x="981529" y="2456969"/>
                  </a:lnTo>
                  <a:lnTo>
                    <a:pt x="978581" y="2463094"/>
                  </a:lnTo>
                  <a:lnTo>
                    <a:pt x="975633" y="2468992"/>
                  </a:lnTo>
                  <a:lnTo>
                    <a:pt x="972231" y="2474891"/>
                  </a:lnTo>
                  <a:lnTo>
                    <a:pt x="968602" y="2480562"/>
                  </a:lnTo>
                  <a:lnTo>
                    <a:pt x="964747" y="2486007"/>
                  </a:lnTo>
                  <a:lnTo>
                    <a:pt x="960665" y="2490998"/>
                  </a:lnTo>
                  <a:lnTo>
                    <a:pt x="956356" y="2496215"/>
                  </a:lnTo>
                  <a:lnTo>
                    <a:pt x="951593" y="2500979"/>
                  </a:lnTo>
                  <a:lnTo>
                    <a:pt x="946831" y="2505744"/>
                  </a:lnTo>
                  <a:lnTo>
                    <a:pt x="941841" y="2510054"/>
                  </a:lnTo>
                  <a:lnTo>
                    <a:pt x="936625" y="2514137"/>
                  </a:lnTo>
                  <a:lnTo>
                    <a:pt x="931183" y="2517994"/>
                  </a:lnTo>
                  <a:lnTo>
                    <a:pt x="925513" y="2521624"/>
                  </a:lnTo>
                  <a:lnTo>
                    <a:pt x="919616" y="2525026"/>
                  </a:lnTo>
                  <a:lnTo>
                    <a:pt x="913720" y="2527976"/>
                  </a:lnTo>
                  <a:lnTo>
                    <a:pt x="907597" y="2530925"/>
                  </a:lnTo>
                  <a:lnTo>
                    <a:pt x="901247" y="2533193"/>
                  </a:lnTo>
                  <a:lnTo>
                    <a:pt x="894670" y="2535462"/>
                  </a:lnTo>
                  <a:lnTo>
                    <a:pt x="888093" y="2537277"/>
                  </a:lnTo>
                  <a:lnTo>
                    <a:pt x="881516" y="2538865"/>
                  </a:lnTo>
                  <a:lnTo>
                    <a:pt x="874486" y="2539999"/>
                  </a:lnTo>
                  <a:lnTo>
                    <a:pt x="867456" y="2541133"/>
                  </a:lnTo>
                  <a:lnTo>
                    <a:pt x="860652" y="2541587"/>
                  </a:lnTo>
                  <a:lnTo>
                    <a:pt x="853395" y="2541587"/>
                  </a:lnTo>
                  <a:lnTo>
                    <a:pt x="846365" y="2541587"/>
                  </a:lnTo>
                  <a:lnTo>
                    <a:pt x="839334" y="2541133"/>
                  </a:lnTo>
                  <a:lnTo>
                    <a:pt x="832077" y="2539999"/>
                  </a:lnTo>
                  <a:lnTo>
                    <a:pt x="825500" y="2538865"/>
                  </a:lnTo>
                  <a:lnTo>
                    <a:pt x="818924" y="2537277"/>
                  </a:lnTo>
                  <a:lnTo>
                    <a:pt x="812120" y="2535462"/>
                  </a:lnTo>
                  <a:lnTo>
                    <a:pt x="805770" y="2533193"/>
                  </a:lnTo>
                  <a:lnTo>
                    <a:pt x="799420" y="2530925"/>
                  </a:lnTo>
                  <a:lnTo>
                    <a:pt x="793297" y="2527976"/>
                  </a:lnTo>
                  <a:lnTo>
                    <a:pt x="787400" y="2525026"/>
                  </a:lnTo>
                  <a:lnTo>
                    <a:pt x="781504" y="2521624"/>
                  </a:lnTo>
                  <a:lnTo>
                    <a:pt x="775834" y="2517994"/>
                  </a:lnTo>
                  <a:lnTo>
                    <a:pt x="770391" y="2514137"/>
                  </a:lnTo>
                  <a:lnTo>
                    <a:pt x="764949" y="2510054"/>
                  </a:lnTo>
                  <a:lnTo>
                    <a:pt x="760186" y="2505744"/>
                  </a:lnTo>
                  <a:lnTo>
                    <a:pt x="755197" y="2500979"/>
                  </a:lnTo>
                  <a:lnTo>
                    <a:pt x="750661" y="2496215"/>
                  </a:lnTo>
                  <a:lnTo>
                    <a:pt x="746352" y="2490998"/>
                  </a:lnTo>
                  <a:lnTo>
                    <a:pt x="742043" y="2486007"/>
                  </a:lnTo>
                  <a:lnTo>
                    <a:pt x="738415" y="2480562"/>
                  </a:lnTo>
                  <a:lnTo>
                    <a:pt x="734786" y="2474891"/>
                  </a:lnTo>
                  <a:lnTo>
                    <a:pt x="731384" y="2468992"/>
                  </a:lnTo>
                  <a:lnTo>
                    <a:pt x="728209" y="2463094"/>
                  </a:lnTo>
                  <a:lnTo>
                    <a:pt x="725488" y="2456969"/>
                  </a:lnTo>
                  <a:lnTo>
                    <a:pt x="722993" y="2450617"/>
                  </a:lnTo>
                  <a:lnTo>
                    <a:pt x="720952" y="2444038"/>
                  </a:lnTo>
                  <a:lnTo>
                    <a:pt x="718911" y="2437459"/>
                  </a:lnTo>
                  <a:lnTo>
                    <a:pt x="717324" y="2430880"/>
                  </a:lnTo>
                  <a:lnTo>
                    <a:pt x="716190" y="2423848"/>
                  </a:lnTo>
                  <a:lnTo>
                    <a:pt x="715282" y="2416815"/>
                  </a:lnTo>
                  <a:lnTo>
                    <a:pt x="714602" y="2410009"/>
                  </a:lnTo>
                  <a:lnTo>
                    <a:pt x="714375" y="2402750"/>
                  </a:lnTo>
                  <a:lnTo>
                    <a:pt x="714375" y="1436332"/>
                  </a:lnTo>
                  <a:lnTo>
                    <a:pt x="714375" y="1223311"/>
                  </a:lnTo>
                  <a:lnTo>
                    <a:pt x="714375" y="830619"/>
                  </a:lnTo>
                  <a:lnTo>
                    <a:pt x="704170" y="835156"/>
                  </a:lnTo>
                  <a:lnTo>
                    <a:pt x="693511" y="839466"/>
                  </a:lnTo>
                  <a:lnTo>
                    <a:pt x="682625" y="844004"/>
                  </a:lnTo>
                  <a:lnTo>
                    <a:pt x="671286" y="848087"/>
                  </a:lnTo>
                  <a:lnTo>
                    <a:pt x="659493" y="851944"/>
                  </a:lnTo>
                  <a:lnTo>
                    <a:pt x="647700" y="855346"/>
                  </a:lnTo>
                  <a:lnTo>
                    <a:pt x="635454" y="858976"/>
                  </a:lnTo>
                  <a:lnTo>
                    <a:pt x="622981" y="862152"/>
                  </a:lnTo>
                  <a:lnTo>
                    <a:pt x="610054" y="865101"/>
                  </a:lnTo>
                  <a:lnTo>
                    <a:pt x="596900" y="867824"/>
                  </a:lnTo>
                  <a:lnTo>
                    <a:pt x="583747" y="870092"/>
                  </a:lnTo>
                  <a:lnTo>
                    <a:pt x="569913" y="871907"/>
                  </a:lnTo>
                  <a:lnTo>
                    <a:pt x="556079" y="873495"/>
                  </a:lnTo>
                  <a:lnTo>
                    <a:pt x="541565" y="874403"/>
                  </a:lnTo>
                  <a:lnTo>
                    <a:pt x="527277" y="875310"/>
                  </a:lnTo>
                  <a:lnTo>
                    <a:pt x="512309" y="875537"/>
                  </a:lnTo>
                  <a:lnTo>
                    <a:pt x="511402" y="875537"/>
                  </a:lnTo>
                  <a:lnTo>
                    <a:pt x="497341" y="875310"/>
                  </a:lnTo>
                  <a:lnTo>
                    <a:pt x="482600" y="874403"/>
                  </a:lnTo>
                  <a:lnTo>
                    <a:pt x="468086" y="873495"/>
                  </a:lnTo>
                  <a:lnTo>
                    <a:pt x="453118" y="871680"/>
                  </a:lnTo>
                  <a:lnTo>
                    <a:pt x="438150" y="869639"/>
                  </a:lnTo>
                  <a:lnTo>
                    <a:pt x="423182" y="866689"/>
                  </a:lnTo>
                  <a:lnTo>
                    <a:pt x="407988" y="863513"/>
                  </a:lnTo>
                  <a:lnTo>
                    <a:pt x="392566" y="859657"/>
                  </a:lnTo>
                  <a:lnTo>
                    <a:pt x="377145" y="855120"/>
                  </a:lnTo>
                  <a:lnTo>
                    <a:pt x="361497" y="850356"/>
                  </a:lnTo>
                  <a:lnTo>
                    <a:pt x="345848" y="844684"/>
                  </a:lnTo>
                  <a:lnTo>
                    <a:pt x="330200" y="838559"/>
                  </a:lnTo>
                  <a:lnTo>
                    <a:pt x="314552" y="831526"/>
                  </a:lnTo>
                  <a:lnTo>
                    <a:pt x="298904" y="824267"/>
                  </a:lnTo>
                  <a:lnTo>
                    <a:pt x="283029" y="816100"/>
                  </a:lnTo>
                  <a:lnTo>
                    <a:pt x="267381" y="807252"/>
                  </a:lnTo>
                  <a:lnTo>
                    <a:pt x="251506" y="797724"/>
                  </a:lnTo>
                  <a:lnTo>
                    <a:pt x="235631" y="787743"/>
                  </a:lnTo>
                  <a:lnTo>
                    <a:pt x="219982" y="776853"/>
                  </a:lnTo>
                  <a:lnTo>
                    <a:pt x="204107" y="765510"/>
                  </a:lnTo>
                  <a:lnTo>
                    <a:pt x="188232" y="753033"/>
                  </a:lnTo>
                  <a:lnTo>
                    <a:pt x="172584" y="740329"/>
                  </a:lnTo>
                  <a:lnTo>
                    <a:pt x="156936" y="726718"/>
                  </a:lnTo>
                  <a:lnTo>
                    <a:pt x="141061" y="712425"/>
                  </a:lnTo>
                  <a:lnTo>
                    <a:pt x="125413" y="697226"/>
                  </a:lnTo>
                  <a:lnTo>
                    <a:pt x="109991" y="681346"/>
                  </a:lnTo>
                  <a:lnTo>
                    <a:pt x="94343" y="664785"/>
                  </a:lnTo>
                  <a:lnTo>
                    <a:pt x="78695" y="647317"/>
                  </a:lnTo>
                  <a:lnTo>
                    <a:pt x="63273" y="629168"/>
                  </a:lnTo>
                  <a:lnTo>
                    <a:pt x="47852" y="610112"/>
                  </a:lnTo>
                  <a:lnTo>
                    <a:pt x="32657" y="590376"/>
                  </a:lnTo>
                  <a:lnTo>
                    <a:pt x="17236" y="569731"/>
                  </a:lnTo>
                  <a:lnTo>
                    <a:pt x="14514" y="566102"/>
                  </a:lnTo>
                  <a:lnTo>
                    <a:pt x="12247" y="562018"/>
                  </a:lnTo>
                  <a:lnTo>
                    <a:pt x="9979" y="558162"/>
                  </a:lnTo>
                  <a:lnTo>
                    <a:pt x="7938" y="554078"/>
                  </a:lnTo>
                  <a:lnTo>
                    <a:pt x="6350" y="549995"/>
                  </a:lnTo>
                  <a:lnTo>
                    <a:pt x="4763" y="545911"/>
                  </a:lnTo>
                  <a:lnTo>
                    <a:pt x="3402" y="541374"/>
                  </a:lnTo>
                  <a:lnTo>
                    <a:pt x="2268" y="537291"/>
                  </a:lnTo>
                  <a:lnTo>
                    <a:pt x="1588" y="532980"/>
                  </a:lnTo>
                  <a:lnTo>
                    <a:pt x="680" y="528670"/>
                  </a:lnTo>
                  <a:lnTo>
                    <a:pt x="227" y="524586"/>
                  </a:lnTo>
                  <a:lnTo>
                    <a:pt x="0" y="520276"/>
                  </a:lnTo>
                  <a:lnTo>
                    <a:pt x="0" y="515739"/>
                  </a:lnTo>
                  <a:lnTo>
                    <a:pt x="227" y="511429"/>
                  </a:lnTo>
                  <a:lnTo>
                    <a:pt x="454" y="507118"/>
                  </a:lnTo>
                  <a:lnTo>
                    <a:pt x="907" y="503035"/>
                  </a:lnTo>
                  <a:lnTo>
                    <a:pt x="1814" y="498725"/>
                  </a:lnTo>
                  <a:lnTo>
                    <a:pt x="2722" y="494641"/>
                  </a:lnTo>
                  <a:lnTo>
                    <a:pt x="4082" y="490331"/>
                  </a:lnTo>
                  <a:lnTo>
                    <a:pt x="5443" y="486247"/>
                  </a:lnTo>
                  <a:lnTo>
                    <a:pt x="6804" y="482164"/>
                  </a:lnTo>
                  <a:lnTo>
                    <a:pt x="8618" y="478080"/>
                  </a:lnTo>
                  <a:lnTo>
                    <a:pt x="10659" y="474224"/>
                  </a:lnTo>
                  <a:lnTo>
                    <a:pt x="12700" y="470367"/>
                  </a:lnTo>
                  <a:lnTo>
                    <a:pt x="15422" y="466738"/>
                  </a:lnTo>
                  <a:lnTo>
                    <a:pt x="17689" y="463335"/>
                  </a:lnTo>
                  <a:lnTo>
                    <a:pt x="20411" y="459705"/>
                  </a:lnTo>
                  <a:lnTo>
                    <a:pt x="23586" y="456302"/>
                  </a:lnTo>
                  <a:lnTo>
                    <a:pt x="26761" y="453126"/>
                  </a:lnTo>
                  <a:lnTo>
                    <a:pt x="29936" y="449950"/>
                  </a:lnTo>
                  <a:lnTo>
                    <a:pt x="33338" y="447001"/>
                  </a:lnTo>
                  <a:lnTo>
                    <a:pt x="36966" y="444279"/>
                  </a:lnTo>
                  <a:lnTo>
                    <a:pt x="40822" y="441783"/>
                  </a:lnTo>
                  <a:lnTo>
                    <a:pt x="44677" y="439061"/>
                  </a:lnTo>
                  <a:lnTo>
                    <a:pt x="48759" y="437019"/>
                  </a:lnTo>
                  <a:lnTo>
                    <a:pt x="52841" y="434977"/>
                  </a:lnTo>
                  <a:lnTo>
                    <a:pt x="56923" y="433162"/>
                  </a:lnTo>
                  <a:lnTo>
                    <a:pt x="61005" y="431574"/>
                  </a:lnTo>
                  <a:lnTo>
                    <a:pt x="65088" y="430440"/>
                  </a:lnTo>
                  <a:lnTo>
                    <a:pt x="69397" y="429306"/>
                  </a:lnTo>
                  <a:lnTo>
                    <a:pt x="73932" y="428398"/>
                  </a:lnTo>
                  <a:lnTo>
                    <a:pt x="78014" y="427945"/>
                  </a:lnTo>
                  <a:lnTo>
                    <a:pt x="82323" y="427264"/>
                  </a:lnTo>
                  <a:lnTo>
                    <a:pt x="86632" y="427037"/>
                  </a:lnTo>
                  <a:close/>
                  <a:moveTo>
                    <a:pt x="1018040" y="0"/>
                  </a:moveTo>
                  <a:lnTo>
                    <a:pt x="1024379" y="227"/>
                  </a:lnTo>
                  <a:lnTo>
                    <a:pt x="1030491" y="681"/>
                  </a:lnTo>
                  <a:lnTo>
                    <a:pt x="1036830" y="908"/>
                  </a:lnTo>
                  <a:lnTo>
                    <a:pt x="1043168" y="1362"/>
                  </a:lnTo>
                  <a:lnTo>
                    <a:pt x="1049507" y="2044"/>
                  </a:lnTo>
                  <a:lnTo>
                    <a:pt x="1055846" y="3179"/>
                  </a:lnTo>
                  <a:lnTo>
                    <a:pt x="1062184" y="4087"/>
                  </a:lnTo>
                  <a:lnTo>
                    <a:pt x="1068523" y="5450"/>
                  </a:lnTo>
                  <a:lnTo>
                    <a:pt x="1075088" y="6812"/>
                  </a:lnTo>
                  <a:lnTo>
                    <a:pt x="1081200" y="8175"/>
                  </a:lnTo>
                  <a:lnTo>
                    <a:pt x="1087539" y="9992"/>
                  </a:lnTo>
                  <a:lnTo>
                    <a:pt x="1093651" y="11808"/>
                  </a:lnTo>
                  <a:lnTo>
                    <a:pt x="1099763" y="13852"/>
                  </a:lnTo>
                  <a:lnTo>
                    <a:pt x="1105649" y="15896"/>
                  </a:lnTo>
                  <a:lnTo>
                    <a:pt x="1111535" y="18394"/>
                  </a:lnTo>
                  <a:lnTo>
                    <a:pt x="1117421" y="20892"/>
                  </a:lnTo>
                  <a:lnTo>
                    <a:pt x="1123307" y="23390"/>
                  </a:lnTo>
                  <a:lnTo>
                    <a:pt x="1128966" y="25888"/>
                  </a:lnTo>
                  <a:lnTo>
                    <a:pt x="1134626" y="28840"/>
                  </a:lnTo>
                  <a:lnTo>
                    <a:pt x="1140059" y="31792"/>
                  </a:lnTo>
                  <a:lnTo>
                    <a:pt x="1145492" y="34972"/>
                  </a:lnTo>
                  <a:lnTo>
                    <a:pt x="1155905" y="41330"/>
                  </a:lnTo>
                  <a:lnTo>
                    <a:pt x="1166092" y="48597"/>
                  </a:lnTo>
                  <a:lnTo>
                    <a:pt x="1175827" y="56091"/>
                  </a:lnTo>
                  <a:lnTo>
                    <a:pt x="1185108" y="64039"/>
                  </a:lnTo>
                  <a:lnTo>
                    <a:pt x="1194163" y="72215"/>
                  </a:lnTo>
                  <a:lnTo>
                    <a:pt x="1202539" y="80844"/>
                  </a:lnTo>
                  <a:lnTo>
                    <a:pt x="1210689" y="90155"/>
                  </a:lnTo>
                  <a:lnTo>
                    <a:pt x="1218159" y="99693"/>
                  </a:lnTo>
                  <a:lnTo>
                    <a:pt x="1225177" y="109458"/>
                  </a:lnTo>
                  <a:lnTo>
                    <a:pt x="1231968" y="119450"/>
                  </a:lnTo>
                  <a:lnTo>
                    <a:pt x="1238081" y="129896"/>
                  </a:lnTo>
                  <a:lnTo>
                    <a:pt x="1243740" y="140796"/>
                  </a:lnTo>
                  <a:lnTo>
                    <a:pt x="1248721" y="151924"/>
                  </a:lnTo>
                  <a:lnTo>
                    <a:pt x="1253474" y="163051"/>
                  </a:lnTo>
                  <a:lnTo>
                    <a:pt x="1257549" y="174406"/>
                  </a:lnTo>
                  <a:lnTo>
                    <a:pt x="1261171" y="186214"/>
                  </a:lnTo>
                  <a:lnTo>
                    <a:pt x="1263888" y="198023"/>
                  </a:lnTo>
                  <a:lnTo>
                    <a:pt x="1266604" y="210059"/>
                  </a:lnTo>
                  <a:lnTo>
                    <a:pt x="1268189" y="222549"/>
                  </a:lnTo>
                  <a:lnTo>
                    <a:pt x="1269321" y="234812"/>
                  </a:lnTo>
                  <a:lnTo>
                    <a:pt x="1269774" y="240943"/>
                  </a:lnTo>
                  <a:lnTo>
                    <a:pt x="1270000" y="247302"/>
                  </a:lnTo>
                  <a:lnTo>
                    <a:pt x="1270000" y="253433"/>
                  </a:lnTo>
                  <a:lnTo>
                    <a:pt x="1270000" y="260019"/>
                  </a:lnTo>
                  <a:lnTo>
                    <a:pt x="1269774" y="266150"/>
                  </a:lnTo>
                  <a:lnTo>
                    <a:pt x="1269321" y="272509"/>
                  </a:lnTo>
                  <a:lnTo>
                    <a:pt x="1268868" y="278640"/>
                  </a:lnTo>
                  <a:lnTo>
                    <a:pt x="1267963" y="284999"/>
                  </a:lnTo>
                  <a:lnTo>
                    <a:pt x="1267057" y="291585"/>
                  </a:lnTo>
                  <a:lnTo>
                    <a:pt x="1265925" y="297943"/>
                  </a:lnTo>
                  <a:lnTo>
                    <a:pt x="1264793" y="304302"/>
                  </a:lnTo>
                  <a:lnTo>
                    <a:pt x="1263435" y="310660"/>
                  </a:lnTo>
                  <a:lnTo>
                    <a:pt x="1261850" y="317019"/>
                  </a:lnTo>
                  <a:lnTo>
                    <a:pt x="1260039" y="323377"/>
                  </a:lnTo>
                  <a:lnTo>
                    <a:pt x="1258228" y="329509"/>
                  </a:lnTo>
                  <a:lnTo>
                    <a:pt x="1256191" y="335640"/>
                  </a:lnTo>
                  <a:lnTo>
                    <a:pt x="1254154" y="341545"/>
                  </a:lnTo>
                  <a:lnTo>
                    <a:pt x="1251890" y="347449"/>
                  </a:lnTo>
                  <a:lnTo>
                    <a:pt x="1249400" y="353353"/>
                  </a:lnTo>
                  <a:lnTo>
                    <a:pt x="1246683" y="359031"/>
                  </a:lnTo>
                  <a:lnTo>
                    <a:pt x="1244193" y="364935"/>
                  </a:lnTo>
                  <a:lnTo>
                    <a:pt x="1241476" y="370385"/>
                  </a:lnTo>
                  <a:lnTo>
                    <a:pt x="1238307" y="376063"/>
                  </a:lnTo>
                  <a:lnTo>
                    <a:pt x="1235364" y="381286"/>
                  </a:lnTo>
                  <a:lnTo>
                    <a:pt x="1228799" y="391959"/>
                  </a:lnTo>
                  <a:lnTo>
                    <a:pt x="1222008" y="402178"/>
                  </a:lnTo>
                  <a:lnTo>
                    <a:pt x="1214311" y="411943"/>
                  </a:lnTo>
                  <a:lnTo>
                    <a:pt x="1206614" y="421254"/>
                  </a:lnTo>
                  <a:lnTo>
                    <a:pt x="1198238" y="430111"/>
                  </a:lnTo>
                  <a:lnTo>
                    <a:pt x="1189409" y="438740"/>
                  </a:lnTo>
                  <a:lnTo>
                    <a:pt x="1180580" y="446688"/>
                  </a:lnTo>
                  <a:lnTo>
                    <a:pt x="1171073" y="454409"/>
                  </a:lnTo>
                  <a:lnTo>
                    <a:pt x="1161112" y="461449"/>
                  </a:lnTo>
                  <a:lnTo>
                    <a:pt x="1151151" y="468262"/>
                  </a:lnTo>
                  <a:lnTo>
                    <a:pt x="1140511" y="474393"/>
                  </a:lnTo>
                  <a:lnTo>
                    <a:pt x="1129872" y="480071"/>
                  </a:lnTo>
                  <a:lnTo>
                    <a:pt x="1118779" y="485067"/>
                  </a:lnTo>
                  <a:lnTo>
                    <a:pt x="1107460" y="489836"/>
                  </a:lnTo>
                  <a:lnTo>
                    <a:pt x="1096368" y="493923"/>
                  </a:lnTo>
                  <a:lnTo>
                    <a:pt x="1084596" y="497557"/>
                  </a:lnTo>
                  <a:lnTo>
                    <a:pt x="1072598" y="500282"/>
                  </a:lnTo>
                  <a:lnTo>
                    <a:pt x="1060600" y="502553"/>
                  </a:lnTo>
                  <a:lnTo>
                    <a:pt x="1048375" y="504369"/>
                  </a:lnTo>
                  <a:lnTo>
                    <a:pt x="1036151" y="505732"/>
                  </a:lnTo>
                  <a:lnTo>
                    <a:pt x="1030038" y="506186"/>
                  </a:lnTo>
                  <a:lnTo>
                    <a:pt x="1023926" y="506186"/>
                  </a:lnTo>
                  <a:lnTo>
                    <a:pt x="1017361" y="506413"/>
                  </a:lnTo>
                  <a:lnTo>
                    <a:pt x="1011249" y="506186"/>
                  </a:lnTo>
                  <a:lnTo>
                    <a:pt x="1004910" y="505959"/>
                  </a:lnTo>
                  <a:lnTo>
                    <a:pt x="998572" y="505732"/>
                  </a:lnTo>
                  <a:lnTo>
                    <a:pt x="992233" y="505051"/>
                  </a:lnTo>
                  <a:lnTo>
                    <a:pt x="985895" y="504369"/>
                  </a:lnTo>
                  <a:lnTo>
                    <a:pt x="979556" y="503461"/>
                  </a:lnTo>
                  <a:lnTo>
                    <a:pt x="973217" y="502326"/>
                  </a:lnTo>
                  <a:lnTo>
                    <a:pt x="966879" y="500963"/>
                  </a:lnTo>
                  <a:lnTo>
                    <a:pt x="960540" y="499828"/>
                  </a:lnTo>
                  <a:lnTo>
                    <a:pt x="954202" y="498238"/>
                  </a:lnTo>
                  <a:lnTo>
                    <a:pt x="948089" y="496421"/>
                  </a:lnTo>
                  <a:lnTo>
                    <a:pt x="941977" y="494605"/>
                  </a:lnTo>
                  <a:lnTo>
                    <a:pt x="935865" y="492561"/>
                  </a:lnTo>
                  <a:lnTo>
                    <a:pt x="929526" y="490517"/>
                  </a:lnTo>
                  <a:lnTo>
                    <a:pt x="923640" y="488246"/>
                  </a:lnTo>
                  <a:lnTo>
                    <a:pt x="917755" y="485748"/>
                  </a:lnTo>
                  <a:lnTo>
                    <a:pt x="912095" y="483023"/>
                  </a:lnTo>
                  <a:lnTo>
                    <a:pt x="906662" y="480525"/>
                  </a:lnTo>
                  <a:lnTo>
                    <a:pt x="901002" y="477573"/>
                  </a:lnTo>
                  <a:lnTo>
                    <a:pt x="895343" y="474620"/>
                  </a:lnTo>
                  <a:lnTo>
                    <a:pt x="889910" y="471441"/>
                  </a:lnTo>
                  <a:lnTo>
                    <a:pt x="879496" y="465083"/>
                  </a:lnTo>
                  <a:lnTo>
                    <a:pt x="869536" y="457816"/>
                  </a:lnTo>
                  <a:lnTo>
                    <a:pt x="859802" y="450549"/>
                  </a:lnTo>
                  <a:lnTo>
                    <a:pt x="850294" y="442601"/>
                  </a:lnTo>
                  <a:lnTo>
                    <a:pt x="841238" y="434198"/>
                  </a:lnTo>
                  <a:lnTo>
                    <a:pt x="832862" y="425568"/>
                  </a:lnTo>
                  <a:lnTo>
                    <a:pt x="824939" y="416258"/>
                  </a:lnTo>
                  <a:lnTo>
                    <a:pt x="817242" y="407174"/>
                  </a:lnTo>
                  <a:lnTo>
                    <a:pt x="809998" y="396955"/>
                  </a:lnTo>
                  <a:lnTo>
                    <a:pt x="803433" y="386963"/>
                  </a:lnTo>
                  <a:lnTo>
                    <a:pt x="797321" y="376517"/>
                  </a:lnTo>
                  <a:lnTo>
                    <a:pt x="791661" y="365616"/>
                  </a:lnTo>
                  <a:lnTo>
                    <a:pt x="786455" y="354716"/>
                  </a:lnTo>
                  <a:lnTo>
                    <a:pt x="781927" y="343361"/>
                  </a:lnTo>
                  <a:lnTo>
                    <a:pt x="777852" y="332007"/>
                  </a:lnTo>
                  <a:lnTo>
                    <a:pt x="774457" y="320198"/>
                  </a:lnTo>
                  <a:lnTo>
                    <a:pt x="771514" y="308389"/>
                  </a:lnTo>
                  <a:lnTo>
                    <a:pt x="769024" y="296354"/>
                  </a:lnTo>
                  <a:lnTo>
                    <a:pt x="767213" y="284091"/>
                  </a:lnTo>
                  <a:lnTo>
                    <a:pt x="766533" y="277959"/>
                  </a:lnTo>
                  <a:lnTo>
                    <a:pt x="766081" y="271828"/>
                  </a:lnTo>
                  <a:lnTo>
                    <a:pt x="765854" y="265469"/>
                  </a:lnTo>
                  <a:lnTo>
                    <a:pt x="765628" y="259111"/>
                  </a:lnTo>
                  <a:lnTo>
                    <a:pt x="765175" y="252979"/>
                  </a:lnTo>
                  <a:lnTo>
                    <a:pt x="765628" y="246848"/>
                  </a:lnTo>
                  <a:lnTo>
                    <a:pt x="765854" y="240489"/>
                  </a:lnTo>
                  <a:lnTo>
                    <a:pt x="766081" y="233904"/>
                  </a:lnTo>
                  <a:lnTo>
                    <a:pt x="766760" y="227772"/>
                  </a:lnTo>
                  <a:lnTo>
                    <a:pt x="767213" y="221414"/>
                  </a:lnTo>
                  <a:lnTo>
                    <a:pt x="768344" y="215055"/>
                  </a:lnTo>
                  <a:lnTo>
                    <a:pt x="769250" y="208469"/>
                  </a:lnTo>
                  <a:lnTo>
                    <a:pt x="770608" y="202111"/>
                  </a:lnTo>
                  <a:lnTo>
                    <a:pt x="771966" y="195979"/>
                  </a:lnTo>
                  <a:lnTo>
                    <a:pt x="773551" y="189621"/>
                  </a:lnTo>
                  <a:lnTo>
                    <a:pt x="775136" y="183262"/>
                  </a:lnTo>
                  <a:lnTo>
                    <a:pt x="776947" y="176904"/>
                  </a:lnTo>
                  <a:lnTo>
                    <a:pt x="778984" y="170999"/>
                  </a:lnTo>
                  <a:lnTo>
                    <a:pt x="781474" y="164868"/>
                  </a:lnTo>
                  <a:lnTo>
                    <a:pt x="783512" y="158963"/>
                  </a:lnTo>
                  <a:lnTo>
                    <a:pt x="786002" y="153059"/>
                  </a:lnTo>
                  <a:lnTo>
                    <a:pt x="788492" y="147382"/>
                  </a:lnTo>
                  <a:lnTo>
                    <a:pt x="791209" y="141705"/>
                  </a:lnTo>
                  <a:lnTo>
                    <a:pt x="793925" y="136254"/>
                  </a:lnTo>
                  <a:lnTo>
                    <a:pt x="797095" y="130577"/>
                  </a:lnTo>
                  <a:lnTo>
                    <a:pt x="800037" y="125127"/>
                  </a:lnTo>
                  <a:lnTo>
                    <a:pt x="806376" y="114681"/>
                  </a:lnTo>
                  <a:lnTo>
                    <a:pt x="813620" y="104462"/>
                  </a:lnTo>
                  <a:lnTo>
                    <a:pt x="821091" y="94470"/>
                  </a:lnTo>
                  <a:lnTo>
                    <a:pt x="829014" y="85386"/>
                  </a:lnTo>
                  <a:lnTo>
                    <a:pt x="837164" y="76302"/>
                  </a:lnTo>
                  <a:lnTo>
                    <a:pt x="845992" y="67900"/>
                  </a:lnTo>
                  <a:lnTo>
                    <a:pt x="855048" y="59952"/>
                  </a:lnTo>
                  <a:lnTo>
                    <a:pt x="864555" y="52231"/>
                  </a:lnTo>
                  <a:lnTo>
                    <a:pt x="874290" y="44964"/>
                  </a:lnTo>
                  <a:lnTo>
                    <a:pt x="884477" y="38378"/>
                  </a:lnTo>
                  <a:lnTo>
                    <a:pt x="894890" y="32247"/>
                  </a:lnTo>
                  <a:lnTo>
                    <a:pt x="905530" y="26569"/>
                  </a:lnTo>
                  <a:lnTo>
                    <a:pt x="916623" y="21346"/>
                  </a:lnTo>
                  <a:lnTo>
                    <a:pt x="927715" y="16804"/>
                  </a:lnTo>
                  <a:lnTo>
                    <a:pt x="939261" y="12717"/>
                  </a:lnTo>
                  <a:lnTo>
                    <a:pt x="950806" y="9310"/>
                  </a:lnTo>
                  <a:lnTo>
                    <a:pt x="962804" y="6131"/>
                  </a:lnTo>
                  <a:lnTo>
                    <a:pt x="975028" y="3860"/>
                  </a:lnTo>
                  <a:lnTo>
                    <a:pt x="987026" y="2044"/>
                  </a:lnTo>
                  <a:lnTo>
                    <a:pt x="999251" y="908"/>
                  </a:lnTo>
                  <a:lnTo>
                    <a:pt x="1005363" y="227"/>
                  </a:lnTo>
                  <a:lnTo>
                    <a:pt x="1011702" y="227"/>
                  </a:lnTo>
                  <a:lnTo>
                    <a:pt x="10180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defTabSz="1735582">
                <a:defRPr/>
              </a:pPr>
              <a:endParaRPr lang="zh-CN" altLang="en-US" sz="3416" dirty="0">
                <a:solidFill>
                  <a:srgbClr val="FFFFFF"/>
                </a:solidFill>
              </a:endParaRPr>
            </a:p>
          </p:txBody>
        </p:sp>
        <p:sp>
          <p:nvSpPr>
            <p:cNvPr id="13" name="Heart 12"/>
            <p:cNvSpPr/>
            <p:nvPr/>
          </p:nvSpPr>
          <p:spPr>
            <a:xfrm>
              <a:off x="3247848" y="4076714"/>
              <a:ext cx="588096" cy="464619"/>
            </a:xfrm>
            <a:prstGeom prst="heart">
              <a:avLst/>
            </a:prstGeom>
            <a:solidFill>
              <a:srgbClr val="D547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9"/>
            </a:p>
          </p:txBody>
        </p:sp>
        <p:sp>
          <p:nvSpPr>
            <p:cNvPr id="14" name="Arc 13"/>
            <p:cNvSpPr/>
            <p:nvPr/>
          </p:nvSpPr>
          <p:spPr>
            <a:xfrm rot="21157336">
              <a:off x="3756953" y="3339778"/>
              <a:ext cx="1843278" cy="1023727"/>
            </a:xfrm>
            <a:prstGeom prst="arc">
              <a:avLst>
                <a:gd name="adj1" fmla="val 11120723"/>
                <a:gd name="adj2" fmla="val 21429368"/>
              </a:avLst>
            </a:prstGeom>
            <a:ln w="38100">
              <a:solidFill>
                <a:schemeClr val="accent1">
                  <a:lumMod val="50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329"/>
            </a:p>
          </p:txBody>
        </p:sp>
        <p:sp>
          <p:nvSpPr>
            <p:cNvPr id="15" name="Arc 14"/>
            <p:cNvSpPr/>
            <p:nvPr/>
          </p:nvSpPr>
          <p:spPr>
            <a:xfrm rot="521641">
              <a:off x="1684042" y="3309905"/>
              <a:ext cx="1843278" cy="1023727"/>
            </a:xfrm>
            <a:prstGeom prst="arc">
              <a:avLst>
                <a:gd name="adj1" fmla="val 10696503"/>
                <a:gd name="adj2" fmla="val 13591"/>
              </a:avLst>
            </a:prstGeom>
            <a:ln w="38100">
              <a:solidFill>
                <a:schemeClr val="accent1">
                  <a:lumMod val="50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329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612727" y="465125"/>
            <a:ext cx="352144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“接力检”项目，旨在促进成员之间彼此关怀，提升</a:t>
            </a:r>
            <a:r>
              <a:rPr lang="en-US" altLang="zh-CN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MSM</a:t>
            </a:r>
            <a:r>
              <a:rPr lang="zh-CN" altLang="en-US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社群的衣原体和淋球菌检测率</a:t>
            </a:r>
            <a:r>
              <a:rPr lang="zh-CN" altLang="zh-CN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r>
              <a:rPr lang="zh-CN" altLang="en-US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运转方式如下</a:t>
            </a:r>
            <a:r>
              <a:rPr lang="en-US" altLang="zh-CN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</a:p>
          <a:p>
            <a:endParaRPr lang="en-US" sz="1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algn="r"/>
            <a:endParaRPr lang="en-US" altLang="zh-CN" sz="1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557507" y="2712616"/>
            <a:ext cx="287867" cy="3048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274066" y="2202075"/>
            <a:ext cx="18958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228600" indent="-228600" algn="r">
              <a:buAutoNum type="arabicPeriod"/>
            </a:pPr>
            <a:r>
              <a:rPr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第一位朋友决定为下一位朋友支付衣原体和淋球菌检测费用</a:t>
            </a:r>
            <a:endParaRPr lang="en-US" altLang="zh-CN" sz="1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algn="r"/>
            <a:endParaRPr lang="en-US" altLang="zh-CN" sz="1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842692" y="3011593"/>
            <a:ext cx="18958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algn="r"/>
            <a:endParaRPr lang="en-US" altLang="zh-CN" sz="1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92334" y="2219009"/>
            <a:ext cx="19805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342900" indent="-342900" algn="r">
              <a:buFont typeface="+mj-lt"/>
              <a:buAutoNum type="arabicPeriod" startAt="2"/>
            </a:pPr>
            <a:r>
              <a:rPr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第二位朋友将收获爱心，有机会进行免费的衣原体和淋球菌检测</a:t>
            </a:r>
            <a:endParaRPr lang="en-US" altLang="zh-CN" sz="1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342900" indent="-342900" algn="r">
              <a:buFont typeface="+mj-lt"/>
              <a:buAutoNum type="arabicPeriod" startAt="2"/>
            </a:pPr>
            <a:endParaRPr lang="en-US" altLang="zh-CN" sz="1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761402" y="2219009"/>
            <a:ext cx="19805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342900" indent="-342900" algn="r">
              <a:buFont typeface="+mj-lt"/>
              <a:buAutoNum type="arabicPeriod" startAt="3"/>
            </a:pPr>
            <a:r>
              <a:rPr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检测结束后，第二位朋友可以选择为下一位朋友继续支付检测费用</a:t>
            </a:r>
            <a:endParaRPr lang="en-US" altLang="zh-CN" sz="1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342900" indent="-342900" algn="r">
              <a:buFont typeface="+mj-lt"/>
              <a:buAutoNum type="arabicPeriod" startAt="3"/>
            </a:pPr>
            <a:endParaRPr lang="en-US" altLang="zh-CN" sz="1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5271509" y="2695685"/>
            <a:ext cx="287867" cy="3048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82934" y="361122"/>
            <a:ext cx="230063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500" b="1" dirty="0">
                <a:ln w="12700">
                  <a:noFill/>
                  <a:prstDash val="solid"/>
                </a:ln>
                <a:solidFill>
                  <a:srgbClr val="218FC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接力检</a:t>
            </a:r>
            <a:endParaRPr lang="en-US" sz="5500" dirty="0"/>
          </a:p>
        </p:txBody>
      </p:sp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AD08E2-E94C-45DA-BF07-FAB1AD5151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7" t="17647" r="22212" b="41765"/>
          <a:stretch/>
        </p:blipFill>
        <p:spPr>
          <a:xfrm>
            <a:off x="219398" y="5634098"/>
            <a:ext cx="1955283" cy="193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13472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Custom 2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0099CC"/>
      </a:accent1>
      <a:accent2>
        <a:srgbClr val="FF9900"/>
      </a:accent2>
      <a:accent3>
        <a:srgbClr val="FFCC66"/>
      </a:accent3>
      <a:accent4>
        <a:srgbClr val="5D739A"/>
      </a:accent4>
      <a:accent5>
        <a:srgbClr val="8CC8F0"/>
      </a:accent5>
      <a:accent6>
        <a:srgbClr val="FFFFCC"/>
      </a:accent6>
      <a:hlink>
        <a:srgbClr val="CC00CC"/>
      </a:hlink>
      <a:folHlink>
        <a:srgbClr val="8C8C8C"/>
      </a:folHlink>
    </a:clrScheme>
    <a:fontScheme name="SESH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Review_Summary_27Jul_KL" id="{9CDCA0F7-EEF3-496D-959A-BE87BC1C6885}" vid="{A1562535-E08F-4896-9E22-BDBC4A5B71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24899</TotalTime>
  <Words>199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DengXian</vt:lpstr>
      <vt:lpstr>Calibri</vt:lpstr>
      <vt:lpstr>Century Gothic</vt:lpstr>
      <vt:lpstr>Wingdings 3</vt:lpstr>
      <vt:lpstr>1_Wisp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Pay-it-forward</dc:title>
  <dc:subject/>
  <dc:creator/>
  <cp:keywords/>
  <dc:description/>
  <cp:lastModifiedBy>Fan Yang</cp:lastModifiedBy>
  <cp:revision>197</cp:revision>
  <cp:lastPrinted>2018-10-15T09:05:08Z</cp:lastPrinted>
  <dcterms:created xsi:type="dcterms:W3CDTF">2017-07-04T04:37:12Z</dcterms:created>
  <dcterms:modified xsi:type="dcterms:W3CDTF">2018-12-18T10:03:43Z</dcterms:modified>
  <cp:category/>
</cp:coreProperties>
</file>