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E8D936-9685-4858-9AFA-F6DAB2AAD3E3}">
          <p14:sldIdLst>
            <p14:sldId id="256"/>
          </p14:sldIdLst>
        </p14:section>
        <p14:section name="Untitled Section" id="{7681FD77-4111-458F-AA3E-F3352192A4B7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1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4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91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13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81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20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86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1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1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5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4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53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4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6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7AC90B-C930-4480-AEDB-7997D3836931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3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E593-50A3-EE0F-4F1E-A4F1EC059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59902" cy="3331029"/>
          </a:xfrm>
        </p:spPr>
        <p:txBody>
          <a:bodyPr/>
          <a:lstStyle/>
          <a:p>
            <a:r>
              <a:rPr lang="en-IN" dirty="0"/>
              <a:t>WEEKLY PROGRESS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74F78-04E2-1CC9-9A32-1A5D47733628}"/>
              </a:ext>
            </a:extLst>
          </p:cNvPr>
          <p:cNvSpPr txBox="1"/>
          <p:nvPr/>
        </p:nvSpPr>
        <p:spPr>
          <a:xfrm>
            <a:off x="6248400" y="4894107"/>
            <a:ext cx="5551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                                    S.RAGINI  </a:t>
            </a:r>
            <a:br>
              <a:rPr lang="en-US" sz="1800" b="1" dirty="0"/>
            </a:br>
            <a:r>
              <a:rPr lang="en-US" sz="1800" b="1" dirty="0"/>
              <a:t>                             (217Z1A05G1) CSE</a:t>
            </a:r>
            <a:br>
              <a:rPr lang="en-US" sz="1800" b="1" dirty="0"/>
            </a:br>
            <a:r>
              <a:rPr lang="en-US" sz="1800" b="1" dirty="0"/>
              <a:t>			    raginisathu@gmail.com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76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7DC794-4A63-74CB-8603-C2302C4F5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264959"/>
              </p:ext>
            </p:extLst>
          </p:nvPr>
        </p:nvGraphicFramePr>
        <p:xfrm>
          <a:off x="337457" y="805543"/>
          <a:ext cx="11538858" cy="5921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143">
                  <a:extLst>
                    <a:ext uri="{9D8B030D-6E8A-4147-A177-3AD203B41FA5}">
                      <a16:colId xmlns:a16="http://schemas.microsoft.com/office/drawing/2014/main" val="1619668338"/>
                    </a:ext>
                  </a:extLst>
                </a:gridCol>
                <a:gridCol w="3271762">
                  <a:extLst>
                    <a:ext uri="{9D8B030D-6E8A-4147-A177-3AD203B41FA5}">
                      <a16:colId xmlns:a16="http://schemas.microsoft.com/office/drawing/2014/main" val="3143881263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159580979"/>
                    </a:ext>
                  </a:extLst>
                </a:gridCol>
                <a:gridCol w="459619">
                  <a:extLst>
                    <a:ext uri="{9D8B030D-6E8A-4147-A177-3AD203B41FA5}">
                      <a16:colId xmlns:a16="http://schemas.microsoft.com/office/drawing/2014/main" val="3580496115"/>
                    </a:ext>
                  </a:extLst>
                </a:gridCol>
                <a:gridCol w="774096">
                  <a:extLst>
                    <a:ext uri="{9D8B030D-6E8A-4147-A177-3AD203B41FA5}">
                      <a16:colId xmlns:a16="http://schemas.microsoft.com/office/drawing/2014/main" val="1536731138"/>
                    </a:ext>
                  </a:extLst>
                </a:gridCol>
                <a:gridCol w="1028094">
                  <a:extLst>
                    <a:ext uri="{9D8B030D-6E8A-4147-A177-3AD203B41FA5}">
                      <a16:colId xmlns:a16="http://schemas.microsoft.com/office/drawing/2014/main" val="1289523296"/>
                    </a:ext>
                  </a:extLst>
                </a:gridCol>
                <a:gridCol w="1366762">
                  <a:extLst>
                    <a:ext uri="{9D8B030D-6E8A-4147-A177-3AD203B41FA5}">
                      <a16:colId xmlns:a16="http://schemas.microsoft.com/office/drawing/2014/main" val="4047726845"/>
                    </a:ext>
                  </a:extLst>
                </a:gridCol>
                <a:gridCol w="774096">
                  <a:extLst>
                    <a:ext uri="{9D8B030D-6E8A-4147-A177-3AD203B41FA5}">
                      <a16:colId xmlns:a16="http://schemas.microsoft.com/office/drawing/2014/main" val="3864500246"/>
                    </a:ext>
                  </a:extLst>
                </a:gridCol>
                <a:gridCol w="774096">
                  <a:extLst>
                    <a:ext uri="{9D8B030D-6E8A-4147-A177-3AD203B41FA5}">
                      <a16:colId xmlns:a16="http://schemas.microsoft.com/office/drawing/2014/main" val="212584272"/>
                    </a:ext>
                  </a:extLst>
                </a:gridCol>
                <a:gridCol w="1003904">
                  <a:extLst>
                    <a:ext uri="{9D8B030D-6E8A-4147-A177-3AD203B41FA5}">
                      <a16:colId xmlns:a16="http://schemas.microsoft.com/office/drawing/2014/main" val="2190505906"/>
                    </a:ext>
                  </a:extLst>
                </a:gridCol>
              </a:tblGrid>
              <a:tr h="809913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highlight>
                            <a:srgbClr val="F8CBAD"/>
                          </a:highlight>
                        </a:rPr>
                        <a:t>Proficiency before the program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highlight>
                            <a:srgbClr val="F8CBAD"/>
                          </a:highlight>
                        </a:rPr>
                        <a:t>Proficiency After the program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50145"/>
                  </a:ext>
                </a:extLst>
              </a:tr>
              <a:tr h="1156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  S.NO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TOPIC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DON’T KNOW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FAIR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GOOD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VERY GOOD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DON'T KNOW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FAIR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GOOD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VERY GOOD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4282730"/>
                  </a:ext>
                </a:extLst>
              </a:tr>
              <a:tr h="6707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u="none" strike="noStrike" dirty="0">
                          <a:effectLst/>
                        </a:rPr>
                        <a:t>Data Structures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5015935"/>
                  </a:ext>
                </a:extLst>
              </a:tr>
              <a:tr h="6707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u="none" strike="noStrike" dirty="0" err="1">
                          <a:effectLst/>
                        </a:rPr>
                        <a:t>Xml,Json,Html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0998506"/>
                  </a:ext>
                </a:extLst>
              </a:tr>
              <a:tr h="6707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u="none" strike="noStrike" dirty="0" err="1">
                          <a:effectLst/>
                        </a:rPr>
                        <a:t>Mysql,DBMS,MongoDB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1489337"/>
                  </a:ext>
                </a:extLst>
              </a:tr>
              <a:tr h="12721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err="1">
                          <a:effectLst/>
                        </a:rPr>
                        <a:t>Joins,xml</a:t>
                      </a:r>
                      <a:r>
                        <a:rPr lang="en-IN" sz="2000" u="none" strike="noStrike" dirty="0">
                          <a:effectLst/>
                        </a:rPr>
                        <a:t> to </a:t>
                      </a:r>
                      <a:r>
                        <a:rPr lang="en-IN" sz="2000" u="none" strike="noStrike" dirty="0" err="1">
                          <a:effectLst/>
                        </a:rPr>
                        <a:t>json,dbms,queries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5891696"/>
                  </a:ext>
                </a:extLst>
              </a:tr>
              <a:tr h="6707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u="none" strike="noStrike" dirty="0" err="1">
                          <a:effectLst/>
                        </a:rPr>
                        <a:t>Workato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748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02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A5C6-3E4C-0189-1587-DA53F64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8" y="489857"/>
            <a:ext cx="10406742" cy="6117771"/>
          </a:xfrm>
        </p:spPr>
        <p:txBody>
          <a:bodyPr>
            <a:normAutofit/>
          </a:bodyPr>
          <a:lstStyle/>
          <a:p>
            <a:pPr algn="ctr"/>
            <a:br>
              <a:rPr lang="en-US" sz="8800" i="1" dirty="0">
                <a:latin typeface="Arial Rounded MT Bold" panose="020F0704030504030204" pitchFamily="34" charset="0"/>
              </a:rPr>
            </a:br>
            <a:r>
              <a:rPr lang="en-US" sz="8800" i="1" dirty="0">
                <a:latin typeface="Arial Rounded MT Bold" panose="020F0704030504030204" pitchFamily="34" charset="0"/>
              </a:rPr>
              <a:t>THANK YOU</a:t>
            </a:r>
            <a:br>
              <a:rPr lang="en-US" sz="6000" dirty="0"/>
            </a:br>
            <a:r>
              <a:rPr lang="en-US" sz="6000" dirty="0"/>
              <a:t>				</a:t>
            </a:r>
            <a:br>
              <a:rPr lang="en-US" sz="6000" dirty="0"/>
            </a:br>
            <a:r>
              <a:rPr lang="en-US" sz="6000" dirty="0"/>
              <a:t>			</a:t>
            </a:r>
            <a:r>
              <a:rPr lang="en-US" sz="6000" b="1" dirty="0"/>
              <a:t>	</a:t>
            </a:r>
            <a:r>
              <a:rPr lang="en-US" sz="2400" b="1" dirty="0"/>
              <a:t>	</a:t>
            </a:r>
            <a:br>
              <a:rPr lang="en-US" sz="2400" b="1" dirty="0"/>
            </a:br>
            <a:r>
              <a:rPr lang="en-US" sz="2400" b="1" dirty="0"/>
              <a:t>				 S.RAGINI  </a:t>
            </a:r>
            <a:br>
              <a:rPr lang="en-US" sz="2400" b="1" dirty="0"/>
            </a:br>
            <a:r>
              <a:rPr lang="en-US" sz="2400" b="1" dirty="0"/>
              <a:t>                             (217Z1A05G1) CSE</a:t>
            </a:r>
            <a:br>
              <a:rPr lang="en-US" sz="2400" b="1" dirty="0"/>
            </a:br>
            <a:r>
              <a:rPr lang="en-US" sz="2400" b="1" dirty="0"/>
              <a:t>			                raginisathu@gmail.com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09914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154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Rounded MT Bold</vt:lpstr>
      <vt:lpstr>Calibri</vt:lpstr>
      <vt:lpstr>Century Gothic</vt:lpstr>
      <vt:lpstr>Wingdings 3</vt:lpstr>
      <vt:lpstr>Ion</vt:lpstr>
      <vt:lpstr>WEEKLY PROGRESS REPORT</vt:lpstr>
      <vt:lpstr>PowerPoint Presentation</vt:lpstr>
      <vt:lpstr> THANK YOU                 S.RAGINI                                (217Z1A05G1) CSE                    raginisathu@gmail.com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Ragini Sathu</dc:creator>
  <cp:lastModifiedBy>Ragini Sathu</cp:lastModifiedBy>
  <cp:revision>2</cp:revision>
  <dcterms:created xsi:type="dcterms:W3CDTF">2024-05-26T10:25:09Z</dcterms:created>
  <dcterms:modified xsi:type="dcterms:W3CDTF">2024-05-27T02:12:55Z</dcterms:modified>
</cp:coreProperties>
</file>