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https://i1.rgstatic.net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https://image3.slideserve.com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Transverse Learning-Based Classification Of Poultry Diseases For Enhanced Health Management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Implications for Poultry Health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enables rapid decision-making and targeted interventions.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disease detection reduces mortality rates and economic losses.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supports sustainable poultry farming through enhanced health monitoring systems.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Author(s). (Year). Title of the relevant research paper or source. Journal/Conference, Volume(Issue), pages.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Additional references on machine learning, transverse learning, and poultry disease diagnostics.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Title SLIDE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Transverse Learning-Based Classification of Poultry Diseases for Enhanced Health Management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Presented by [Your Name], [Date], [Organization or Institution]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Poultry Diseases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Poultry diseases significantly impact global poultry production and food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and accurate detection is essential for effective disease management and reducing economic losses.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diagnostic methods often require extensive resources and time, highlighting the need for automated solutions.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Poultry Disease Diagnosis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disease symptoms complicates accurate identification.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Limited access to veterinary expertise in remote areas hampers timely diagnosis.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Existing machine learning models often struggle with generalizing across different disease types and environments.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Transverse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Transverse learning is a novel machine learning paradigm that leverages shared features across multiple tasks or domains.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model robustness by transferring knowledge from related tasks to improve classification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is particularly suitable for poultry disease classification due to the diverse and overlapping symptomatology.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Methodology of Transverse Learning-Based Classification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process involves training models on multi-dimensional datasets encompassing various disease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Shared representations are learned that capture commonalities among different poultry diseases.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trained model can then classify unseen diseases or symptoms with improved accuracy and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Collection and Preprocessing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includes images, clinical signs, and laboratory results from multiple poultry farms.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involves normalization, feature extraction, and augmentation to improve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quality and diversity is critical for effective transverse learning implementation.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rgstatic.net/publication/376102841_Deep_Learning_Based_Classification_of_Poultry_Disease/links/6569dd683fa26f66f44531bd/largeprevie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Architecture and Training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neural networks with shared and task-specific layers are typically employed.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techniques facilitate rapid adaptation to new disease classes.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is trained using multi-task learning strategies to optimize classification across all disease types.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3.slideserve.com/6098496/transverse-plane-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Performance Evaluation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Transverse learning models demonstrate higher accuracy compared to traditional single-task classifiers.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Evaluation metrics include precision, recall, F1-score, and ROC-AUC.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approach shows promising results in early detection and differentiation of poultry diseases.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Transverse Learning-Based Classification Of Poultry Diseases For Enhanced Health Management</dc:title>
  <dc:subject>Transverse Learning-Based Classification Of Poultry Diseases For Enhanced Health Management</dc:subject>
  <dc:creator>SlideMake.com</dc:creator>
  <cp:lastModifiedBy>SlideMake.com</cp:lastModifiedBy>
  <cp:revision>1</cp:revision>
  <dcterms:created xsi:type="dcterms:W3CDTF">2025-07-01T06:53:55Z</dcterms:created>
  <dcterms:modified xsi:type="dcterms:W3CDTF">2025-07-01T06:53:55Z</dcterms:modified>
</cp:coreProperties>
</file>