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59" r:id="rId5"/>
    <p:sldId id="257" r:id="rId6"/>
    <p:sldId id="261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17B4-BD51-4065-8B90-AC637C10BDB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886F-5799-42B5-B235-12122CCA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https://www.raspberrypi.org/documentation/usage/terminal/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2886F-5799-42B5-B235-12122CCA7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https://www.raspberrypi.org/documentation/linux/usage/commands.md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2886F-5799-42B5-B235-12122CCA7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https://www.raspberrypi.org/documentation/usage/terminal/</a:t>
            </a:r>
          </a:p>
          <a:p>
            <a:r>
              <a:rPr lang="en-US" dirty="0" smtClean="0"/>
              <a:t>https://www.raspberrypi.org/documentation/usage/python/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2886F-5799-42B5-B235-12122CCA7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C5AC-30DF-436F-9AB9-2ABD78EB88C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7084-9AFA-4623-B31A-1D89C4A6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C00000"/>
                </a:solidFill>
              </a:rPr>
              <a:t>Raspberry </a:t>
            </a:r>
            <a:r>
              <a:rPr lang="en-US" sz="5400" i="1" dirty="0" smtClean="0">
                <a:solidFill>
                  <a:srgbClr val="C00000"/>
                </a:solidFill>
              </a:rPr>
              <a:t>Pi &amp; Linux OS </a:t>
            </a:r>
            <a:endParaRPr lang="en-US" sz="5400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r>
              <a:rPr lang="en-US" b="1" dirty="0" smtClean="0"/>
              <a:t>An Introduction- Part 2</a:t>
            </a:r>
            <a:endParaRPr lang="en-US" b="1" dirty="0"/>
          </a:p>
        </p:txBody>
      </p:sp>
      <p:pic>
        <p:nvPicPr>
          <p:cNvPr id="4" name="Picture 2" descr="C:\Users\Praveen\Downloads\Rasp_turn_around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6482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0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Raspbian OS in Raspberry 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Raspbian is a </a:t>
            </a:r>
            <a:r>
              <a:rPr lang="en-US" dirty="0" err="1" smtClean="0"/>
              <a:t>linux</a:t>
            </a:r>
            <a:r>
              <a:rPr lang="en-US" dirty="0" smtClean="0"/>
              <a:t> based Operating System for Raspberry Pi hardware,  most of the commands executed on Raspberry through terminal window are Linux based commands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 </a:t>
            </a:r>
            <a:r>
              <a:rPr lang="en-US" b="1" dirty="0" err="1" smtClean="0"/>
              <a:t>LXTerminal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Raspberry Pi (running Raspbian), the default terminal application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isLXTerminal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Your default username is Pi and hostname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raspberrypi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0318"/>
          <a:stretch/>
        </p:blipFill>
        <p:spPr bwMode="auto">
          <a:xfrm>
            <a:off x="-13855" y="3657600"/>
            <a:ext cx="3498272" cy="1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72" y="3200400"/>
            <a:ext cx="549332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2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Directory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root :  Home folder of the Linux super user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  Temporary files 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  Secondary hierarchy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bin :  Essential command binaries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home :  User login and data folders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lib :  Essential shared libraries and kernel modules </a:t>
            </a:r>
          </a:p>
          <a:p>
            <a:pPr>
              <a:buBlip>
                <a:blip r:embed="rId2"/>
              </a:buBlip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i:  The default home directory on Raspberry is /home/pi/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Important Commands on terminal window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1544876"/>
            <a:ext cx="8458200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ls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“ls” command displays the list of files present in a given directory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cd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“cd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” or change directory command allows the user to traverse through the directories and file paths.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sudo: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“sudo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” allows users to run programs with the security privileges of super user or root or administrator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4) nano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filename.py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“nano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” allows the user to create a file and .py is the extension for saving a python script file in the home directory. You can change the directory of the new file using cd command followed by nano 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Console or Terminal Window on your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Raspi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Desktop.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also write a python script from the terminal window using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hello.py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save it with the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extension in the desired directory using cd command.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can write a Python file in a standard 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like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IDLE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run it as a Python script from the command line. Just navigate to the directory the file is saved (use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for guidance) and run with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e.g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python hello.py.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Executing Python Files from the Command Line/ Terminal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running python script using Command Line terminal Window: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7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Remote Login Using SSH (DIY)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685800"/>
            <a:ext cx="8229600" cy="660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Secure Shell 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a network protocol which allows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remote control of Raspberry Pi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another computer over the network.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Provides access to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Command Line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not to the Full Desktop Environment.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 can enable or disable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SSH server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 your Raspberry Pi (it is enabled by default).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Enable SSH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in the Terminal, enter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sudo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raspi-config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finish and exit the menu.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a third-party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SSH client software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on your Windows System (like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puTTy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TeraTerm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and access Raspberry Pi by entering it’s I.P. Address, user (pi) and password (raspberry).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check Raspberry Pi’s I.P. Address, enter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terminal.</a:t>
            </a:r>
          </a:p>
          <a:p>
            <a:pPr>
              <a:buBlip>
                <a:blip r:embed="rId2"/>
              </a:buBlip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6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459</Words>
  <Application>Microsoft Office PowerPoint</Application>
  <PresentationFormat>On-screen Show (4:3)</PresentationFormat>
  <Paragraphs>49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Raspberry Pi &amp; Linux OS </vt:lpstr>
      <vt:lpstr>Raspbian OS in Raspberry Pi</vt:lpstr>
      <vt:lpstr>Starting LXTerminal</vt:lpstr>
      <vt:lpstr>Directory Description</vt:lpstr>
      <vt:lpstr>Important Commands on terminal window </vt:lpstr>
      <vt:lpstr>Executing Python Files from the Command Line/ Terminal Window</vt:lpstr>
      <vt:lpstr>Example of running python script using Command Line terminal Window:</vt:lpstr>
      <vt:lpstr>Remote Login Using SSH (DIY)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2016-09-11T14:06:19Z</dcterms:created>
  <dcterms:modified xsi:type="dcterms:W3CDTF">2016-09-15T04:38:52Z</dcterms:modified>
</cp:coreProperties>
</file>