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111664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56578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352089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294876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13586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378168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25346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388170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664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20991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A39A3-9D3A-4E42-BEBE-0D1F1714DB43}" type="datetimeFigureOut">
              <a:rPr lang="en-IN" smtClean="0"/>
              <a:t>19-06-2020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dirty="0"/>
          </a:p>
        </p:txBody>
      </p:sp>
    </p:spTree>
    <p:extLst>
      <p:ext uri="{BB962C8B-B14F-4D97-AF65-F5344CB8AC3E}">
        <p14:creationId xmlns:p14="http://schemas.microsoft.com/office/powerpoint/2010/main" val="156945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A39A3-9D3A-4E42-BEBE-0D1F1714DB43}" type="datetimeFigureOut">
              <a:rPr lang="en-IN" smtClean="0"/>
              <a:t>19-06-2020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7EDE2-BB52-4C46-AA6B-9E6BDA4E93A6}" type="slidenum">
              <a:rPr lang="en-IN" smtClean="0"/>
              <a:t>‹#›</a:t>
            </a:fld>
            <a:endParaRPr lang="en-IN" dirty="0"/>
          </a:p>
        </p:txBody>
      </p:sp>
    </p:spTree>
    <p:extLst>
      <p:ext uri="{BB962C8B-B14F-4D97-AF65-F5344CB8AC3E}">
        <p14:creationId xmlns:p14="http://schemas.microsoft.com/office/powerpoint/2010/main" val="1438453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83335"/>
            <a:ext cx="9144000" cy="888642"/>
          </a:xfrm>
        </p:spPr>
        <p:txBody>
          <a:bodyPr>
            <a:normAutofit fontScale="90000"/>
          </a:bodyPr>
          <a:lstStyle/>
          <a:p>
            <a:pPr algn="l"/>
            <a:r>
              <a:rPr lang="en-IN" sz="4000" b="1" dirty="0"/>
              <a:t>The Battle of Neighborhoods | Business Proposal </a:t>
            </a:r>
            <a:r>
              <a:rPr lang="en-IN" sz="4000" b="1" dirty="0" smtClean="0"/>
              <a:t> </a:t>
            </a:r>
            <a:r>
              <a:rPr lang="en-IN" sz="4000" b="1" dirty="0"/>
              <a:t>Introduction</a:t>
            </a:r>
          </a:p>
        </p:txBody>
      </p:sp>
      <p:sp>
        <p:nvSpPr>
          <p:cNvPr id="3" name="Subtitle 2"/>
          <p:cNvSpPr>
            <a:spLocks noGrp="1"/>
          </p:cNvSpPr>
          <p:nvPr>
            <p:ph type="subTitle" idx="1"/>
          </p:nvPr>
        </p:nvSpPr>
        <p:spPr>
          <a:xfrm>
            <a:off x="1408090" y="1171977"/>
            <a:ext cx="9144000" cy="3786388"/>
          </a:xfrm>
        </p:spPr>
        <p:txBody>
          <a:bodyPr>
            <a:noAutofit/>
          </a:bodyPr>
          <a:lstStyle/>
          <a:p>
            <a:pPr algn="l"/>
            <a:r>
              <a:rPr lang="en-IN" sz="2000" b="1" dirty="0"/>
              <a:t>Introduction:</a:t>
            </a:r>
          </a:p>
          <a:p>
            <a:pPr algn="l"/>
            <a:r>
              <a:rPr lang="en-IN" sz="2000" dirty="0">
                <a:latin typeface="Times New Roman" panose="02020603050405020304" pitchFamily="18" charset="0"/>
                <a:cs typeface="Times New Roman" panose="02020603050405020304" pitchFamily="18" charset="0"/>
              </a:rPr>
              <a:t>The purpose of this Project is to help people in exploring better facilities around their neighborhood. It will help people making smart and efficient decision on selecting great neighborhood out of numbers of other neighborhoods in Scarborough, Toranto.</a:t>
            </a:r>
          </a:p>
          <a:p>
            <a:pPr algn="l"/>
            <a:r>
              <a:rPr lang="en-IN" sz="2000" dirty="0">
                <a:latin typeface="Times New Roman" panose="02020603050405020304" pitchFamily="18" charset="0"/>
                <a:cs typeface="Times New Roman" panose="02020603050405020304" pitchFamily="18" charset="0"/>
              </a:rPr>
              <a:t>Lots of people are migrating to various states of Canada and needed lots of research for good housing prices and reputated schools for their children. This project is for those people who are looking for better neighborhoods. For ease of accessing to Cafe, School, Super market, medical shops, grocery shops, mall, theatre, hospital, like minded people, etc.</a:t>
            </a:r>
          </a:p>
          <a:p>
            <a:pPr algn="l"/>
            <a:r>
              <a:rPr lang="en-IN" sz="2000" dirty="0">
                <a:latin typeface="Times New Roman" panose="02020603050405020304" pitchFamily="18" charset="0"/>
                <a:cs typeface="Times New Roman" panose="02020603050405020304" pitchFamily="18" charset="0"/>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freash and waste water and excrement conveyed in sewers and recreational facilities.</a:t>
            </a:r>
          </a:p>
          <a:p>
            <a:pPr algn="l"/>
            <a:r>
              <a:rPr lang="en-IN" sz="2000" dirty="0">
                <a:latin typeface="Times New Roman" panose="02020603050405020304" pitchFamily="18" charset="0"/>
                <a:cs typeface="Times New Roman" panose="02020603050405020304" pitchFamily="18" charset="0"/>
              </a:rPr>
              <a:t>It will help people to get awareness of the area and neighborhood before moving to a new city, state, country or place for their work or to start a new fresh life</a:t>
            </a:r>
            <a:r>
              <a:rPr lang="en-IN" sz="2000" dirty="0"/>
              <a:t>.</a:t>
            </a:r>
          </a:p>
        </p:txBody>
      </p:sp>
    </p:spTree>
    <p:extLst>
      <p:ext uri="{BB962C8B-B14F-4D97-AF65-F5344CB8AC3E}">
        <p14:creationId xmlns:p14="http://schemas.microsoft.com/office/powerpoint/2010/main" val="476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normAutofit/>
          </a:bodyPr>
          <a:lstStyle/>
          <a:p>
            <a:r>
              <a:rPr lang="en-IN" sz="2000" b="1" dirty="0">
                <a:latin typeface="Times New Roman" panose="02020603050405020304" pitchFamily="18" charset="0"/>
                <a:cs typeface="Times New Roman" panose="02020603050405020304" pitchFamily="18" charset="0"/>
              </a:rPr>
              <a:t>Problem Which Tried to Solve:</a:t>
            </a:r>
          </a:p>
          <a:p>
            <a:r>
              <a:rPr lang="en-IN" sz="2000" dirty="0">
                <a:latin typeface="Times New Roman" panose="02020603050405020304" pitchFamily="18" charset="0"/>
                <a:cs typeface="Times New Roman" panose="02020603050405020304" pitchFamily="18" charset="0"/>
              </a:rPr>
              <a:t>The major purpose of this project, is to suggest a better neighborhood in a new city for the person who are shiffting there. Social presence in society in terms of like minded people. Connectivity to the airport, bus stand, city center, markets and other daily needs things nearby.</a:t>
            </a:r>
          </a:p>
          <a:p>
            <a:r>
              <a:rPr lang="en-IN" sz="2000" dirty="0">
                <a:latin typeface="Times New Roman" panose="02020603050405020304" pitchFamily="18" charset="0"/>
                <a:cs typeface="Times New Roman" panose="02020603050405020304" pitchFamily="18" charset="0"/>
              </a:rPr>
              <a:t>Sorted list of house in terms of housing prices in a ascending or descending order</a:t>
            </a:r>
          </a:p>
          <a:p>
            <a:r>
              <a:rPr lang="en-IN" sz="2000" dirty="0">
                <a:latin typeface="Times New Roman" panose="02020603050405020304" pitchFamily="18" charset="0"/>
                <a:cs typeface="Times New Roman" panose="02020603050405020304" pitchFamily="18" charset="0"/>
              </a:rPr>
              <a:t>Sorted list of schools in terms of location, fees, rating and reviews</a:t>
            </a:r>
          </a:p>
          <a:p>
            <a:r>
              <a:rPr lang="en-IN" sz="2000" b="1" dirty="0">
                <a:latin typeface="Times New Roman" panose="02020603050405020304" pitchFamily="18" charset="0"/>
                <a:cs typeface="Times New Roman" panose="02020603050405020304" pitchFamily="18" charset="0"/>
              </a:rPr>
              <a:t>The Location:</a:t>
            </a:r>
          </a:p>
          <a:p>
            <a:r>
              <a:rPr lang="en-IN" sz="2000" dirty="0">
                <a:latin typeface="Times New Roman" panose="02020603050405020304" pitchFamily="18" charset="0"/>
                <a:cs typeface="Times New Roman" panose="02020603050405020304" pitchFamily="18"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IN" sz="2000" b="1" dirty="0">
                <a:latin typeface="Times New Roman" panose="02020603050405020304" pitchFamily="18" charset="0"/>
                <a:cs typeface="Times New Roman" panose="02020603050405020304" pitchFamily="18" charset="0"/>
              </a:rPr>
              <a:t>Foursquare API:</a:t>
            </a:r>
          </a:p>
          <a:p>
            <a:r>
              <a:rPr lang="en-IN" sz="2000" dirty="0">
                <a:latin typeface="Times New Roman" panose="02020603050405020304" pitchFamily="18" charset="0"/>
                <a:cs typeface="Times New Roman" panose="02020603050405020304" pitchFamily="18" charset="0"/>
              </a:rPr>
              <a:t>This project would use Four-square API as its prime data gathering source as it has a database of millions of places, especially their places API which provides the ability to perform location search, location sharing and details about a business.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72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92500" lnSpcReduction="20000"/>
          </a:bodyPr>
          <a:lstStyle/>
          <a:p>
            <a:r>
              <a:rPr lang="en-IN" sz="2200" b="1" dirty="0">
                <a:latin typeface="Times New Roman" panose="02020603050405020304" pitchFamily="18" charset="0"/>
                <a:cs typeface="Times New Roman" panose="02020603050405020304" pitchFamily="18" charset="0"/>
              </a:rPr>
              <a:t>Work Flow:</a:t>
            </a:r>
          </a:p>
          <a:p>
            <a:r>
              <a:rPr lang="en-IN" sz="2200" dirty="0">
                <a:latin typeface="Times New Roman" panose="02020603050405020304" pitchFamily="18" charset="0"/>
                <a:cs typeface="Times New Roman" panose="02020603050405020304" pitchFamily="18"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IN" sz="2200" b="1" dirty="0">
                <a:latin typeface="Times New Roman" panose="02020603050405020304" pitchFamily="18" charset="0"/>
                <a:cs typeface="Times New Roman" panose="02020603050405020304" pitchFamily="18" charset="0"/>
              </a:rPr>
              <a:t>Clustering Approach:</a:t>
            </a:r>
          </a:p>
          <a:p>
            <a:r>
              <a:rPr lang="en-IN" sz="2200" dirty="0">
                <a:latin typeface="Times New Roman" panose="02020603050405020304" pitchFamily="18" charset="0"/>
                <a:cs typeface="Times New Roman" panose="02020603050405020304" pitchFamily="18"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IN" sz="2200" b="1" dirty="0">
                <a:latin typeface="Times New Roman" panose="02020603050405020304" pitchFamily="18" charset="0"/>
                <a:cs typeface="Times New Roman" panose="02020603050405020304" pitchFamily="18" charset="0"/>
              </a:rPr>
              <a:t>Libraries Which are Used to </a:t>
            </a:r>
            <a:r>
              <a:rPr lang="en-IN" sz="2200" b="1" dirty="0" smtClean="0">
                <a:latin typeface="Times New Roman" panose="02020603050405020304" pitchFamily="18" charset="0"/>
                <a:cs typeface="Times New Roman" panose="02020603050405020304" pitchFamily="18" charset="0"/>
              </a:rPr>
              <a:t>Develop </a:t>
            </a:r>
            <a:r>
              <a:rPr lang="en-IN" sz="2200" b="1" dirty="0">
                <a:latin typeface="Times New Roman" panose="02020603050405020304" pitchFamily="18" charset="0"/>
                <a:cs typeface="Times New Roman" panose="02020603050405020304" pitchFamily="18" charset="0"/>
              </a:rPr>
              <a:t>the Project:</a:t>
            </a:r>
          </a:p>
          <a:p>
            <a:r>
              <a:rPr lang="en-IN" sz="2200" dirty="0">
                <a:latin typeface="Times New Roman" panose="02020603050405020304" pitchFamily="18" charset="0"/>
                <a:cs typeface="Times New Roman" panose="02020603050405020304" pitchFamily="18" charset="0"/>
              </a:rPr>
              <a:t>Pandas: For creating and manipulating </a:t>
            </a:r>
            <a:r>
              <a:rPr lang="en-IN" sz="2200" dirty="0" smtClean="0">
                <a:latin typeface="Times New Roman" panose="02020603050405020304" pitchFamily="18" charset="0"/>
                <a:cs typeface="Times New Roman" panose="02020603050405020304" pitchFamily="18" charset="0"/>
              </a:rPr>
              <a:t>data frames</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p>
          <a:p>
            <a:r>
              <a:rPr lang="en-IN" sz="2200" dirty="0">
                <a:latin typeface="Times New Roman" panose="02020603050405020304" pitchFamily="18" charset="0"/>
                <a:cs typeface="Times New Roman" panose="02020603050405020304" pitchFamily="18" charset="0"/>
              </a:rPr>
              <a:t>Scikit Learn: For importing k-means clustering.</a:t>
            </a:r>
          </a:p>
          <a:p>
            <a:r>
              <a:rPr lang="en-IN" sz="2200" dirty="0">
                <a:latin typeface="Times New Roman" panose="02020603050405020304" pitchFamily="18" charset="0"/>
                <a:cs typeface="Times New Roman" panose="02020603050405020304" pitchFamily="18" charset="0"/>
              </a:rPr>
              <a:t>JSON: Library to handle JSON files.</a:t>
            </a:r>
          </a:p>
          <a:p>
            <a:r>
              <a:rPr lang="en-IN" sz="2200" dirty="0">
                <a:latin typeface="Times New Roman" panose="02020603050405020304" pitchFamily="18" charset="0"/>
                <a:cs typeface="Times New Roman" panose="02020603050405020304" pitchFamily="18" charset="0"/>
              </a:rPr>
              <a:t>XML: To separate data from presentation and XML stores data in plain text format.</a:t>
            </a:r>
          </a:p>
          <a:p>
            <a:r>
              <a:rPr lang="en-IN" sz="2200" dirty="0">
                <a:latin typeface="Times New Roman" panose="02020603050405020304" pitchFamily="18" charset="0"/>
                <a:cs typeface="Times New Roman" panose="02020603050405020304" pitchFamily="18" charset="0"/>
              </a:rPr>
              <a:t>Geocoder: To retrieve Location Data.</a:t>
            </a:r>
          </a:p>
          <a:p>
            <a:r>
              <a:rPr lang="en-IN" sz="2200" dirty="0">
                <a:latin typeface="Times New Roman" panose="02020603050405020304" pitchFamily="18" charset="0"/>
                <a:cs typeface="Times New Roman" panose="02020603050405020304" pitchFamily="18" charset="0"/>
              </a:rPr>
              <a:t>Beautiful Soup and Requests: To scrap and library to handle http requests.</a:t>
            </a:r>
          </a:p>
          <a:p>
            <a:r>
              <a:rPr lang="en-IN" sz="2200" dirty="0">
                <a:latin typeface="Times New Roman" panose="02020603050405020304" pitchFamily="18" charset="0"/>
                <a:cs typeface="Times New Roman" panose="02020603050405020304" pitchFamily="18" charset="0"/>
              </a:rPr>
              <a:t>Matplotlib: Python Plotting Module.</a:t>
            </a:r>
          </a:p>
          <a:p>
            <a:pPr marL="0" indent="0">
              <a:buNone/>
            </a:pPr>
            <a:endParaRPr lang="en-IN" sz="2000" dirty="0"/>
          </a:p>
        </p:txBody>
      </p:sp>
    </p:spTree>
    <p:extLst>
      <p:ext uri="{BB962C8B-B14F-4D97-AF65-F5344CB8AC3E}">
        <p14:creationId xmlns:p14="http://schemas.microsoft.com/office/powerpoint/2010/main" val="323866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657</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The Battle of Neighborhoods | Business Proposal  Introduction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ragini1842000@gmail.com</dc:creator>
  <cp:lastModifiedBy>ragini1842000@gmail.com</cp:lastModifiedBy>
  <cp:revision>3</cp:revision>
  <dcterms:created xsi:type="dcterms:W3CDTF">2020-06-18T07:58:14Z</dcterms:created>
  <dcterms:modified xsi:type="dcterms:W3CDTF">2020-06-19T05:19:30Z</dcterms:modified>
</cp:coreProperties>
</file>