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23A39A3-9D3A-4E42-BEBE-0D1F1714DB43}" type="datetimeFigureOut">
              <a:rPr lang="en-IN" smtClean="0"/>
              <a:t>19-06-2020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7EDE2-BB52-4C46-AA6B-9E6BDA4E93A6}" type="slidenum">
              <a:rPr lang="en-IN" smtClean="0"/>
              <a:t>‹#›</a:t>
            </a:fld>
            <a:endParaRPr lang="en-IN"/>
          </a:p>
        </p:txBody>
      </p:sp>
    </p:spTree>
    <p:extLst>
      <p:ext uri="{BB962C8B-B14F-4D97-AF65-F5344CB8AC3E}">
        <p14:creationId xmlns:p14="http://schemas.microsoft.com/office/powerpoint/2010/main" val="1116644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23A39A3-9D3A-4E42-BEBE-0D1F1714DB43}" type="datetimeFigureOut">
              <a:rPr lang="en-IN" smtClean="0"/>
              <a:t>19-06-2020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7EDE2-BB52-4C46-AA6B-9E6BDA4E93A6}" type="slidenum">
              <a:rPr lang="en-IN" smtClean="0"/>
              <a:t>‹#›</a:t>
            </a:fld>
            <a:endParaRPr lang="en-IN"/>
          </a:p>
        </p:txBody>
      </p:sp>
    </p:spTree>
    <p:extLst>
      <p:ext uri="{BB962C8B-B14F-4D97-AF65-F5344CB8AC3E}">
        <p14:creationId xmlns:p14="http://schemas.microsoft.com/office/powerpoint/2010/main" val="565788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23A39A3-9D3A-4E42-BEBE-0D1F1714DB43}" type="datetimeFigureOut">
              <a:rPr lang="en-IN" smtClean="0"/>
              <a:t>19-06-2020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7EDE2-BB52-4C46-AA6B-9E6BDA4E93A6}" type="slidenum">
              <a:rPr lang="en-IN" smtClean="0"/>
              <a:t>‹#›</a:t>
            </a:fld>
            <a:endParaRPr lang="en-IN"/>
          </a:p>
        </p:txBody>
      </p:sp>
    </p:spTree>
    <p:extLst>
      <p:ext uri="{BB962C8B-B14F-4D97-AF65-F5344CB8AC3E}">
        <p14:creationId xmlns:p14="http://schemas.microsoft.com/office/powerpoint/2010/main" val="3520898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23A39A3-9D3A-4E42-BEBE-0D1F1714DB43}" type="datetimeFigureOut">
              <a:rPr lang="en-IN" smtClean="0"/>
              <a:t>19-06-2020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7EDE2-BB52-4C46-AA6B-9E6BDA4E93A6}" type="slidenum">
              <a:rPr lang="en-IN" smtClean="0"/>
              <a:t>‹#›</a:t>
            </a:fld>
            <a:endParaRPr lang="en-IN"/>
          </a:p>
        </p:txBody>
      </p:sp>
    </p:spTree>
    <p:extLst>
      <p:ext uri="{BB962C8B-B14F-4D97-AF65-F5344CB8AC3E}">
        <p14:creationId xmlns:p14="http://schemas.microsoft.com/office/powerpoint/2010/main" val="2948767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3A39A3-9D3A-4E42-BEBE-0D1F1714DB43}" type="datetimeFigureOut">
              <a:rPr lang="en-IN" smtClean="0"/>
              <a:t>19-06-2020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7EDE2-BB52-4C46-AA6B-9E6BDA4E93A6}" type="slidenum">
              <a:rPr lang="en-IN" smtClean="0"/>
              <a:t>‹#›</a:t>
            </a:fld>
            <a:endParaRPr lang="en-IN"/>
          </a:p>
        </p:txBody>
      </p:sp>
    </p:spTree>
    <p:extLst>
      <p:ext uri="{BB962C8B-B14F-4D97-AF65-F5344CB8AC3E}">
        <p14:creationId xmlns:p14="http://schemas.microsoft.com/office/powerpoint/2010/main" val="135865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23A39A3-9D3A-4E42-BEBE-0D1F1714DB43}" type="datetimeFigureOut">
              <a:rPr lang="en-IN" smtClean="0"/>
              <a:t>19-06-2020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27EDE2-BB52-4C46-AA6B-9E6BDA4E93A6}" type="slidenum">
              <a:rPr lang="en-IN" smtClean="0"/>
              <a:t>‹#›</a:t>
            </a:fld>
            <a:endParaRPr lang="en-IN"/>
          </a:p>
        </p:txBody>
      </p:sp>
    </p:spTree>
    <p:extLst>
      <p:ext uri="{BB962C8B-B14F-4D97-AF65-F5344CB8AC3E}">
        <p14:creationId xmlns:p14="http://schemas.microsoft.com/office/powerpoint/2010/main" val="3781684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23A39A3-9D3A-4E42-BEBE-0D1F1714DB43}" type="datetimeFigureOut">
              <a:rPr lang="en-IN" smtClean="0"/>
              <a:t>19-06-2020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27EDE2-BB52-4C46-AA6B-9E6BDA4E93A6}" type="slidenum">
              <a:rPr lang="en-IN" smtClean="0"/>
              <a:t>‹#›</a:t>
            </a:fld>
            <a:endParaRPr lang="en-IN"/>
          </a:p>
        </p:txBody>
      </p:sp>
    </p:spTree>
    <p:extLst>
      <p:ext uri="{BB962C8B-B14F-4D97-AF65-F5344CB8AC3E}">
        <p14:creationId xmlns:p14="http://schemas.microsoft.com/office/powerpoint/2010/main" val="2534610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23A39A3-9D3A-4E42-BEBE-0D1F1714DB43}" type="datetimeFigureOut">
              <a:rPr lang="en-IN" smtClean="0"/>
              <a:t>19-06-2020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27EDE2-BB52-4C46-AA6B-9E6BDA4E93A6}" type="slidenum">
              <a:rPr lang="en-IN" smtClean="0"/>
              <a:t>‹#›</a:t>
            </a:fld>
            <a:endParaRPr lang="en-IN"/>
          </a:p>
        </p:txBody>
      </p:sp>
    </p:spTree>
    <p:extLst>
      <p:ext uri="{BB962C8B-B14F-4D97-AF65-F5344CB8AC3E}">
        <p14:creationId xmlns:p14="http://schemas.microsoft.com/office/powerpoint/2010/main" val="3881702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3A39A3-9D3A-4E42-BEBE-0D1F1714DB43}" type="datetimeFigureOut">
              <a:rPr lang="en-IN" smtClean="0"/>
              <a:t>19-06-2020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127EDE2-BB52-4C46-AA6B-9E6BDA4E93A6}" type="slidenum">
              <a:rPr lang="en-IN" smtClean="0"/>
              <a:t>‹#›</a:t>
            </a:fld>
            <a:endParaRPr lang="en-IN"/>
          </a:p>
        </p:txBody>
      </p:sp>
    </p:spTree>
    <p:extLst>
      <p:ext uri="{BB962C8B-B14F-4D97-AF65-F5344CB8AC3E}">
        <p14:creationId xmlns:p14="http://schemas.microsoft.com/office/powerpoint/2010/main" val="6646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3A39A3-9D3A-4E42-BEBE-0D1F1714DB43}" type="datetimeFigureOut">
              <a:rPr lang="en-IN" smtClean="0"/>
              <a:t>19-06-2020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27EDE2-BB52-4C46-AA6B-9E6BDA4E93A6}" type="slidenum">
              <a:rPr lang="en-IN" smtClean="0"/>
              <a:t>‹#›</a:t>
            </a:fld>
            <a:endParaRPr lang="en-IN"/>
          </a:p>
        </p:txBody>
      </p:sp>
    </p:spTree>
    <p:extLst>
      <p:ext uri="{BB962C8B-B14F-4D97-AF65-F5344CB8AC3E}">
        <p14:creationId xmlns:p14="http://schemas.microsoft.com/office/powerpoint/2010/main" val="209914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3A39A3-9D3A-4E42-BEBE-0D1F1714DB43}" type="datetimeFigureOut">
              <a:rPr lang="en-IN" smtClean="0"/>
              <a:t>19-06-2020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27EDE2-BB52-4C46-AA6B-9E6BDA4E93A6}" type="slidenum">
              <a:rPr lang="en-IN" smtClean="0"/>
              <a:t>‹#›</a:t>
            </a:fld>
            <a:endParaRPr lang="en-IN"/>
          </a:p>
        </p:txBody>
      </p:sp>
    </p:spTree>
    <p:extLst>
      <p:ext uri="{BB962C8B-B14F-4D97-AF65-F5344CB8AC3E}">
        <p14:creationId xmlns:p14="http://schemas.microsoft.com/office/powerpoint/2010/main" val="1569454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3A39A3-9D3A-4E42-BEBE-0D1F1714DB43}" type="datetimeFigureOut">
              <a:rPr lang="en-IN" smtClean="0"/>
              <a:t>19-06-2020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27EDE2-BB52-4C46-AA6B-9E6BDA4E93A6}" type="slidenum">
              <a:rPr lang="en-IN" smtClean="0"/>
              <a:t>‹#›</a:t>
            </a:fld>
            <a:endParaRPr lang="en-IN"/>
          </a:p>
        </p:txBody>
      </p:sp>
    </p:spTree>
    <p:extLst>
      <p:ext uri="{BB962C8B-B14F-4D97-AF65-F5344CB8AC3E}">
        <p14:creationId xmlns:p14="http://schemas.microsoft.com/office/powerpoint/2010/main" val="1438453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6423" y="154546"/>
            <a:ext cx="9144000" cy="1931831"/>
          </a:xfrm>
        </p:spPr>
        <p:txBody>
          <a:bodyPr>
            <a:normAutofit fontScale="90000"/>
          </a:bodyPr>
          <a:lstStyle/>
          <a:p>
            <a:pPr algn="l"/>
            <a:r>
              <a:rPr lang="en-IN" sz="4000" b="1" dirty="0" smtClean="0"/>
              <a:t>The Battle of Neighborhoods | Data Description</a:t>
            </a:r>
            <a:br>
              <a:rPr lang="en-IN" sz="4000" b="1" dirty="0" smtClean="0"/>
            </a:br>
            <a:r>
              <a:rPr lang="en-IN" sz="4000" b="1" dirty="0" smtClean="0"/>
              <a:t>Data Description:</a:t>
            </a:r>
            <a:br>
              <a:rPr lang="en-IN" sz="4000" b="1" dirty="0" smtClean="0"/>
            </a:br>
            <a:endParaRPr lang="en-IN" sz="4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82332" y="2369713"/>
            <a:ext cx="9144000" cy="4018208"/>
          </a:xfrm>
        </p:spPr>
        <p:txBody>
          <a:bodyPr>
            <a:noAutofit/>
          </a:bodyPr>
          <a:lstStyle/>
          <a:p>
            <a:pPr algn="l"/>
            <a:r>
              <a:rPr lang="en-IN" sz="2000" dirty="0">
                <a:latin typeface="Times New Roman" panose="02020603050405020304" pitchFamily="18" charset="0"/>
                <a:cs typeface="Times New Roman" panose="02020603050405020304" pitchFamily="18" charset="0"/>
              </a:rPr>
              <a:t>Data Link: </a:t>
            </a:r>
            <a:r>
              <a:rPr lang="en-IN" sz="2000" u="sng" dirty="0">
                <a:latin typeface="Times New Roman" panose="02020603050405020304" pitchFamily="18" charset="0"/>
                <a:cs typeface="Times New Roman" panose="02020603050405020304" pitchFamily="18" charset="0"/>
                <a:hlinkClick r:id="rId2"/>
              </a:rPr>
              <a:t>https://en.wikipedia.org/wiki/List_of_postal_codes_of_Canada:_M</a:t>
            </a:r>
            <a:endParaRPr lang="en-IN" sz="2000" dirty="0">
              <a:latin typeface="Times New Roman" panose="02020603050405020304" pitchFamily="18" charset="0"/>
              <a:cs typeface="Times New Roman" panose="02020603050405020304" pitchFamily="18" charset="0"/>
            </a:endParaRPr>
          </a:p>
          <a:p>
            <a:pPr algn="l"/>
            <a:r>
              <a:rPr lang="en-IN" sz="2000" dirty="0">
                <a:latin typeface="Times New Roman" panose="02020603050405020304" pitchFamily="18" charset="0"/>
                <a:cs typeface="Times New Roman" panose="02020603050405020304" pitchFamily="18" charset="0"/>
              </a:rPr>
              <a:t>Will use Scarborough dataset which we scrapped from </a:t>
            </a:r>
            <a:r>
              <a:rPr lang="en-IN" sz="2000" dirty="0" err="1">
                <a:latin typeface="Times New Roman" panose="02020603050405020304" pitchFamily="18" charset="0"/>
                <a:cs typeface="Times New Roman" panose="02020603050405020304" pitchFamily="18" charset="0"/>
              </a:rPr>
              <a:t>wikipedia</a:t>
            </a:r>
            <a:r>
              <a:rPr lang="en-IN" sz="2000" dirty="0">
                <a:latin typeface="Times New Roman" panose="02020603050405020304" pitchFamily="18" charset="0"/>
                <a:cs typeface="Times New Roman" panose="02020603050405020304" pitchFamily="18" charset="0"/>
              </a:rPr>
              <a:t> on Week 3. Dataset consisting of latitude and longitude, zip codes.</a:t>
            </a:r>
          </a:p>
          <a:p>
            <a:pPr algn="l"/>
            <a:r>
              <a:rPr lang="en-IN" sz="2000" b="1" dirty="0"/>
              <a:t>Foursquare API Data:</a:t>
            </a:r>
          </a:p>
          <a:p>
            <a:pPr algn="l"/>
            <a:r>
              <a:rPr lang="en-IN" sz="2000" dirty="0"/>
              <a:t>We will need data about different venues in different neighborhoods of that specific borough. In order to gain that information we will use "Foursquare" locational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9472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4699"/>
            <a:ext cx="10515600" cy="5932264"/>
          </a:xfrm>
        </p:spPr>
        <p:txBody>
          <a:bodyPr>
            <a:normAutofit/>
          </a:bodyPr>
          <a:lstStyle/>
          <a:p>
            <a:r>
              <a:rPr lang="en-IN" sz="2000" dirty="0">
                <a:latin typeface="Times New Roman" panose="02020603050405020304" pitchFamily="18" charset="0"/>
                <a:cs typeface="Times New Roman" panose="02020603050405020304" pitchFamily="18" charset="0"/>
              </a:rPr>
              <a:t>After finding the list of neighborhoods, we then connect to the Foursquare API to gather information about venues inside each and every neighborhood. For each neighborhood, we have chosen the radius to be 100 meter.</a:t>
            </a:r>
          </a:p>
          <a:p>
            <a:r>
              <a:rPr lang="en-IN" sz="2000" dirty="0">
                <a:latin typeface="Times New Roman" panose="02020603050405020304" pitchFamily="18" charset="0"/>
                <a:cs typeface="Times New Roman" panose="02020603050405020304" pitchFamily="18" charset="0"/>
              </a:rPr>
              <a:t>The data retrieved from Foursquare contained information of venues within a specified distance of the longitude and latitude of the postcodes. The information obtained per venue as follows:</a:t>
            </a:r>
          </a:p>
          <a:p>
            <a:pPr marL="457200" indent="-457200">
              <a:buAutoNum type="arabicPeriod"/>
            </a:pPr>
            <a:r>
              <a:rPr lang="en-IN" sz="2000" dirty="0" smtClean="0">
                <a:latin typeface="Times New Roman" panose="02020603050405020304" pitchFamily="18" charset="0"/>
                <a:cs typeface="Times New Roman" panose="02020603050405020304" pitchFamily="18" charset="0"/>
              </a:rPr>
              <a:t>Neighborhood </a:t>
            </a:r>
          </a:p>
          <a:p>
            <a:pPr marL="457200" indent="-457200">
              <a:buAutoNum type="arabicPeriod"/>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Neighborhood </a:t>
            </a:r>
            <a:r>
              <a:rPr lang="en-IN" sz="2000" dirty="0" smtClean="0">
                <a:latin typeface="Times New Roman" panose="02020603050405020304" pitchFamily="18" charset="0"/>
                <a:cs typeface="Times New Roman" panose="02020603050405020304" pitchFamily="18" charset="0"/>
              </a:rPr>
              <a:t>Latitude</a:t>
            </a:r>
          </a:p>
          <a:p>
            <a:pPr marL="457200" indent="-457200">
              <a:buAutoNum type="arabicPeriod"/>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Neighborhood </a:t>
            </a:r>
            <a:r>
              <a:rPr lang="en-IN" sz="2000" dirty="0" smtClean="0">
                <a:latin typeface="Times New Roman" panose="02020603050405020304" pitchFamily="18" charset="0"/>
                <a:cs typeface="Times New Roman" panose="02020603050405020304" pitchFamily="18" charset="0"/>
              </a:rPr>
              <a:t>Longitude</a:t>
            </a:r>
          </a:p>
          <a:p>
            <a:pPr marL="457200" indent="-457200">
              <a:buAutoNum type="arabicPeriod"/>
            </a:pPr>
            <a:r>
              <a:rPr lang="en-IN" sz="2000" dirty="0" smtClean="0">
                <a:latin typeface="Times New Roman" panose="02020603050405020304" pitchFamily="18" charset="0"/>
                <a:cs typeface="Times New Roman" panose="02020603050405020304" pitchFamily="18" charset="0"/>
              </a:rPr>
              <a:t>  Venue</a:t>
            </a:r>
          </a:p>
          <a:p>
            <a:pPr marL="457200" indent="-457200">
              <a:buAutoNum type="arabicPeriod"/>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Name of the venue e.g. the name of a store or restaurant </a:t>
            </a:r>
            <a:endParaRPr lang="en-IN" sz="2000" dirty="0" smtClean="0">
              <a:latin typeface="Times New Roman" panose="02020603050405020304" pitchFamily="18" charset="0"/>
              <a:cs typeface="Times New Roman" panose="02020603050405020304" pitchFamily="18" charset="0"/>
            </a:endParaRPr>
          </a:p>
          <a:p>
            <a:pPr marL="457200" indent="-457200">
              <a:buAutoNum type="arabicPeriod"/>
            </a:pPr>
            <a:r>
              <a:rPr lang="en-IN" sz="2000" dirty="0" smtClean="0">
                <a:latin typeface="Times New Roman" panose="02020603050405020304" pitchFamily="18" charset="0"/>
                <a:cs typeface="Times New Roman" panose="02020603050405020304" pitchFamily="18" charset="0"/>
              </a:rPr>
              <a:t>Venue </a:t>
            </a:r>
            <a:r>
              <a:rPr lang="en-IN" sz="2000" dirty="0">
                <a:latin typeface="Times New Roman" panose="02020603050405020304" pitchFamily="18" charset="0"/>
                <a:cs typeface="Times New Roman" panose="02020603050405020304" pitchFamily="18" charset="0"/>
              </a:rPr>
              <a:t>Latitude </a:t>
            </a:r>
            <a:endParaRPr lang="en-IN" sz="2000" dirty="0" smtClean="0">
              <a:latin typeface="Times New Roman" panose="02020603050405020304" pitchFamily="18" charset="0"/>
              <a:cs typeface="Times New Roman" panose="02020603050405020304" pitchFamily="18" charset="0"/>
            </a:endParaRPr>
          </a:p>
          <a:p>
            <a:pPr marL="457200" indent="-457200">
              <a:buAutoNum type="arabicPeriod"/>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Venue Longitude 8. Venue Category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40127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111</Words>
  <Application>Microsoft Office PowerPoint</Application>
  <PresentationFormat>Widescreen</PresentationFormat>
  <Paragraphs>14</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Times New Roman</vt:lpstr>
      <vt:lpstr>Office Theme</vt:lpstr>
      <vt:lpstr>The Battle of Neighborhoods | Data Description Data Description: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ragini1842000@gmail.com</dc:creator>
  <cp:lastModifiedBy>ragini1842000@gmail.com</cp:lastModifiedBy>
  <cp:revision>3</cp:revision>
  <dcterms:created xsi:type="dcterms:W3CDTF">2020-06-18T07:58:14Z</dcterms:created>
  <dcterms:modified xsi:type="dcterms:W3CDTF">2020-06-19T05:23:57Z</dcterms:modified>
</cp:coreProperties>
</file>