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ragini-au810021239039_au810021239039%20RAGINI.ipynb%20at%20main%20&#183;%20raginiram23_ragini-au810021239039%20-%20Google%20Chrome%202024-04-24%2008-48-15.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r>
              <a:rPr lang="en-US" sz="2000" b="1" i="0" u="none" strike="noStrike" cap="none" dirty="0" smtClean="0">
                <a:solidFill>
                  <a:srgbClr val="2F5496"/>
                </a:solidFill>
                <a:latin typeface="Arial"/>
                <a:ea typeface="Arial"/>
                <a:cs typeface="Arial"/>
                <a:sym typeface="Arial"/>
              </a:rPr>
              <a:t>:</a:t>
            </a:r>
            <a:r>
              <a:rPr lang="en-US" sz="2000" b="1" i="0" u="none" strike="noStrike" cap="none" dirty="0" err="1" smtClean="0">
                <a:solidFill>
                  <a:srgbClr val="2F5496"/>
                </a:solidFill>
                <a:latin typeface="Arial"/>
                <a:ea typeface="Arial"/>
                <a:cs typeface="Arial"/>
                <a:sym typeface="Arial"/>
              </a:rPr>
              <a:t>Ragini</a:t>
            </a:r>
            <a:r>
              <a:rPr lang="en-US" sz="2000" b="1" i="0" u="none" strike="noStrike" cap="none" dirty="0" smtClean="0">
                <a:solidFill>
                  <a:srgbClr val="2F5496"/>
                </a:solidFill>
                <a:latin typeface="Arial"/>
                <a:ea typeface="Arial"/>
                <a:cs typeface="Arial"/>
                <a:sym typeface="Arial"/>
              </a:rPr>
              <a:t> au810021239039</a:t>
            </a:r>
            <a:endParaRPr lang="en-US" sz="2000" b="1" i="0" u="none" strike="noStrike" cap="none" dirty="0" smtClean="0">
              <a:solidFill>
                <a:srgbClr val="2F5496"/>
              </a:solidFill>
              <a:latin typeface="Arial"/>
              <a:ea typeface="Arial"/>
              <a:cs typeface="Arial"/>
              <a:sym typeface="Arial"/>
            </a:endParaRPr>
          </a:p>
          <a:p>
            <a:pPr marL="0" marR="0" lvl="0" indent="0" algn="l" rtl="0">
              <a:spcBef>
                <a:spcPts val="0"/>
              </a:spcBef>
              <a:spcAft>
                <a:spcPts val="0"/>
              </a:spcAft>
              <a:buNone/>
            </a:pP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dirty="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Integration of </a:t>
            </a:r>
            <a:r>
              <a:rPr lang="en-US" sz="2600" dirty="0" err="1">
                <a:latin typeface="Arial"/>
                <a:ea typeface="Arial"/>
                <a:cs typeface="Arial"/>
                <a:sym typeface="Arial"/>
              </a:rPr>
              <a:t>ChatGPT</a:t>
            </a:r>
            <a:r>
              <a:rPr lang="en-US" sz="2600" dirty="0">
                <a:latin typeface="Arial"/>
                <a:ea typeface="Arial"/>
                <a:cs typeface="Arial"/>
                <a:sym typeface="Arial"/>
              </a:rPr>
              <a: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smtClean="0"/>
              <a:t>https://github.com/raginiram23/ragini-au810021239039/blob/main/au810021239039%20RAGINI.ipynb</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ragini-au810021239039_au810021239039 RAGINI.ipynb at main · raginiram23_ragini-au810021239039 - Google Chrome 2024-04-24 08-48-15.mp4">
            <a:hlinkClick r:id="" action="ppaction://media"/>
          </p:cNvPr>
          <p:cNvPicPr>
            <a:picLocks noRot="1" noChangeAspect="1"/>
          </p:cNvPicPr>
          <p:nvPr>
            <a:videoFile r:link="rId1"/>
          </p:nvPr>
        </p:nvPicPr>
        <p:blipFill>
          <a:blip r:embed="rId4"/>
          <a:stretch>
            <a:fillRect/>
          </a:stretch>
        </p:blipFill>
        <p:spPr>
          <a:xfrm>
            <a:off x="3493477" y="1751427"/>
            <a:ext cx="5673969" cy="42554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528</Words>
  <Application>Microsoft Office PowerPoint</Application>
  <PresentationFormat>Custom</PresentationFormat>
  <Paragraphs>47</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12</cp:revision>
  <dcterms:modified xsi:type="dcterms:W3CDTF">2024-04-24T15:56:01Z</dcterms:modified>
</cp:coreProperties>
</file>