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Garamon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hlJ6oBU4KUM67U36eIN+0/RcIK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DDD0D54-2203-411A-A083-2CDA9110554A}">
  <a:tblStyle styleId="{DDDD0D54-2203-411A-A083-2CDA9110554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Garamond-bold.fntdata"/><Relationship Id="rId21" Type="http://schemas.openxmlformats.org/officeDocument/2006/relationships/font" Target="fonts/Garamond-regular.fntdata"/><Relationship Id="rId24" Type="http://schemas.openxmlformats.org/officeDocument/2006/relationships/font" Target="fonts/Garamond-boldItalic.fntdata"/><Relationship Id="rId23" Type="http://schemas.openxmlformats.org/officeDocument/2006/relationships/font" Target="fonts/Garamon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6" name="Shape 16"/>
        <p:cNvGrpSpPr/>
        <p:nvPr/>
      </p:nvGrpSpPr>
      <p:grpSpPr>
        <a:xfrm>
          <a:off x="0" y="0"/>
          <a:ext cx="0" cy="0"/>
          <a:chOff x="0" y="0"/>
          <a:chExt cx="0" cy="0"/>
        </a:xfrm>
      </p:grpSpPr>
      <p:grpSp>
        <p:nvGrpSpPr>
          <p:cNvPr id="17" name="Google Shape;17;p16"/>
          <p:cNvGrpSpPr/>
          <p:nvPr/>
        </p:nvGrpSpPr>
        <p:grpSpPr>
          <a:xfrm>
            <a:off x="-12700" y="0"/>
            <a:ext cx="9173370" cy="5142161"/>
            <a:chOff x="-16934" y="0"/>
            <a:chExt cx="12231160" cy="6856214"/>
          </a:xfrm>
        </p:grpSpPr>
        <p:pic>
          <p:nvPicPr>
            <p:cNvPr descr="HD-PanelTitleR1.png" id="18" name="Google Shape;18;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16"/>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0" name="Google Shape;20;p16"/>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16"/>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Google Shape;22;p16"/>
          <p:cNvSpPr txBox="1"/>
          <p:nvPr>
            <p:ph type="ctrTitle"/>
          </p:nvPr>
        </p:nvSpPr>
        <p:spPr>
          <a:xfrm>
            <a:off x="2019299" y="1403349"/>
            <a:ext cx="5111752" cy="11366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4050"/>
              <a:buFont typeface="Garamond"/>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 type="subTitle"/>
          </p:nvPr>
        </p:nvSpPr>
        <p:spPr>
          <a:xfrm>
            <a:off x="2019299" y="2743198"/>
            <a:ext cx="5111752" cy="990602"/>
          </a:xfrm>
          <a:prstGeom prst="rect">
            <a:avLst/>
          </a:prstGeom>
          <a:noFill/>
          <a:ln>
            <a:noFill/>
          </a:ln>
        </p:spPr>
        <p:txBody>
          <a:bodyPr anchorCtr="0" anchor="t" bIns="45700" lIns="91425" spcFirstLastPara="1" rIns="91425" wrap="square" tIns="45700">
            <a:normAutofit/>
          </a:bodyPr>
          <a:lstStyle>
            <a:lvl1pPr lvl="0" algn="ctr">
              <a:spcBef>
                <a:spcPts val="315"/>
              </a:spcBef>
              <a:spcAft>
                <a:spcPts val="0"/>
              </a:spcAft>
              <a:buSzPts val="1811"/>
              <a:buNone/>
              <a:defRPr sz="1575">
                <a:solidFill>
                  <a:schemeClr val="dk1"/>
                </a:solidFill>
              </a:defRPr>
            </a:lvl1pPr>
            <a:lvl2pPr lvl="1" algn="ctr">
              <a:spcBef>
                <a:spcPts val="450"/>
              </a:spcBef>
              <a:spcAft>
                <a:spcPts val="0"/>
              </a:spcAft>
              <a:buSzPts val="1725"/>
              <a:buNone/>
              <a:defRPr>
                <a:solidFill>
                  <a:srgbClr val="888888"/>
                </a:solidFill>
              </a:defRPr>
            </a:lvl2pPr>
            <a:lvl3pPr lvl="2" algn="ctr">
              <a:spcBef>
                <a:spcPts val="450"/>
              </a:spcBef>
              <a:spcAft>
                <a:spcPts val="0"/>
              </a:spcAft>
              <a:buSzPts val="1553"/>
              <a:buNone/>
              <a:defRPr>
                <a:solidFill>
                  <a:srgbClr val="888888"/>
                </a:solidFill>
              </a:defRPr>
            </a:lvl3pPr>
            <a:lvl4pPr lvl="3" algn="ctr">
              <a:spcBef>
                <a:spcPts val="450"/>
              </a:spcBef>
              <a:spcAft>
                <a:spcPts val="0"/>
              </a:spcAft>
              <a:buSzPts val="1380"/>
              <a:buNone/>
              <a:defRPr>
                <a:solidFill>
                  <a:srgbClr val="888888"/>
                </a:solidFill>
              </a:defRPr>
            </a:lvl4pPr>
            <a:lvl5pPr lvl="4" algn="ctr">
              <a:spcBef>
                <a:spcPts val="450"/>
              </a:spcBef>
              <a:spcAft>
                <a:spcPts val="0"/>
              </a:spcAft>
              <a:buSzPts val="1208"/>
              <a:buNone/>
              <a:defRPr>
                <a:solidFill>
                  <a:srgbClr val="888888"/>
                </a:solidFill>
              </a:defRPr>
            </a:lvl5pPr>
            <a:lvl6pPr lvl="5" algn="ctr">
              <a:spcBef>
                <a:spcPts val="450"/>
              </a:spcBef>
              <a:spcAft>
                <a:spcPts val="0"/>
              </a:spcAft>
              <a:buSzPts val="1208"/>
              <a:buNone/>
              <a:defRPr>
                <a:solidFill>
                  <a:srgbClr val="888888"/>
                </a:solidFill>
              </a:defRPr>
            </a:lvl6pPr>
            <a:lvl7pPr lvl="6" algn="ctr">
              <a:spcBef>
                <a:spcPts val="450"/>
              </a:spcBef>
              <a:spcAft>
                <a:spcPts val="0"/>
              </a:spcAft>
              <a:buSzPts val="1208"/>
              <a:buNone/>
              <a:defRPr>
                <a:solidFill>
                  <a:srgbClr val="888888"/>
                </a:solidFill>
              </a:defRPr>
            </a:lvl7pPr>
            <a:lvl8pPr lvl="7" algn="ctr">
              <a:spcBef>
                <a:spcPts val="450"/>
              </a:spcBef>
              <a:spcAft>
                <a:spcPts val="0"/>
              </a:spcAft>
              <a:buSzPts val="1208"/>
              <a:buNone/>
              <a:defRPr>
                <a:solidFill>
                  <a:srgbClr val="888888"/>
                </a:solidFill>
              </a:defRPr>
            </a:lvl8pPr>
            <a:lvl9pPr lvl="8" algn="ctr">
              <a:spcBef>
                <a:spcPts val="450"/>
              </a:spcBef>
              <a:spcAft>
                <a:spcPts val="450"/>
              </a:spcAft>
              <a:buSzPts val="1208"/>
              <a:buNone/>
              <a:defRPr>
                <a:solidFill>
                  <a:srgbClr val="888888"/>
                </a:solidFill>
              </a:defRPr>
            </a:lvl9pPr>
          </a:lstStyle>
          <a:p/>
        </p:txBody>
      </p:sp>
      <p:sp>
        <p:nvSpPr>
          <p:cNvPr id="24" name="Google Shape;24;p16"/>
          <p:cNvSpPr txBox="1"/>
          <p:nvPr>
            <p:ph idx="10" type="dt"/>
          </p:nvPr>
        </p:nvSpPr>
        <p:spPr>
          <a:xfrm>
            <a:off x="5987425" y="3778247"/>
            <a:ext cx="67310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1" type="ftr"/>
          </p:nvPr>
        </p:nvSpPr>
        <p:spPr>
          <a:xfrm>
            <a:off x="2019298" y="3778247"/>
            <a:ext cx="3910976"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2" type="sldNum"/>
          </p:nvPr>
        </p:nvSpPr>
        <p:spPr>
          <a:xfrm>
            <a:off x="6717676" y="3778247"/>
            <a:ext cx="413375"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cxnSp>
        <p:nvCxnSpPr>
          <p:cNvPr id="27" name="Google Shape;27;p16"/>
          <p:cNvCxnSpPr/>
          <p:nvPr/>
        </p:nvCxnSpPr>
        <p:spPr>
          <a:xfrm>
            <a:off x="2019299" y="2641598"/>
            <a:ext cx="5111751"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2" name="Shape 82"/>
        <p:cNvGrpSpPr/>
        <p:nvPr/>
      </p:nvGrpSpPr>
      <p:grpSpPr>
        <a:xfrm>
          <a:off x="0" y="0"/>
          <a:ext cx="0" cy="0"/>
          <a:chOff x="0" y="0"/>
          <a:chExt cx="0" cy="0"/>
        </a:xfrm>
      </p:grpSpPr>
      <p:sp>
        <p:nvSpPr>
          <p:cNvPr id="83" name="Google Shape;83;p25"/>
          <p:cNvSpPr txBox="1"/>
          <p:nvPr>
            <p:ph type="title"/>
          </p:nvPr>
        </p:nvSpPr>
        <p:spPr>
          <a:xfrm>
            <a:off x="971549" y="1412874"/>
            <a:ext cx="4681362" cy="10287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100"/>
              <a:buFont typeface="Garamond"/>
              <a:buNone/>
              <a:defRPr b="0"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p:nvPr>
            <p:ph idx="2" type="pic"/>
          </p:nvPr>
        </p:nvSpPr>
        <p:spPr>
          <a:xfrm>
            <a:off x="6071124" y="781050"/>
            <a:ext cx="2297510" cy="3581400"/>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24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1pPr>
            <a:lvl2pPr lvl="1"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2pPr>
            <a:lvl3pPr lvl="2"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3pPr>
            <a:lvl4pPr lvl="3"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4pPr>
            <a:lvl5pPr lvl="4"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5pPr>
            <a:lvl6pPr lvl="5"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6pPr>
            <a:lvl7pPr lvl="6"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7pPr>
            <a:lvl8pPr lvl="7"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8pPr>
            <a:lvl9pPr lvl="8" marR="0" rtl="0" algn="l">
              <a:spcBef>
                <a:spcPts val="450"/>
              </a:spcBef>
              <a:spcAft>
                <a:spcPts val="45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9pPr>
          </a:lstStyle>
          <a:p/>
        </p:txBody>
      </p:sp>
      <p:sp>
        <p:nvSpPr>
          <p:cNvPr id="85" name="Google Shape;85;p25"/>
          <p:cNvSpPr txBox="1"/>
          <p:nvPr>
            <p:ph idx="1" type="body"/>
          </p:nvPr>
        </p:nvSpPr>
        <p:spPr>
          <a:xfrm>
            <a:off x="971549" y="2441574"/>
            <a:ext cx="4681362" cy="1371600"/>
          </a:xfrm>
          <a:prstGeom prst="rect">
            <a:avLst/>
          </a:prstGeom>
          <a:noFill/>
          <a:ln>
            <a:noFill/>
          </a:ln>
        </p:spPr>
        <p:txBody>
          <a:bodyPr anchorCtr="0" anchor="t" bIns="45700" lIns="91425" spcFirstLastPara="1" rIns="91425" wrap="square" tIns="45700">
            <a:normAutofit/>
          </a:bodyPr>
          <a:lstStyle>
            <a:lvl1pPr indent="-228600" lvl="0" marL="457200" algn="ctr">
              <a:spcBef>
                <a:spcPts val="270"/>
              </a:spcBef>
              <a:spcAft>
                <a:spcPts val="0"/>
              </a:spcAft>
              <a:buSzPts val="1553"/>
              <a:buNone/>
              <a:defRPr sz="1350"/>
            </a:lvl1pPr>
            <a:lvl2pPr indent="-228600" lvl="1" marL="914400" algn="l">
              <a:spcBef>
                <a:spcPts val="450"/>
              </a:spcBef>
              <a:spcAft>
                <a:spcPts val="0"/>
              </a:spcAft>
              <a:buSzPts val="1035"/>
              <a:buNone/>
              <a:defRPr sz="900"/>
            </a:lvl2pPr>
            <a:lvl3pPr indent="-228600" lvl="2" marL="1371600" algn="l">
              <a:spcBef>
                <a:spcPts val="450"/>
              </a:spcBef>
              <a:spcAft>
                <a:spcPts val="0"/>
              </a:spcAft>
              <a:buSzPts val="863"/>
              <a:buNone/>
              <a:defRPr sz="750"/>
            </a:lvl3pPr>
            <a:lvl4pPr indent="-228600" lvl="3" marL="1828800" algn="l">
              <a:spcBef>
                <a:spcPts val="450"/>
              </a:spcBef>
              <a:spcAft>
                <a:spcPts val="0"/>
              </a:spcAft>
              <a:buSzPts val="776"/>
              <a:buNone/>
              <a:defRPr sz="675"/>
            </a:lvl4pPr>
            <a:lvl5pPr indent="-228600" lvl="4" marL="2286000" algn="l">
              <a:spcBef>
                <a:spcPts val="450"/>
              </a:spcBef>
              <a:spcAft>
                <a:spcPts val="0"/>
              </a:spcAft>
              <a:buSzPts val="776"/>
              <a:buNone/>
              <a:defRPr sz="675"/>
            </a:lvl5pPr>
            <a:lvl6pPr indent="-228600" lvl="5" marL="2743200" algn="l">
              <a:spcBef>
                <a:spcPts val="450"/>
              </a:spcBef>
              <a:spcAft>
                <a:spcPts val="0"/>
              </a:spcAft>
              <a:buSzPts val="776"/>
              <a:buNone/>
              <a:defRPr sz="675"/>
            </a:lvl6pPr>
            <a:lvl7pPr indent="-228600" lvl="6" marL="3200400" algn="l">
              <a:spcBef>
                <a:spcPts val="450"/>
              </a:spcBef>
              <a:spcAft>
                <a:spcPts val="0"/>
              </a:spcAft>
              <a:buSzPts val="776"/>
              <a:buNone/>
              <a:defRPr sz="675"/>
            </a:lvl7pPr>
            <a:lvl8pPr indent="-228600" lvl="7" marL="3657600" algn="l">
              <a:spcBef>
                <a:spcPts val="450"/>
              </a:spcBef>
              <a:spcAft>
                <a:spcPts val="0"/>
              </a:spcAft>
              <a:buSzPts val="776"/>
              <a:buNone/>
              <a:defRPr sz="675"/>
            </a:lvl8pPr>
            <a:lvl9pPr indent="-228600" lvl="8" marL="4114800" algn="l">
              <a:spcBef>
                <a:spcPts val="450"/>
              </a:spcBef>
              <a:spcAft>
                <a:spcPts val="450"/>
              </a:spcAft>
              <a:buSzPts val="776"/>
              <a:buNone/>
              <a:defRPr sz="675"/>
            </a:lvl9pPr>
          </a:lstStyle>
          <a:p/>
        </p:txBody>
      </p:sp>
      <p:sp>
        <p:nvSpPr>
          <p:cNvPr id="86" name="Google Shape;86;p25"/>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5"/>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5"/>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9" name="Shape 89"/>
        <p:cNvGrpSpPr/>
        <p:nvPr/>
      </p:nvGrpSpPr>
      <p:grpSpPr>
        <a:xfrm>
          <a:off x="0" y="0"/>
          <a:ext cx="0" cy="0"/>
          <a:chOff x="0" y="0"/>
          <a:chExt cx="0" cy="0"/>
        </a:xfrm>
      </p:grpSpPr>
      <p:sp>
        <p:nvSpPr>
          <p:cNvPr id="90" name="Google Shape;90;p26"/>
          <p:cNvSpPr txBox="1"/>
          <p:nvPr>
            <p:ph type="title"/>
          </p:nvPr>
        </p:nvSpPr>
        <p:spPr>
          <a:xfrm>
            <a:off x="971551" y="3611561"/>
            <a:ext cx="7207250" cy="42505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1800"/>
              <a:buFont typeface="Garamond"/>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6"/>
          <p:cNvSpPr/>
          <p:nvPr>
            <p:ph idx="2" type="pic"/>
          </p:nvPr>
        </p:nvSpPr>
        <p:spPr>
          <a:xfrm>
            <a:off x="781070" y="781050"/>
            <a:ext cx="7579479" cy="2501902"/>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24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1pPr>
            <a:lvl2pPr lvl="1"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2pPr>
            <a:lvl3pPr lvl="2"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3pPr>
            <a:lvl4pPr lvl="3"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4pPr>
            <a:lvl5pPr lvl="4"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5pPr>
            <a:lvl6pPr lvl="5"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6pPr>
            <a:lvl7pPr lvl="6"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7pPr>
            <a:lvl8pPr lvl="7"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8pPr>
            <a:lvl9pPr lvl="8" marR="0" rtl="0" algn="l">
              <a:spcBef>
                <a:spcPts val="450"/>
              </a:spcBef>
              <a:spcAft>
                <a:spcPts val="45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9pPr>
          </a:lstStyle>
          <a:p/>
        </p:txBody>
      </p:sp>
      <p:sp>
        <p:nvSpPr>
          <p:cNvPr id="92" name="Google Shape;92;p26"/>
          <p:cNvSpPr txBox="1"/>
          <p:nvPr>
            <p:ph idx="1" type="body"/>
          </p:nvPr>
        </p:nvSpPr>
        <p:spPr>
          <a:xfrm>
            <a:off x="971551" y="4036615"/>
            <a:ext cx="7207250" cy="370284"/>
          </a:xfrm>
          <a:prstGeom prst="rect">
            <a:avLst/>
          </a:prstGeom>
          <a:noFill/>
          <a:ln>
            <a:noFill/>
          </a:ln>
        </p:spPr>
        <p:txBody>
          <a:bodyPr anchorCtr="0" anchor="t" bIns="45700" lIns="91425" spcFirstLastPara="1" rIns="91425" wrap="square" tIns="45700">
            <a:normAutofit/>
          </a:bodyPr>
          <a:lstStyle>
            <a:lvl1pPr indent="-228600" lvl="0" marL="457200" algn="ctr">
              <a:spcBef>
                <a:spcPts val="210"/>
              </a:spcBef>
              <a:spcAft>
                <a:spcPts val="0"/>
              </a:spcAft>
              <a:buSzPts val="1208"/>
              <a:buNone/>
              <a:defRPr sz="1050"/>
            </a:lvl1pPr>
            <a:lvl2pPr indent="-228600" lvl="1" marL="914400" algn="l">
              <a:spcBef>
                <a:spcPts val="450"/>
              </a:spcBef>
              <a:spcAft>
                <a:spcPts val="0"/>
              </a:spcAft>
              <a:buSzPts val="1035"/>
              <a:buNone/>
              <a:defRPr sz="900"/>
            </a:lvl2pPr>
            <a:lvl3pPr indent="-228600" lvl="2" marL="1371600" algn="l">
              <a:spcBef>
                <a:spcPts val="450"/>
              </a:spcBef>
              <a:spcAft>
                <a:spcPts val="0"/>
              </a:spcAft>
              <a:buSzPts val="863"/>
              <a:buNone/>
              <a:defRPr sz="750"/>
            </a:lvl3pPr>
            <a:lvl4pPr indent="-228600" lvl="3" marL="1828800" algn="l">
              <a:spcBef>
                <a:spcPts val="450"/>
              </a:spcBef>
              <a:spcAft>
                <a:spcPts val="0"/>
              </a:spcAft>
              <a:buSzPts val="776"/>
              <a:buNone/>
              <a:defRPr sz="675"/>
            </a:lvl4pPr>
            <a:lvl5pPr indent="-228600" lvl="4" marL="2286000" algn="l">
              <a:spcBef>
                <a:spcPts val="450"/>
              </a:spcBef>
              <a:spcAft>
                <a:spcPts val="0"/>
              </a:spcAft>
              <a:buSzPts val="776"/>
              <a:buNone/>
              <a:defRPr sz="675"/>
            </a:lvl5pPr>
            <a:lvl6pPr indent="-228600" lvl="5" marL="2743200" algn="l">
              <a:spcBef>
                <a:spcPts val="450"/>
              </a:spcBef>
              <a:spcAft>
                <a:spcPts val="0"/>
              </a:spcAft>
              <a:buSzPts val="776"/>
              <a:buNone/>
              <a:defRPr sz="675"/>
            </a:lvl6pPr>
            <a:lvl7pPr indent="-228600" lvl="6" marL="3200400" algn="l">
              <a:spcBef>
                <a:spcPts val="450"/>
              </a:spcBef>
              <a:spcAft>
                <a:spcPts val="0"/>
              </a:spcAft>
              <a:buSzPts val="776"/>
              <a:buNone/>
              <a:defRPr sz="675"/>
            </a:lvl7pPr>
            <a:lvl8pPr indent="-228600" lvl="7" marL="3657600" algn="l">
              <a:spcBef>
                <a:spcPts val="450"/>
              </a:spcBef>
              <a:spcAft>
                <a:spcPts val="0"/>
              </a:spcAft>
              <a:buSzPts val="776"/>
              <a:buNone/>
              <a:defRPr sz="675"/>
            </a:lvl8pPr>
            <a:lvl9pPr indent="-228600" lvl="8" marL="4114800" algn="l">
              <a:spcBef>
                <a:spcPts val="450"/>
              </a:spcBef>
              <a:spcAft>
                <a:spcPts val="450"/>
              </a:spcAft>
              <a:buSzPts val="776"/>
              <a:buNone/>
              <a:defRPr sz="675"/>
            </a:lvl9pPr>
          </a:lstStyle>
          <a:p/>
        </p:txBody>
      </p:sp>
      <p:sp>
        <p:nvSpPr>
          <p:cNvPr id="93" name="Google Shape;93;p26"/>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6"/>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6"/>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6" name="Shape 96"/>
        <p:cNvGrpSpPr/>
        <p:nvPr/>
      </p:nvGrpSpPr>
      <p:grpSpPr>
        <a:xfrm>
          <a:off x="0" y="0"/>
          <a:ext cx="0" cy="0"/>
          <a:chOff x="0" y="0"/>
          <a:chExt cx="0" cy="0"/>
        </a:xfrm>
      </p:grpSpPr>
      <p:sp>
        <p:nvSpPr>
          <p:cNvPr id="97" name="Google Shape;97;p27"/>
          <p:cNvSpPr txBox="1"/>
          <p:nvPr>
            <p:ph type="title"/>
          </p:nvPr>
        </p:nvSpPr>
        <p:spPr>
          <a:xfrm>
            <a:off x="977901" y="736599"/>
            <a:ext cx="7194549" cy="221615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7"/>
          <p:cNvSpPr txBox="1"/>
          <p:nvPr>
            <p:ph idx="1" type="body"/>
          </p:nvPr>
        </p:nvSpPr>
        <p:spPr>
          <a:xfrm>
            <a:off x="977901" y="3257550"/>
            <a:ext cx="7194549" cy="1149350"/>
          </a:xfrm>
          <a:prstGeom prst="rect">
            <a:avLst/>
          </a:prstGeom>
          <a:noFill/>
          <a:ln>
            <a:noFill/>
          </a:ln>
        </p:spPr>
        <p:txBody>
          <a:bodyPr anchorCtr="0" anchor="ctr" bIns="45700" lIns="91425" spcFirstLastPara="1" rIns="91425" wrap="square" tIns="45700">
            <a:normAutofit/>
          </a:bodyPr>
          <a:lstStyle>
            <a:lvl1pPr indent="-228600" lvl="0" marL="457200" algn="ctr">
              <a:spcBef>
                <a:spcPts val="300"/>
              </a:spcBef>
              <a:spcAft>
                <a:spcPts val="0"/>
              </a:spcAft>
              <a:buSzPts val="1725"/>
              <a:buNone/>
              <a:defRPr sz="15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99" name="Google Shape;99;p27"/>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7"/>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7"/>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cxnSp>
        <p:nvCxnSpPr>
          <p:cNvPr id="102" name="Google Shape;102;p27"/>
          <p:cNvCxnSpPr/>
          <p:nvPr/>
        </p:nvCxnSpPr>
        <p:spPr>
          <a:xfrm>
            <a:off x="1047127" y="3105149"/>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03" name="Shape 103"/>
        <p:cNvGrpSpPr/>
        <p:nvPr/>
      </p:nvGrpSpPr>
      <p:grpSpPr>
        <a:xfrm>
          <a:off x="0" y="0"/>
          <a:ext cx="0" cy="0"/>
          <a:chOff x="0" y="0"/>
          <a:chExt cx="0" cy="0"/>
        </a:xfrm>
      </p:grpSpPr>
      <p:sp>
        <p:nvSpPr>
          <p:cNvPr id="104" name="Google Shape;104;p28"/>
          <p:cNvSpPr txBox="1"/>
          <p:nvPr>
            <p:ph type="title"/>
          </p:nvPr>
        </p:nvSpPr>
        <p:spPr>
          <a:xfrm>
            <a:off x="1084660" y="736599"/>
            <a:ext cx="6972299" cy="177800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Garamond"/>
              <a:buNone/>
              <a:defRPr b="0" sz="24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8"/>
          <p:cNvSpPr txBox="1"/>
          <p:nvPr>
            <p:ph idx="1" type="body"/>
          </p:nvPr>
        </p:nvSpPr>
        <p:spPr>
          <a:xfrm>
            <a:off x="1256109" y="2514600"/>
            <a:ext cx="6629402" cy="438150"/>
          </a:xfrm>
          <a:prstGeom prst="rect">
            <a:avLst/>
          </a:prstGeom>
          <a:noFill/>
          <a:ln>
            <a:noFill/>
          </a:ln>
        </p:spPr>
        <p:txBody>
          <a:bodyPr anchorCtr="0" anchor="ctr" bIns="45700" lIns="91425" spcFirstLastPara="1" rIns="91425" wrap="square" tIns="45700">
            <a:normAutofit/>
          </a:bodyPr>
          <a:lstStyle>
            <a:lvl1pPr indent="-228600" lvl="0" marL="457200" algn="r">
              <a:spcBef>
                <a:spcPts val="300"/>
              </a:spcBef>
              <a:spcAft>
                <a:spcPts val="0"/>
              </a:spcAft>
              <a:buSzPts val="1725"/>
              <a:buFont typeface="Garamond"/>
              <a:buNone/>
              <a:defRPr sz="1500"/>
            </a:lvl1pPr>
            <a:lvl2pPr indent="-228600" lvl="1" marL="914400" algn="l">
              <a:spcBef>
                <a:spcPts val="450"/>
              </a:spcBef>
              <a:spcAft>
                <a:spcPts val="0"/>
              </a:spcAft>
              <a:buSzPts val="1725"/>
              <a:buFont typeface="Garamond"/>
              <a:buNone/>
              <a:defRPr/>
            </a:lvl2pPr>
            <a:lvl3pPr indent="-228600" lvl="2" marL="1371600" algn="l">
              <a:spcBef>
                <a:spcPts val="450"/>
              </a:spcBef>
              <a:spcAft>
                <a:spcPts val="0"/>
              </a:spcAft>
              <a:buSzPts val="1553"/>
              <a:buFont typeface="Garamond"/>
              <a:buNone/>
              <a:defRPr/>
            </a:lvl3pPr>
            <a:lvl4pPr indent="-228600" lvl="3" marL="1828800" algn="l">
              <a:spcBef>
                <a:spcPts val="450"/>
              </a:spcBef>
              <a:spcAft>
                <a:spcPts val="0"/>
              </a:spcAft>
              <a:buSzPts val="1380"/>
              <a:buFont typeface="Garamond"/>
              <a:buNone/>
              <a:defRPr/>
            </a:lvl4pPr>
            <a:lvl5pPr indent="-228600" lvl="4" marL="2286000" algn="l">
              <a:spcBef>
                <a:spcPts val="450"/>
              </a:spcBef>
              <a:spcAft>
                <a:spcPts val="0"/>
              </a:spcAft>
              <a:buSzPts val="1208"/>
              <a:buFont typeface="Garamond"/>
              <a:buNone/>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106" name="Google Shape;106;p28"/>
          <p:cNvSpPr txBox="1"/>
          <p:nvPr>
            <p:ph idx="2" type="body"/>
          </p:nvPr>
        </p:nvSpPr>
        <p:spPr>
          <a:xfrm>
            <a:off x="971551" y="3257550"/>
            <a:ext cx="7207250" cy="1149350"/>
          </a:xfrm>
          <a:prstGeom prst="rect">
            <a:avLst/>
          </a:prstGeom>
          <a:noFill/>
          <a:ln>
            <a:noFill/>
          </a:ln>
        </p:spPr>
        <p:txBody>
          <a:bodyPr anchorCtr="0" anchor="ctr" bIns="45700" lIns="91425" spcFirstLastPara="1" rIns="91425" wrap="square" tIns="45700">
            <a:normAutofit/>
          </a:bodyPr>
          <a:lstStyle>
            <a:lvl1pPr indent="-228600" lvl="0" marL="457200" algn="ctr">
              <a:spcBef>
                <a:spcPts val="300"/>
              </a:spcBef>
              <a:spcAft>
                <a:spcPts val="0"/>
              </a:spcAft>
              <a:buSzPts val="1725"/>
              <a:buNone/>
              <a:defRPr sz="15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07" name="Google Shape;107;p28"/>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8"/>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8"/>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8"/>
          <p:cNvSpPr txBox="1"/>
          <p:nvPr/>
        </p:nvSpPr>
        <p:spPr>
          <a:xfrm>
            <a:off x="646510" y="659971"/>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 sz="6000" u="none" cap="none" strike="noStrike">
                <a:solidFill>
                  <a:schemeClr val="dk1"/>
                </a:solidFill>
                <a:latin typeface="Arial"/>
                <a:ea typeface="Arial"/>
                <a:cs typeface="Arial"/>
                <a:sym typeface="Arial"/>
              </a:rPr>
              <a:t>“</a:t>
            </a:r>
            <a:endParaRPr/>
          </a:p>
        </p:txBody>
      </p:sp>
      <p:sp>
        <p:nvSpPr>
          <p:cNvPr id="111" name="Google Shape;111;p28"/>
          <p:cNvSpPr txBox="1"/>
          <p:nvPr/>
        </p:nvSpPr>
        <p:spPr>
          <a:xfrm>
            <a:off x="7950200" y="2120903"/>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 sz="6000" u="none" cap="none" strike="noStrike">
                <a:solidFill>
                  <a:schemeClr val="dk1"/>
                </a:solidFill>
                <a:latin typeface="Arial"/>
                <a:ea typeface="Arial"/>
                <a:cs typeface="Arial"/>
                <a:sym typeface="Arial"/>
              </a:rPr>
              <a:t>”</a:t>
            </a:r>
            <a:endParaRPr/>
          </a:p>
        </p:txBody>
      </p:sp>
      <p:cxnSp>
        <p:nvCxnSpPr>
          <p:cNvPr id="112" name="Google Shape;112;p28"/>
          <p:cNvCxnSpPr/>
          <p:nvPr/>
        </p:nvCxnSpPr>
        <p:spPr>
          <a:xfrm>
            <a:off x="1047127" y="3105149"/>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13" name="Shape 113"/>
        <p:cNvGrpSpPr/>
        <p:nvPr/>
      </p:nvGrpSpPr>
      <p:grpSpPr>
        <a:xfrm>
          <a:off x="0" y="0"/>
          <a:ext cx="0" cy="0"/>
          <a:chOff x="0" y="0"/>
          <a:chExt cx="0" cy="0"/>
        </a:xfrm>
      </p:grpSpPr>
      <p:sp>
        <p:nvSpPr>
          <p:cNvPr id="114" name="Google Shape;114;p29"/>
          <p:cNvSpPr txBox="1"/>
          <p:nvPr>
            <p:ph type="title"/>
          </p:nvPr>
        </p:nvSpPr>
        <p:spPr>
          <a:xfrm>
            <a:off x="971552" y="2481436"/>
            <a:ext cx="7207251" cy="110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Garamond"/>
              <a:buNone/>
              <a:defRPr b="0" sz="2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9"/>
          <p:cNvSpPr txBox="1"/>
          <p:nvPr>
            <p:ph idx="1" type="body"/>
          </p:nvPr>
        </p:nvSpPr>
        <p:spPr>
          <a:xfrm>
            <a:off x="971551" y="3583036"/>
            <a:ext cx="7207251"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725"/>
              <a:buNone/>
              <a:defRPr sz="15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16" name="Google Shape;116;p29"/>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9"/>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9"/>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9" name="Shape 119"/>
        <p:cNvGrpSpPr/>
        <p:nvPr/>
      </p:nvGrpSpPr>
      <p:grpSpPr>
        <a:xfrm>
          <a:off x="0" y="0"/>
          <a:ext cx="0" cy="0"/>
          <a:chOff x="0" y="0"/>
          <a:chExt cx="0" cy="0"/>
        </a:xfrm>
      </p:grpSpPr>
      <p:sp>
        <p:nvSpPr>
          <p:cNvPr id="120" name="Google Shape;120;p30"/>
          <p:cNvSpPr txBox="1"/>
          <p:nvPr>
            <p:ph type="title"/>
          </p:nvPr>
        </p:nvSpPr>
        <p:spPr>
          <a:xfrm>
            <a:off x="1084660" y="736599"/>
            <a:ext cx="6972299" cy="168275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Garamond"/>
              <a:buNone/>
              <a:defRPr b="0" sz="24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0"/>
          <p:cNvSpPr txBox="1"/>
          <p:nvPr>
            <p:ph idx="1" type="body"/>
          </p:nvPr>
        </p:nvSpPr>
        <p:spPr>
          <a:xfrm>
            <a:off x="971551" y="2729484"/>
            <a:ext cx="7207251" cy="665226"/>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070"/>
              <a:buNone/>
              <a:defRPr sz="18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22" name="Google Shape;122;p30"/>
          <p:cNvSpPr txBox="1"/>
          <p:nvPr>
            <p:ph idx="2" type="body"/>
          </p:nvPr>
        </p:nvSpPr>
        <p:spPr>
          <a:xfrm>
            <a:off x="971551" y="3397250"/>
            <a:ext cx="7207251" cy="1009650"/>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553"/>
              <a:buNone/>
              <a:defRPr sz="135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23" name="Google Shape;123;p30"/>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0"/>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0"/>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30"/>
          <p:cNvSpPr txBox="1"/>
          <p:nvPr/>
        </p:nvSpPr>
        <p:spPr>
          <a:xfrm>
            <a:off x="646510" y="659971"/>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 sz="6000" u="none" cap="none" strike="noStrike">
                <a:solidFill>
                  <a:schemeClr val="dk1"/>
                </a:solidFill>
                <a:latin typeface="Arial"/>
                <a:ea typeface="Arial"/>
                <a:cs typeface="Arial"/>
                <a:sym typeface="Arial"/>
              </a:rPr>
              <a:t>“</a:t>
            </a:r>
            <a:endParaRPr/>
          </a:p>
        </p:txBody>
      </p:sp>
      <p:sp>
        <p:nvSpPr>
          <p:cNvPr id="127" name="Google Shape;127;p30"/>
          <p:cNvSpPr txBox="1"/>
          <p:nvPr/>
        </p:nvSpPr>
        <p:spPr>
          <a:xfrm>
            <a:off x="7950200" y="1949446"/>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 sz="6000" u="none" cap="none" strike="noStrike">
                <a:solidFill>
                  <a:schemeClr val="dk1"/>
                </a:solidFill>
                <a:latin typeface="Arial"/>
                <a:ea typeface="Arial"/>
                <a:cs typeface="Arial"/>
                <a:sym typeface="Arial"/>
              </a:rPr>
              <a:t>”</a:t>
            </a:r>
            <a:endParaRPr/>
          </a:p>
        </p:txBody>
      </p:sp>
      <p:cxnSp>
        <p:nvCxnSpPr>
          <p:cNvPr id="128" name="Google Shape;128;p30"/>
          <p:cNvCxnSpPr/>
          <p:nvPr/>
        </p:nvCxnSpPr>
        <p:spPr>
          <a:xfrm>
            <a:off x="1047127" y="257175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9" name="Shape 129"/>
        <p:cNvGrpSpPr/>
        <p:nvPr/>
      </p:nvGrpSpPr>
      <p:grpSpPr>
        <a:xfrm>
          <a:off x="0" y="0"/>
          <a:ext cx="0" cy="0"/>
          <a:chOff x="0" y="0"/>
          <a:chExt cx="0" cy="0"/>
        </a:xfrm>
      </p:grpSpPr>
      <p:sp>
        <p:nvSpPr>
          <p:cNvPr id="130" name="Google Shape;130;p31"/>
          <p:cNvSpPr txBox="1"/>
          <p:nvPr>
            <p:ph type="title"/>
          </p:nvPr>
        </p:nvSpPr>
        <p:spPr>
          <a:xfrm>
            <a:off x="971551" y="736599"/>
            <a:ext cx="7207250" cy="168275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3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1"/>
          <p:cNvSpPr txBox="1"/>
          <p:nvPr>
            <p:ph idx="1" type="body"/>
          </p:nvPr>
        </p:nvSpPr>
        <p:spPr>
          <a:xfrm>
            <a:off x="971551" y="2722626"/>
            <a:ext cx="7207251" cy="630936"/>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15"/>
              <a:buNone/>
              <a:defRPr sz="21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32" name="Google Shape;132;p31"/>
          <p:cNvSpPr txBox="1"/>
          <p:nvPr>
            <p:ph idx="2" type="body"/>
          </p:nvPr>
        </p:nvSpPr>
        <p:spPr>
          <a:xfrm>
            <a:off x="971550" y="3352800"/>
            <a:ext cx="7207253" cy="1054100"/>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553"/>
              <a:buNone/>
              <a:defRPr sz="135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33" name="Google Shape;133;p31"/>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1"/>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1"/>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cxnSp>
        <p:nvCxnSpPr>
          <p:cNvPr id="136" name="Google Shape;136;p31"/>
          <p:cNvCxnSpPr/>
          <p:nvPr/>
        </p:nvCxnSpPr>
        <p:spPr>
          <a:xfrm>
            <a:off x="1047127" y="257175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7" name="Shape 137"/>
        <p:cNvGrpSpPr/>
        <p:nvPr/>
      </p:nvGrpSpPr>
      <p:grpSpPr>
        <a:xfrm>
          <a:off x="0" y="0"/>
          <a:ext cx="0" cy="0"/>
          <a:chOff x="0" y="0"/>
          <a:chExt cx="0" cy="0"/>
        </a:xfrm>
      </p:grpSpPr>
      <p:sp>
        <p:nvSpPr>
          <p:cNvPr id="138" name="Google Shape;138;p32"/>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3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2"/>
          <p:cNvSpPr txBox="1"/>
          <p:nvPr>
            <p:ph idx="1" type="body"/>
          </p:nvPr>
        </p:nvSpPr>
        <p:spPr>
          <a:xfrm rot="5400000">
            <a:off x="3327398" y="-438149"/>
            <a:ext cx="2489202" cy="7200897"/>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140" name="Google Shape;140;p32"/>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2"/>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2"/>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cxnSp>
        <p:nvCxnSpPr>
          <p:cNvPr id="143" name="Google Shape;143;p32"/>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33"/>
          <p:cNvSpPr txBox="1"/>
          <p:nvPr>
            <p:ph type="title"/>
          </p:nvPr>
        </p:nvSpPr>
        <p:spPr>
          <a:xfrm rot="5400000">
            <a:off x="5623453" y="1862664"/>
            <a:ext cx="3670301" cy="141817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3"/>
          <p:cNvSpPr txBox="1"/>
          <p:nvPr>
            <p:ph idx="1" type="body"/>
          </p:nvPr>
        </p:nvSpPr>
        <p:spPr>
          <a:xfrm rot="5400000">
            <a:off x="1923783" y="-215635"/>
            <a:ext cx="3670301" cy="5574769"/>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147" name="Google Shape;147;p33"/>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33"/>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33"/>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cxnSp>
        <p:nvCxnSpPr>
          <p:cNvPr id="150" name="Google Shape;150;p33"/>
          <p:cNvCxnSpPr/>
          <p:nvPr/>
        </p:nvCxnSpPr>
        <p:spPr>
          <a:xfrm>
            <a:off x="6647918" y="742950"/>
            <a:ext cx="0" cy="36576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sp>
        <p:nvSpPr>
          <p:cNvPr id="29" name="Google Shape;2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rgbClr val="262626"/>
              </a:buClr>
              <a:buSzPts val="2800"/>
              <a:buFont typeface="Garamond"/>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p:txBody>
      </p:sp>
      <p:sp>
        <p:nvSpPr>
          <p:cNvPr id="30" name="Google Shape;30;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spcBef>
                <a:spcPts val="0"/>
              </a:spcBef>
              <a:spcAft>
                <a:spcPts val="0"/>
              </a:spcAft>
              <a:buSzPts val="1800"/>
              <a:buChar char="●"/>
              <a:defRPr/>
            </a:lvl1pPr>
            <a:lvl2pPr indent="-317500" lvl="1" marL="914400" algn="l">
              <a:spcBef>
                <a:spcPts val="1600"/>
              </a:spcBef>
              <a:spcAft>
                <a:spcPts val="0"/>
              </a:spcAft>
              <a:buSzPts val="1400"/>
              <a:buChar char="○"/>
              <a:defRPr/>
            </a:lvl2pPr>
            <a:lvl3pPr indent="-317500" lvl="2" marL="1371600" algn="l">
              <a:spcBef>
                <a:spcPts val="1600"/>
              </a:spcBef>
              <a:spcAft>
                <a:spcPts val="0"/>
              </a:spcAft>
              <a:buSzPts val="1400"/>
              <a:buChar char="■"/>
              <a:defRPr/>
            </a:lvl3pPr>
            <a:lvl4pPr indent="-317500" lvl="3" marL="1828800" algn="l">
              <a:spcBef>
                <a:spcPts val="1600"/>
              </a:spcBef>
              <a:spcAft>
                <a:spcPts val="0"/>
              </a:spcAft>
              <a:buSzPts val="1400"/>
              <a:buChar char="●"/>
              <a:defRPr/>
            </a:lvl4pPr>
            <a:lvl5pPr indent="-317500" lvl="4" marL="2286000" algn="l">
              <a:spcBef>
                <a:spcPts val="1600"/>
              </a:spcBef>
              <a:spcAft>
                <a:spcPts val="0"/>
              </a:spcAft>
              <a:buSzPts val="1400"/>
              <a:buChar char="○"/>
              <a:defRPr/>
            </a:lvl5pPr>
            <a:lvl6pPr indent="-317500" lvl="5" marL="2743200" algn="l">
              <a:spcBef>
                <a:spcPts val="1600"/>
              </a:spcBef>
              <a:spcAft>
                <a:spcPts val="0"/>
              </a:spcAft>
              <a:buSzPts val="1400"/>
              <a:buChar char="■"/>
              <a:defRPr/>
            </a:lvl6pPr>
            <a:lvl7pPr indent="-317500" lvl="6" marL="3200400" algn="l">
              <a:spcBef>
                <a:spcPts val="1600"/>
              </a:spcBef>
              <a:spcAft>
                <a:spcPts val="0"/>
              </a:spcAft>
              <a:buSzPts val="1400"/>
              <a:buChar char="●"/>
              <a:defRPr/>
            </a:lvl7pPr>
            <a:lvl8pPr indent="-317500" lvl="7" marL="3657600" algn="l">
              <a:spcBef>
                <a:spcPts val="1600"/>
              </a:spcBef>
              <a:spcAft>
                <a:spcPts val="0"/>
              </a:spcAft>
              <a:buSzPts val="1400"/>
              <a:buChar char="○"/>
              <a:defRPr/>
            </a:lvl8pPr>
            <a:lvl9pPr indent="-317500" lvl="8" marL="4114800" algn="l">
              <a:spcBef>
                <a:spcPts val="1600"/>
              </a:spcBef>
              <a:spcAft>
                <a:spcPts val="1600"/>
              </a:spcAft>
              <a:buSzPts val="1400"/>
              <a:buChar char="■"/>
              <a:defRPr/>
            </a:lvl9pPr>
          </a:lstStyle>
          <a:p/>
        </p:txBody>
      </p:sp>
      <p:sp>
        <p:nvSpPr>
          <p:cNvPr id="31" name="Google Shape;3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 name="Shape 32"/>
        <p:cNvGrpSpPr/>
        <p:nvPr/>
      </p:nvGrpSpPr>
      <p:grpSpPr>
        <a:xfrm>
          <a:off x="0" y="0"/>
          <a:ext cx="0" cy="0"/>
          <a:chOff x="0" y="0"/>
          <a:chExt cx="0" cy="0"/>
        </a:xfrm>
      </p:grpSpPr>
      <p:cxnSp>
        <p:nvCxnSpPr>
          <p:cNvPr id="33" name="Google Shape;33;p18"/>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
        <p:nvSpPr>
          <p:cNvPr id="34" name="Google Shape;34;p18"/>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 type="body"/>
          </p:nvPr>
        </p:nvSpPr>
        <p:spPr>
          <a:xfrm>
            <a:off x="971551" y="1917699"/>
            <a:ext cx="7200897" cy="2489202"/>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36" name="Google Shape;36;p18"/>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9" name="Shape 39"/>
        <p:cNvGrpSpPr/>
        <p:nvPr/>
      </p:nvGrpSpPr>
      <p:grpSpPr>
        <a:xfrm>
          <a:off x="0" y="0"/>
          <a:ext cx="0" cy="0"/>
          <a:chOff x="0" y="0"/>
          <a:chExt cx="0" cy="0"/>
        </a:xfrm>
      </p:grpSpPr>
      <p:sp>
        <p:nvSpPr>
          <p:cNvPr id="40" name="Google Shape;40;p19"/>
          <p:cNvSpPr txBox="1"/>
          <p:nvPr>
            <p:ph type="title"/>
          </p:nvPr>
        </p:nvSpPr>
        <p:spPr>
          <a:xfrm>
            <a:off x="1511302" y="1314454"/>
            <a:ext cx="6119016" cy="1366886"/>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3300"/>
              <a:buFont typeface="Garamond"/>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 type="body"/>
          </p:nvPr>
        </p:nvSpPr>
        <p:spPr>
          <a:xfrm>
            <a:off x="1511300" y="2884539"/>
            <a:ext cx="6119018" cy="71591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42" name="Google Shape;42;p19"/>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cxnSp>
        <p:nvCxnSpPr>
          <p:cNvPr id="45" name="Google Shape;45;p19"/>
          <p:cNvCxnSpPr/>
          <p:nvPr/>
        </p:nvCxnSpPr>
        <p:spPr>
          <a:xfrm>
            <a:off x="1509542" y="2782939"/>
            <a:ext cx="6122535"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6" name="Shape 46"/>
        <p:cNvGrpSpPr/>
        <p:nvPr/>
      </p:nvGrpSpPr>
      <p:grpSpPr>
        <a:xfrm>
          <a:off x="0" y="0"/>
          <a:ext cx="0" cy="0"/>
          <a:chOff x="0" y="0"/>
          <a:chExt cx="0" cy="0"/>
        </a:xfrm>
      </p:grpSpPr>
      <p:cxnSp>
        <p:nvCxnSpPr>
          <p:cNvPr id="47" name="Google Shape;47;p20"/>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
        <p:nvSpPr>
          <p:cNvPr id="48" name="Google Shape;48;p20"/>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 type="body"/>
          </p:nvPr>
        </p:nvSpPr>
        <p:spPr>
          <a:xfrm>
            <a:off x="973836" y="1920240"/>
            <a:ext cx="3538728" cy="24825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50" name="Google Shape;50;p20"/>
          <p:cNvSpPr txBox="1"/>
          <p:nvPr>
            <p:ph idx="2" type="body"/>
          </p:nvPr>
        </p:nvSpPr>
        <p:spPr>
          <a:xfrm>
            <a:off x="4636008" y="1920240"/>
            <a:ext cx="3538728" cy="24825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51" name="Google Shape;51;p20"/>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4" name="Shape 54"/>
        <p:cNvGrpSpPr/>
        <p:nvPr/>
      </p:nvGrpSpPr>
      <p:grpSpPr>
        <a:xfrm>
          <a:off x="0" y="0"/>
          <a:ext cx="0" cy="0"/>
          <a:chOff x="0" y="0"/>
          <a:chExt cx="0" cy="0"/>
        </a:xfrm>
      </p:grpSpPr>
      <p:sp>
        <p:nvSpPr>
          <p:cNvPr id="55" name="Google Shape;55;p21"/>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3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 type="body"/>
          </p:nvPr>
        </p:nvSpPr>
        <p:spPr>
          <a:xfrm>
            <a:off x="971550" y="1993900"/>
            <a:ext cx="3538728" cy="432197"/>
          </a:xfrm>
          <a:prstGeom prst="rect">
            <a:avLst/>
          </a:prstGeom>
          <a:noFill/>
          <a:ln>
            <a:noFill/>
          </a:ln>
        </p:spPr>
        <p:txBody>
          <a:bodyPr anchorCtr="0" anchor="b" bIns="45700" lIns="91425" spcFirstLastPara="1" rIns="91425" wrap="square" tIns="45700">
            <a:noAutofit/>
          </a:bodyPr>
          <a:lstStyle>
            <a:lvl1pPr indent="-228600" lvl="0" marL="457200" algn="l">
              <a:spcBef>
                <a:spcPts val="504"/>
              </a:spcBef>
              <a:spcAft>
                <a:spcPts val="0"/>
              </a:spcAft>
              <a:buSzPts val="2415"/>
              <a:buNone/>
              <a:defRPr b="0" sz="2100">
                <a:solidFill>
                  <a:schemeClr val="accent1"/>
                </a:solidFill>
              </a:defRPr>
            </a:lvl1pPr>
            <a:lvl2pPr indent="-228600" lvl="1" marL="914400" algn="l">
              <a:spcBef>
                <a:spcPts val="450"/>
              </a:spcBef>
              <a:spcAft>
                <a:spcPts val="0"/>
              </a:spcAft>
              <a:buSzPts val="1725"/>
              <a:buNone/>
              <a:defRPr b="1" sz="1500"/>
            </a:lvl2pPr>
            <a:lvl3pPr indent="-228600" lvl="2" marL="1371600" algn="l">
              <a:spcBef>
                <a:spcPts val="450"/>
              </a:spcBef>
              <a:spcAft>
                <a:spcPts val="0"/>
              </a:spcAft>
              <a:buSzPts val="1553"/>
              <a:buNone/>
              <a:defRPr b="1" sz="1350"/>
            </a:lvl3pPr>
            <a:lvl4pPr indent="-228600" lvl="3" marL="1828800" algn="l">
              <a:spcBef>
                <a:spcPts val="450"/>
              </a:spcBef>
              <a:spcAft>
                <a:spcPts val="0"/>
              </a:spcAft>
              <a:buSzPts val="1380"/>
              <a:buNone/>
              <a:defRPr b="1" sz="1200"/>
            </a:lvl4pPr>
            <a:lvl5pPr indent="-228600" lvl="4" marL="2286000" algn="l">
              <a:spcBef>
                <a:spcPts val="450"/>
              </a:spcBef>
              <a:spcAft>
                <a:spcPts val="0"/>
              </a:spcAft>
              <a:buSzPts val="1380"/>
              <a:buNone/>
              <a:defRPr b="1" sz="1200"/>
            </a:lvl5pPr>
            <a:lvl6pPr indent="-228600" lvl="5" marL="2743200" algn="l">
              <a:spcBef>
                <a:spcPts val="450"/>
              </a:spcBef>
              <a:spcAft>
                <a:spcPts val="0"/>
              </a:spcAft>
              <a:buSzPts val="1380"/>
              <a:buNone/>
              <a:defRPr b="1" sz="1200"/>
            </a:lvl6pPr>
            <a:lvl7pPr indent="-228600" lvl="6" marL="3200400" algn="l">
              <a:spcBef>
                <a:spcPts val="450"/>
              </a:spcBef>
              <a:spcAft>
                <a:spcPts val="0"/>
              </a:spcAft>
              <a:buSzPts val="1380"/>
              <a:buNone/>
              <a:defRPr b="1" sz="1200"/>
            </a:lvl7pPr>
            <a:lvl8pPr indent="-228600" lvl="7" marL="3657600" algn="l">
              <a:spcBef>
                <a:spcPts val="450"/>
              </a:spcBef>
              <a:spcAft>
                <a:spcPts val="0"/>
              </a:spcAft>
              <a:buSzPts val="1380"/>
              <a:buNone/>
              <a:defRPr b="1" sz="1200"/>
            </a:lvl8pPr>
            <a:lvl9pPr indent="-228600" lvl="8" marL="4114800" algn="l">
              <a:spcBef>
                <a:spcPts val="450"/>
              </a:spcBef>
              <a:spcAft>
                <a:spcPts val="450"/>
              </a:spcAft>
              <a:buSzPts val="1380"/>
              <a:buNone/>
              <a:defRPr b="1" sz="1200"/>
            </a:lvl9pPr>
          </a:lstStyle>
          <a:p/>
        </p:txBody>
      </p:sp>
      <p:sp>
        <p:nvSpPr>
          <p:cNvPr id="57" name="Google Shape;57;p21"/>
          <p:cNvSpPr txBox="1"/>
          <p:nvPr>
            <p:ph idx="2" type="body"/>
          </p:nvPr>
        </p:nvSpPr>
        <p:spPr>
          <a:xfrm>
            <a:off x="971550" y="2432447"/>
            <a:ext cx="3538728" cy="1974454"/>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58" name="Google Shape;58;p21"/>
          <p:cNvSpPr txBox="1"/>
          <p:nvPr>
            <p:ph idx="3" type="body"/>
          </p:nvPr>
        </p:nvSpPr>
        <p:spPr>
          <a:xfrm>
            <a:off x="4635503" y="1993900"/>
            <a:ext cx="3538728" cy="432197"/>
          </a:xfrm>
          <a:prstGeom prst="rect">
            <a:avLst/>
          </a:prstGeom>
          <a:noFill/>
          <a:ln>
            <a:noFill/>
          </a:ln>
        </p:spPr>
        <p:txBody>
          <a:bodyPr anchorCtr="0" anchor="b" bIns="45700" lIns="91425" spcFirstLastPara="1" rIns="91425" wrap="square" tIns="45700">
            <a:noAutofit/>
          </a:bodyPr>
          <a:lstStyle>
            <a:lvl1pPr indent="-228600" lvl="0" marL="457200" algn="l">
              <a:spcBef>
                <a:spcPts val="504"/>
              </a:spcBef>
              <a:spcAft>
                <a:spcPts val="0"/>
              </a:spcAft>
              <a:buSzPts val="2415"/>
              <a:buNone/>
              <a:defRPr b="0" sz="2100">
                <a:solidFill>
                  <a:schemeClr val="accent1"/>
                </a:solidFill>
              </a:defRPr>
            </a:lvl1pPr>
            <a:lvl2pPr indent="-228600" lvl="1" marL="914400" algn="l">
              <a:spcBef>
                <a:spcPts val="450"/>
              </a:spcBef>
              <a:spcAft>
                <a:spcPts val="0"/>
              </a:spcAft>
              <a:buSzPts val="1725"/>
              <a:buNone/>
              <a:defRPr b="1" sz="1500"/>
            </a:lvl2pPr>
            <a:lvl3pPr indent="-228600" lvl="2" marL="1371600" algn="l">
              <a:spcBef>
                <a:spcPts val="450"/>
              </a:spcBef>
              <a:spcAft>
                <a:spcPts val="0"/>
              </a:spcAft>
              <a:buSzPts val="1553"/>
              <a:buNone/>
              <a:defRPr b="1" sz="1350"/>
            </a:lvl3pPr>
            <a:lvl4pPr indent="-228600" lvl="3" marL="1828800" algn="l">
              <a:spcBef>
                <a:spcPts val="450"/>
              </a:spcBef>
              <a:spcAft>
                <a:spcPts val="0"/>
              </a:spcAft>
              <a:buSzPts val="1380"/>
              <a:buNone/>
              <a:defRPr b="1" sz="1200"/>
            </a:lvl4pPr>
            <a:lvl5pPr indent="-228600" lvl="4" marL="2286000" algn="l">
              <a:spcBef>
                <a:spcPts val="450"/>
              </a:spcBef>
              <a:spcAft>
                <a:spcPts val="0"/>
              </a:spcAft>
              <a:buSzPts val="1380"/>
              <a:buNone/>
              <a:defRPr b="1" sz="1200"/>
            </a:lvl5pPr>
            <a:lvl6pPr indent="-228600" lvl="5" marL="2743200" algn="l">
              <a:spcBef>
                <a:spcPts val="450"/>
              </a:spcBef>
              <a:spcAft>
                <a:spcPts val="0"/>
              </a:spcAft>
              <a:buSzPts val="1380"/>
              <a:buNone/>
              <a:defRPr b="1" sz="1200"/>
            </a:lvl6pPr>
            <a:lvl7pPr indent="-228600" lvl="6" marL="3200400" algn="l">
              <a:spcBef>
                <a:spcPts val="450"/>
              </a:spcBef>
              <a:spcAft>
                <a:spcPts val="0"/>
              </a:spcAft>
              <a:buSzPts val="1380"/>
              <a:buNone/>
              <a:defRPr b="1" sz="1200"/>
            </a:lvl7pPr>
            <a:lvl8pPr indent="-228600" lvl="7" marL="3657600" algn="l">
              <a:spcBef>
                <a:spcPts val="450"/>
              </a:spcBef>
              <a:spcAft>
                <a:spcPts val="0"/>
              </a:spcAft>
              <a:buSzPts val="1380"/>
              <a:buNone/>
              <a:defRPr b="1" sz="1200"/>
            </a:lvl8pPr>
            <a:lvl9pPr indent="-228600" lvl="8" marL="4114800" algn="l">
              <a:spcBef>
                <a:spcPts val="450"/>
              </a:spcBef>
              <a:spcAft>
                <a:spcPts val="450"/>
              </a:spcAft>
              <a:buSzPts val="1380"/>
              <a:buNone/>
              <a:defRPr b="1" sz="1200"/>
            </a:lvl9pPr>
          </a:lstStyle>
          <a:p/>
        </p:txBody>
      </p:sp>
      <p:sp>
        <p:nvSpPr>
          <p:cNvPr id="59" name="Google Shape;59;p21"/>
          <p:cNvSpPr txBox="1"/>
          <p:nvPr>
            <p:ph idx="4" type="body"/>
          </p:nvPr>
        </p:nvSpPr>
        <p:spPr>
          <a:xfrm>
            <a:off x="4635503" y="2432447"/>
            <a:ext cx="3538728" cy="1974454"/>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60" name="Google Shape;60;p21"/>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1"/>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1"/>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cxnSp>
        <p:nvCxnSpPr>
          <p:cNvPr id="63" name="Google Shape;63;p21"/>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sp>
        <p:nvSpPr>
          <p:cNvPr id="65" name="Google Shape;65;p22"/>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2"/>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cxnSp>
        <p:nvCxnSpPr>
          <p:cNvPr id="69" name="Google Shape;69;p22"/>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0" name="Shape 70"/>
        <p:cNvGrpSpPr/>
        <p:nvPr/>
      </p:nvGrpSpPr>
      <p:grpSpPr>
        <a:xfrm>
          <a:off x="0" y="0"/>
          <a:ext cx="0" cy="0"/>
          <a:chOff x="0" y="0"/>
          <a:chExt cx="0" cy="0"/>
        </a:xfrm>
      </p:grpSpPr>
      <p:sp>
        <p:nvSpPr>
          <p:cNvPr id="71" name="Google Shape;71;p23"/>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4" name="Shape 74"/>
        <p:cNvGrpSpPr/>
        <p:nvPr/>
      </p:nvGrpSpPr>
      <p:grpSpPr>
        <a:xfrm>
          <a:off x="0" y="0"/>
          <a:ext cx="0" cy="0"/>
          <a:chOff x="0" y="0"/>
          <a:chExt cx="0" cy="0"/>
        </a:xfrm>
      </p:grpSpPr>
      <p:sp>
        <p:nvSpPr>
          <p:cNvPr id="75" name="Google Shape;75;p24"/>
          <p:cNvSpPr txBox="1"/>
          <p:nvPr>
            <p:ph type="title"/>
          </p:nvPr>
        </p:nvSpPr>
        <p:spPr>
          <a:xfrm>
            <a:off x="970359" y="1041401"/>
            <a:ext cx="2788841" cy="10287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1800"/>
              <a:buFont typeface="Garamond"/>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 type="body"/>
          </p:nvPr>
        </p:nvSpPr>
        <p:spPr>
          <a:xfrm>
            <a:off x="4064001" y="736599"/>
            <a:ext cx="4102100" cy="3670301"/>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77" name="Google Shape;77;p24"/>
          <p:cNvSpPr txBox="1"/>
          <p:nvPr>
            <p:ph idx="2" type="body"/>
          </p:nvPr>
        </p:nvSpPr>
        <p:spPr>
          <a:xfrm>
            <a:off x="970359" y="2273299"/>
            <a:ext cx="2788841" cy="1828803"/>
          </a:xfrm>
          <a:prstGeom prst="rect">
            <a:avLst/>
          </a:prstGeom>
          <a:noFill/>
          <a:ln>
            <a:noFill/>
          </a:ln>
        </p:spPr>
        <p:txBody>
          <a:bodyPr anchorCtr="0" anchor="t" bIns="45700" lIns="91425" spcFirstLastPara="1" rIns="91425" wrap="square" tIns="45700">
            <a:normAutofit/>
          </a:bodyPr>
          <a:lstStyle>
            <a:lvl1pPr indent="-228600" lvl="0" marL="457200" algn="ctr">
              <a:spcBef>
                <a:spcPts val="240"/>
              </a:spcBef>
              <a:spcAft>
                <a:spcPts val="0"/>
              </a:spcAft>
              <a:buSzPts val="1380"/>
              <a:buNone/>
              <a:defRPr sz="1200"/>
            </a:lvl1pPr>
            <a:lvl2pPr indent="-228600" lvl="1" marL="914400" algn="l">
              <a:spcBef>
                <a:spcPts val="450"/>
              </a:spcBef>
              <a:spcAft>
                <a:spcPts val="0"/>
              </a:spcAft>
              <a:buSzPts val="1035"/>
              <a:buNone/>
              <a:defRPr sz="900"/>
            </a:lvl2pPr>
            <a:lvl3pPr indent="-228600" lvl="2" marL="1371600" algn="l">
              <a:spcBef>
                <a:spcPts val="450"/>
              </a:spcBef>
              <a:spcAft>
                <a:spcPts val="0"/>
              </a:spcAft>
              <a:buSzPts val="863"/>
              <a:buNone/>
              <a:defRPr sz="750"/>
            </a:lvl3pPr>
            <a:lvl4pPr indent="-228600" lvl="3" marL="1828800" algn="l">
              <a:spcBef>
                <a:spcPts val="450"/>
              </a:spcBef>
              <a:spcAft>
                <a:spcPts val="0"/>
              </a:spcAft>
              <a:buSzPts val="776"/>
              <a:buNone/>
              <a:defRPr sz="675"/>
            </a:lvl4pPr>
            <a:lvl5pPr indent="-228600" lvl="4" marL="2286000" algn="l">
              <a:spcBef>
                <a:spcPts val="450"/>
              </a:spcBef>
              <a:spcAft>
                <a:spcPts val="0"/>
              </a:spcAft>
              <a:buSzPts val="776"/>
              <a:buNone/>
              <a:defRPr sz="675"/>
            </a:lvl5pPr>
            <a:lvl6pPr indent="-228600" lvl="5" marL="2743200" algn="l">
              <a:spcBef>
                <a:spcPts val="450"/>
              </a:spcBef>
              <a:spcAft>
                <a:spcPts val="0"/>
              </a:spcAft>
              <a:buSzPts val="776"/>
              <a:buNone/>
              <a:defRPr sz="675"/>
            </a:lvl6pPr>
            <a:lvl7pPr indent="-228600" lvl="6" marL="3200400" algn="l">
              <a:spcBef>
                <a:spcPts val="450"/>
              </a:spcBef>
              <a:spcAft>
                <a:spcPts val="0"/>
              </a:spcAft>
              <a:buSzPts val="776"/>
              <a:buNone/>
              <a:defRPr sz="675"/>
            </a:lvl7pPr>
            <a:lvl8pPr indent="-228600" lvl="7" marL="3657600" algn="l">
              <a:spcBef>
                <a:spcPts val="450"/>
              </a:spcBef>
              <a:spcAft>
                <a:spcPts val="0"/>
              </a:spcAft>
              <a:buSzPts val="776"/>
              <a:buNone/>
              <a:defRPr sz="675"/>
            </a:lvl8pPr>
            <a:lvl9pPr indent="-228600" lvl="8" marL="4114800" algn="l">
              <a:spcBef>
                <a:spcPts val="450"/>
              </a:spcBef>
              <a:spcAft>
                <a:spcPts val="450"/>
              </a:spcAft>
              <a:buSzPts val="776"/>
              <a:buNone/>
              <a:defRPr sz="675"/>
            </a:lvl9pPr>
          </a:lstStyle>
          <a:p/>
        </p:txBody>
      </p:sp>
      <p:sp>
        <p:nvSpPr>
          <p:cNvPr id="78" name="Google Shape;78;p24"/>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4"/>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cxnSp>
        <p:nvCxnSpPr>
          <p:cNvPr id="81" name="Google Shape;81;p24"/>
          <p:cNvCxnSpPr/>
          <p:nvPr/>
        </p:nvCxnSpPr>
        <p:spPr>
          <a:xfrm>
            <a:off x="1047127" y="2184400"/>
            <a:ext cx="26358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jp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5"/>
          <p:cNvGrpSpPr/>
          <p:nvPr/>
        </p:nvGrpSpPr>
        <p:grpSpPr>
          <a:xfrm>
            <a:off x="-11802" y="0"/>
            <a:ext cx="9172472" cy="5142161"/>
            <a:chOff x="-15736" y="0"/>
            <a:chExt cx="12229962" cy="6856214"/>
          </a:xfrm>
        </p:grpSpPr>
        <p:pic>
          <p:nvPicPr>
            <p:cNvPr descr="HD-PanelContent.png" id="7" name="Google Shape;7;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15"/>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9" name="Google Shape;9;p15"/>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15"/>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Google Shape;11;p15"/>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3300"/>
              <a:buFont typeface="Garamond"/>
              <a:buNone/>
              <a:defRPr b="0" i="0" sz="33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15"/>
          <p:cNvSpPr txBox="1"/>
          <p:nvPr>
            <p:ph idx="1" type="body"/>
          </p:nvPr>
        </p:nvSpPr>
        <p:spPr>
          <a:xfrm>
            <a:off x="971551" y="1917699"/>
            <a:ext cx="7200897" cy="2489202"/>
          </a:xfrm>
          <a:prstGeom prst="rect">
            <a:avLst/>
          </a:prstGeom>
          <a:noFill/>
          <a:ln>
            <a:noFill/>
          </a:ln>
        </p:spPr>
        <p:txBody>
          <a:bodyPr anchorCtr="0" anchor="t" bIns="45700" lIns="91425" spcFirstLastPara="1" rIns="91425" wrap="square" tIns="45700">
            <a:normAutofit/>
          </a:bodyPr>
          <a:lstStyle>
            <a:lvl1pPr indent="-360045" lvl="0" marL="457200" marR="0" rtl="0" algn="l">
              <a:spcBef>
                <a:spcPts val="36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1pPr>
            <a:lvl2pPr indent="-338137" lvl="1" marL="914400" marR="0" rtl="0" algn="l">
              <a:spcBef>
                <a:spcPts val="450"/>
              </a:spcBef>
              <a:spcAft>
                <a:spcPts val="0"/>
              </a:spcAft>
              <a:buClr>
                <a:schemeClr val="accent1"/>
              </a:buClr>
              <a:buSzPts val="1725"/>
              <a:buFont typeface="Arial"/>
              <a:buChar char="•"/>
              <a:defRPr b="0" i="0" sz="1500" u="none" cap="none" strike="noStrike">
                <a:solidFill>
                  <a:srgbClr val="262626"/>
                </a:solidFill>
                <a:latin typeface="Garamond"/>
                <a:ea typeface="Garamond"/>
                <a:cs typeface="Garamond"/>
                <a:sym typeface="Garamond"/>
              </a:defRPr>
            </a:lvl2pPr>
            <a:lvl3pPr indent="-327183" lvl="2" marL="1371600" marR="0" rtl="0" algn="l">
              <a:spcBef>
                <a:spcPts val="450"/>
              </a:spcBef>
              <a:spcAft>
                <a:spcPts val="0"/>
              </a:spcAft>
              <a:buClr>
                <a:schemeClr val="accent1"/>
              </a:buClr>
              <a:buSzPts val="1553"/>
              <a:buFont typeface="Arial"/>
              <a:buChar char="•"/>
              <a:defRPr b="0" i="0" sz="1350" u="none" cap="none" strike="noStrike">
                <a:solidFill>
                  <a:srgbClr val="262626"/>
                </a:solidFill>
                <a:latin typeface="Garamond"/>
                <a:ea typeface="Garamond"/>
                <a:cs typeface="Garamond"/>
                <a:sym typeface="Garamond"/>
              </a:defRPr>
            </a:lvl3pPr>
            <a:lvl4pPr indent="-316230" lvl="3" marL="1828800" marR="0" rtl="0" algn="l">
              <a:spcBef>
                <a:spcPts val="450"/>
              </a:spcBef>
              <a:spcAft>
                <a:spcPts val="0"/>
              </a:spcAft>
              <a:buClr>
                <a:schemeClr val="accent1"/>
              </a:buClr>
              <a:buSzPts val="1380"/>
              <a:buFont typeface="Arial"/>
              <a:buChar char="•"/>
              <a:defRPr b="0" i="0" sz="1200" u="none" cap="none" strike="noStrike">
                <a:solidFill>
                  <a:srgbClr val="262626"/>
                </a:solidFill>
                <a:latin typeface="Garamond"/>
                <a:ea typeface="Garamond"/>
                <a:cs typeface="Garamond"/>
                <a:sym typeface="Garamond"/>
              </a:defRPr>
            </a:lvl4pPr>
            <a:lvl5pPr indent="-305276" lvl="4" marL="22860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5pPr>
            <a:lvl6pPr indent="-305276" lvl="5" marL="27432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6pPr>
            <a:lvl7pPr indent="-305276" lvl="6" marL="32004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7pPr>
            <a:lvl8pPr indent="-305276" lvl="7" marL="36576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8pPr>
            <a:lvl9pPr indent="-305276" lvl="8" marL="4114800" marR="0" rtl="0" algn="l">
              <a:spcBef>
                <a:spcPts val="450"/>
              </a:spcBef>
              <a:spcAft>
                <a:spcPts val="45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9pPr>
          </a:lstStyle>
          <a:p/>
        </p:txBody>
      </p:sp>
      <p:sp>
        <p:nvSpPr>
          <p:cNvPr id="13" name="Google Shape;13;p15"/>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75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4" name="Google Shape;14;p15"/>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75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15"/>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
          <p:cNvSpPr txBox="1"/>
          <p:nvPr>
            <p:ph type="ctrTitle"/>
          </p:nvPr>
        </p:nvSpPr>
        <p:spPr>
          <a:xfrm>
            <a:off x="2019299" y="1403349"/>
            <a:ext cx="5111752" cy="113665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262626"/>
              </a:buClr>
              <a:buSzPts val="4000"/>
              <a:buFont typeface="Garamond"/>
              <a:buNone/>
            </a:pPr>
            <a:r>
              <a:rPr lang="en"/>
              <a:t>IndiaMart Hackathon</a:t>
            </a:r>
            <a:endParaRPr/>
          </a:p>
        </p:txBody>
      </p:sp>
      <p:sp>
        <p:nvSpPr>
          <p:cNvPr id="156" name="Google Shape;156;p1"/>
          <p:cNvSpPr txBox="1"/>
          <p:nvPr>
            <p:ph idx="1" type="subTitle"/>
          </p:nvPr>
        </p:nvSpPr>
        <p:spPr>
          <a:xfrm>
            <a:off x="3357445" y="2713462"/>
            <a:ext cx="2783160" cy="109282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725"/>
              <a:buNone/>
            </a:pPr>
            <a:r>
              <a:rPr lang="en"/>
              <a:t>Team Id: sheetal.sahu804_ef69</a:t>
            </a:r>
            <a:endParaRPr/>
          </a:p>
          <a:p>
            <a:pPr indent="0" lvl="0" marL="0" rtl="0" algn="l">
              <a:spcBef>
                <a:spcPts val="0"/>
              </a:spcBef>
              <a:spcAft>
                <a:spcPts val="0"/>
              </a:spcAft>
              <a:buSzPts val="1725"/>
              <a:buNone/>
            </a:pPr>
            <a:r>
              <a:rPr lang="en"/>
              <a:t>Team Member: Sheetal Sahu</a:t>
            </a:r>
            <a:endParaRPr/>
          </a:p>
          <a:p>
            <a:pPr indent="0" lvl="0" marL="0" rtl="0" algn="l">
              <a:spcBef>
                <a:spcPts val="0"/>
              </a:spcBef>
              <a:spcAft>
                <a:spcPts val="0"/>
              </a:spcAft>
              <a:buSzPts val="1725"/>
              <a:buNone/>
            </a:pPr>
            <a:r>
              <a:rPr lang="en"/>
              <a:t>			    Ragini Sharma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10"/>
          <p:cNvSpPr txBox="1"/>
          <p:nvPr>
            <p:ph type="title"/>
          </p:nvPr>
        </p:nvSpPr>
        <p:spPr>
          <a:xfrm>
            <a:off x="509154" y="418600"/>
            <a:ext cx="8177795"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62626"/>
              </a:buClr>
              <a:buSzPts val="2800"/>
              <a:buFont typeface="Garamond"/>
              <a:buNone/>
            </a:pPr>
            <a:r>
              <a:rPr b="1" lang="en" sz="2800" u="sng"/>
              <a:t>PART -2(MCAT - Unit - ISQ --- Min Max price.) </a:t>
            </a:r>
            <a:endParaRPr b="1" sz="2800" u="sng"/>
          </a:p>
        </p:txBody>
      </p:sp>
      <p:sp>
        <p:nvSpPr>
          <p:cNvPr id="217" name="Google Shape;217;p10"/>
          <p:cNvSpPr txBox="1"/>
          <p:nvPr>
            <p:ph idx="1" type="body"/>
          </p:nvPr>
        </p:nvSpPr>
        <p:spPr>
          <a:xfrm>
            <a:off x="509154" y="1076275"/>
            <a:ext cx="8011391" cy="801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600"/>
              </a:spcAft>
              <a:buSzPts val="1800"/>
              <a:buNone/>
            </a:pPr>
            <a:r>
              <a:rPr lang="en" sz="1400">
                <a:latin typeface="Arial"/>
                <a:ea typeface="Arial"/>
                <a:cs typeface="Arial"/>
                <a:sym typeface="Arial"/>
              </a:rPr>
              <a:t>For solving the second part of the solution, we drilled down the data according to the Mcat name, PC_ITEM_MCQ_UNIT_TYPE and FK_IM_SPEC_MASTER_DESC, and plotted a scatter plot against the PC_ITEM_FOB_PRICE.</a:t>
            </a:r>
            <a:endParaRPr sz="1400">
              <a:latin typeface="Arial"/>
              <a:ea typeface="Arial"/>
              <a:cs typeface="Arial"/>
              <a:sym typeface="Arial"/>
            </a:endParaRPr>
          </a:p>
        </p:txBody>
      </p:sp>
      <p:pic>
        <p:nvPicPr>
          <p:cNvPr id="218" name="Google Shape;218;p10"/>
          <p:cNvPicPr preferRelativeResize="0"/>
          <p:nvPr/>
        </p:nvPicPr>
        <p:blipFill rotWithShape="1">
          <a:blip r:embed="rId3">
            <a:alphaModFix/>
          </a:blip>
          <a:srcRect b="0" l="0" r="0" t="0"/>
          <a:stretch/>
        </p:blipFill>
        <p:spPr>
          <a:xfrm>
            <a:off x="633844" y="1953775"/>
            <a:ext cx="7886701" cy="265978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11"/>
          <p:cNvSpPr txBox="1"/>
          <p:nvPr>
            <p:ph type="title"/>
          </p:nvPr>
        </p:nvSpPr>
        <p:spPr>
          <a:xfrm>
            <a:off x="477982" y="445025"/>
            <a:ext cx="8354318"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62626"/>
              </a:buClr>
              <a:buSzPts val="2800"/>
              <a:buFont typeface="Garamond"/>
              <a:buNone/>
            </a:pPr>
            <a:r>
              <a:rPr b="1" lang="en" sz="2800" u="sng"/>
              <a:t>CONTINUED</a:t>
            </a:r>
            <a:endParaRPr b="1" sz="2800" u="sng"/>
          </a:p>
        </p:txBody>
      </p:sp>
      <p:sp>
        <p:nvSpPr>
          <p:cNvPr id="224" name="Google Shape;224;p11"/>
          <p:cNvSpPr txBox="1"/>
          <p:nvPr>
            <p:ph idx="1" type="body"/>
          </p:nvPr>
        </p:nvSpPr>
        <p:spPr>
          <a:xfrm>
            <a:off x="613063" y="1405321"/>
            <a:ext cx="7751619" cy="302120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a:latin typeface="Arial"/>
                <a:ea typeface="Arial"/>
                <a:cs typeface="Arial"/>
                <a:sym typeface="Arial"/>
              </a:rPr>
              <a:t>INFERENCE : Further drilling down the data to ISQ level, we got to see that there were some outliers present in the data which would have created bias while calculating minimum and maximum range of price.</a:t>
            </a:r>
            <a:endParaRPr>
              <a:latin typeface="Arial"/>
              <a:ea typeface="Arial"/>
              <a:cs typeface="Arial"/>
              <a:sym typeface="Arial"/>
            </a:endParaRPr>
          </a:p>
          <a:p>
            <a:pPr indent="0" lvl="0" marL="0" rtl="0" algn="l">
              <a:spcBef>
                <a:spcPts val="1600"/>
              </a:spcBef>
              <a:spcAft>
                <a:spcPts val="0"/>
              </a:spcAft>
              <a:buSzPts val="1800"/>
              <a:buNone/>
            </a:pPr>
            <a:r>
              <a:rPr lang="en">
                <a:latin typeface="Arial"/>
                <a:ea typeface="Arial"/>
                <a:cs typeface="Arial"/>
                <a:sym typeface="Arial"/>
              </a:rPr>
              <a:t>SOLUTION: After drilling down the data, we followed the following approach: </a:t>
            </a:r>
            <a:endParaRPr>
              <a:latin typeface="Arial"/>
              <a:ea typeface="Arial"/>
              <a:cs typeface="Arial"/>
              <a:sym typeface="Arial"/>
            </a:endParaRPr>
          </a:p>
          <a:p>
            <a:pPr indent="-285750" lvl="0" marL="285750" rtl="0" algn="l">
              <a:spcBef>
                <a:spcPts val="1600"/>
              </a:spcBef>
              <a:spcAft>
                <a:spcPts val="0"/>
              </a:spcAft>
              <a:buSzPts val="1800"/>
              <a:buChar char="●"/>
            </a:pPr>
            <a:r>
              <a:rPr lang="en">
                <a:latin typeface="Arial"/>
                <a:ea typeface="Arial"/>
                <a:cs typeface="Arial"/>
                <a:sym typeface="Arial"/>
              </a:rPr>
              <a:t>First we removed the high potential outliers using IQR technique.</a:t>
            </a:r>
            <a:endParaRPr>
              <a:latin typeface="Arial"/>
              <a:ea typeface="Arial"/>
              <a:cs typeface="Arial"/>
              <a:sym typeface="Arial"/>
            </a:endParaRPr>
          </a:p>
          <a:p>
            <a:pPr indent="-285750" lvl="0" marL="285750" rtl="0" algn="l">
              <a:spcBef>
                <a:spcPts val="1600"/>
              </a:spcBef>
              <a:spcAft>
                <a:spcPts val="0"/>
              </a:spcAft>
              <a:buSzPts val="1800"/>
              <a:buChar char="●"/>
            </a:pPr>
            <a:r>
              <a:rPr lang="en">
                <a:latin typeface="Arial"/>
                <a:ea typeface="Arial"/>
                <a:cs typeface="Arial"/>
                <a:sym typeface="Arial"/>
              </a:rPr>
              <a:t> After removing the outliers, the maximum and minimum range of price was selected.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12"/>
          <p:cNvSpPr txBox="1"/>
          <p:nvPr>
            <p:ph type="title"/>
          </p:nvPr>
        </p:nvSpPr>
        <p:spPr>
          <a:xfrm>
            <a:off x="498764" y="418600"/>
            <a:ext cx="8539486"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62626"/>
              </a:buClr>
              <a:buSzPts val="2800"/>
              <a:buFont typeface="Garamond"/>
              <a:buNone/>
            </a:pPr>
            <a:r>
              <a:rPr b="1" lang="en" sz="2400" u="sng"/>
              <a:t>PART -</a:t>
            </a:r>
            <a:r>
              <a:rPr b="1" lang="en" sz="2800" u="sng"/>
              <a:t>3(MCAT-Unit</a:t>
            </a:r>
            <a:r>
              <a:rPr b="1" lang="en" sz="2400" u="sng"/>
              <a:t> wise-Three most common prices.) </a:t>
            </a:r>
            <a:endParaRPr b="1" sz="2400" u="sng"/>
          </a:p>
        </p:txBody>
      </p:sp>
      <p:sp>
        <p:nvSpPr>
          <p:cNvPr id="230" name="Google Shape;230;p12"/>
          <p:cNvSpPr txBox="1"/>
          <p:nvPr>
            <p:ph idx="1" type="body"/>
          </p:nvPr>
        </p:nvSpPr>
        <p:spPr>
          <a:xfrm>
            <a:off x="498764" y="1076275"/>
            <a:ext cx="8052954" cy="801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600"/>
              </a:spcAft>
              <a:buSzPts val="1800"/>
              <a:buNone/>
            </a:pPr>
            <a:r>
              <a:rPr lang="en" sz="1400">
                <a:latin typeface="Arial"/>
                <a:ea typeface="Arial"/>
                <a:cs typeface="Arial"/>
                <a:sym typeface="Arial"/>
              </a:rPr>
              <a:t>For solving the second part of the solution, we drilled down the data according to the Mcat name and PC_ITEM_MCQ_UNIT_TYPE ,and plotted a histogram  against the PC_ITEM_FOB_PRICE.</a:t>
            </a:r>
            <a:endParaRPr sz="1400">
              <a:latin typeface="Arial"/>
              <a:ea typeface="Arial"/>
              <a:cs typeface="Arial"/>
              <a:sym typeface="Arial"/>
            </a:endParaRPr>
          </a:p>
        </p:txBody>
      </p:sp>
      <p:pic>
        <p:nvPicPr>
          <p:cNvPr id="231" name="Google Shape;231;p12"/>
          <p:cNvPicPr preferRelativeResize="0"/>
          <p:nvPr/>
        </p:nvPicPr>
        <p:blipFill rotWithShape="1">
          <a:blip r:embed="rId3">
            <a:alphaModFix/>
          </a:blip>
          <a:srcRect b="0" l="0" r="0" t="0"/>
          <a:stretch/>
        </p:blipFill>
        <p:spPr>
          <a:xfrm>
            <a:off x="498764" y="1962550"/>
            <a:ext cx="4179687" cy="2538051"/>
          </a:xfrm>
          <a:prstGeom prst="rect">
            <a:avLst/>
          </a:prstGeom>
          <a:noFill/>
          <a:ln>
            <a:noFill/>
          </a:ln>
        </p:spPr>
      </p:pic>
      <p:pic>
        <p:nvPicPr>
          <p:cNvPr id="232" name="Google Shape;232;p12"/>
          <p:cNvPicPr preferRelativeResize="0"/>
          <p:nvPr/>
        </p:nvPicPr>
        <p:blipFill rotWithShape="1">
          <a:blip r:embed="rId4">
            <a:alphaModFix/>
          </a:blip>
          <a:srcRect b="0" l="0" r="0" t="0"/>
          <a:stretch/>
        </p:blipFill>
        <p:spPr>
          <a:xfrm>
            <a:off x="4736551" y="2016775"/>
            <a:ext cx="3742432" cy="2404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13"/>
          <p:cNvSpPr txBox="1"/>
          <p:nvPr>
            <p:ph type="title"/>
          </p:nvPr>
        </p:nvSpPr>
        <p:spPr>
          <a:xfrm>
            <a:off x="571500" y="445025"/>
            <a:ext cx="8260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62626"/>
              </a:buClr>
              <a:buSzPts val="2800"/>
              <a:buFont typeface="Garamond"/>
              <a:buNone/>
            </a:pPr>
            <a:r>
              <a:rPr b="1" lang="en" sz="2800" u="sng"/>
              <a:t>CONTINUED</a:t>
            </a:r>
            <a:endParaRPr b="1" sz="2800" u="sng"/>
          </a:p>
        </p:txBody>
      </p:sp>
      <p:sp>
        <p:nvSpPr>
          <p:cNvPr id="238" name="Google Shape;238;p13"/>
          <p:cNvSpPr txBox="1"/>
          <p:nvPr>
            <p:ph idx="1" type="body"/>
          </p:nvPr>
        </p:nvSpPr>
        <p:spPr>
          <a:xfrm>
            <a:off x="571500" y="1444336"/>
            <a:ext cx="7803573" cy="257694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a:latin typeface="Arial"/>
                <a:ea typeface="Arial"/>
                <a:cs typeface="Arial"/>
                <a:sym typeface="Arial"/>
              </a:rPr>
              <a:t>INFERENCE : From histogram, the count of values for each bucket is visible. </a:t>
            </a:r>
            <a:endParaRPr>
              <a:latin typeface="Arial"/>
              <a:ea typeface="Arial"/>
              <a:cs typeface="Arial"/>
              <a:sym typeface="Arial"/>
            </a:endParaRPr>
          </a:p>
          <a:p>
            <a:pPr indent="0" lvl="0" marL="0" rtl="0" algn="just">
              <a:spcBef>
                <a:spcPts val="1600"/>
              </a:spcBef>
              <a:spcAft>
                <a:spcPts val="0"/>
              </a:spcAft>
              <a:buSzPts val="1800"/>
              <a:buNone/>
            </a:pPr>
            <a:r>
              <a:rPr lang="en">
                <a:latin typeface="Arial"/>
                <a:ea typeface="Arial"/>
                <a:cs typeface="Arial"/>
                <a:sym typeface="Arial"/>
              </a:rPr>
              <a:t>SOLUTION: Main challenge while solving this problem was to decide the binning value. So we used the following approach to solve this problem:</a:t>
            </a:r>
            <a:endParaRPr/>
          </a:p>
          <a:p>
            <a:pPr indent="-285750" lvl="0" marL="285750" rtl="0" algn="just">
              <a:spcBef>
                <a:spcPts val="1600"/>
              </a:spcBef>
              <a:spcAft>
                <a:spcPts val="0"/>
              </a:spcAft>
              <a:buSzPts val="1800"/>
              <a:buChar char="●"/>
            </a:pPr>
            <a:r>
              <a:rPr lang="en">
                <a:latin typeface="Arial"/>
                <a:ea typeface="Arial"/>
                <a:cs typeface="Arial"/>
                <a:sym typeface="Arial"/>
              </a:rPr>
              <a:t>Dynamic programming(bayesian blocks method for optimal binning edges) has been used to decide best optimal bin value,</a:t>
            </a:r>
            <a:endParaRPr/>
          </a:p>
          <a:p>
            <a:pPr indent="-285750" lvl="0" marL="285750" rtl="0" algn="just">
              <a:spcBef>
                <a:spcPts val="1600"/>
              </a:spcBef>
              <a:spcAft>
                <a:spcPts val="0"/>
              </a:spcAft>
              <a:buSzPts val="1800"/>
              <a:buChar char="●"/>
            </a:pPr>
            <a:r>
              <a:rPr lang="en">
                <a:latin typeface="Arial"/>
                <a:ea typeface="Arial"/>
                <a:cs typeface="Arial"/>
                <a:sym typeface="Arial"/>
              </a:rPr>
              <a:t> According to that bin value, the three most common buckets would be selected. </a:t>
            </a:r>
            <a:endParaRPr>
              <a:latin typeface="Arial"/>
              <a:ea typeface="Arial"/>
              <a:cs typeface="Arial"/>
              <a:sym typeface="Arial"/>
            </a:endParaRPr>
          </a:p>
          <a:p>
            <a:pPr indent="0" lvl="0" marL="0" rtl="0" algn="l">
              <a:spcBef>
                <a:spcPts val="1600"/>
              </a:spcBef>
              <a:spcAft>
                <a:spcPts val="1600"/>
              </a:spcAft>
              <a:buSzPts val="1800"/>
              <a:buNone/>
            </a:pPr>
            <a:r>
              <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14"/>
          <p:cNvSpPr txBox="1"/>
          <p:nvPr>
            <p:ph type="title"/>
          </p:nvPr>
        </p:nvSpPr>
        <p:spPr>
          <a:xfrm>
            <a:off x="561108" y="445025"/>
            <a:ext cx="8271191"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62626"/>
              </a:buClr>
              <a:buSzPts val="2800"/>
              <a:buFont typeface="Garamond"/>
              <a:buNone/>
            </a:pPr>
            <a:r>
              <a:rPr b="1" lang="en" sz="2800" u="sng"/>
              <a:t>CONCLUSION</a:t>
            </a:r>
            <a:endParaRPr b="1" sz="2800" u="sng"/>
          </a:p>
        </p:txBody>
      </p:sp>
      <p:sp>
        <p:nvSpPr>
          <p:cNvPr id="244" name="Google Shape;244;p14"/>
          <p:cNvSpPr txBox="1"/>
          <p:nvPr>
            <p:ph idx="1" type="body"/>
          </p:nvPr>
        </p:nvSpPr>
        <p:spPr>
          <a:xfrm>
            <a:off x="866754" y="1092067"/>
            <a:ext cx="7065818" cy="292711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a:t>Based on the assumptions and the given data set, the solution can effectively find out </a:t>
            </a:r>
            <a:endParaRPr/>
          </a:p>
          <a:p>
            <a:pPr indent="-342900" lvl="0" marL="342900" rtl="0" algn="l">
              <a:spcBef>
                <a:spcPts val="1600"/>
              </a:spcBef>
              <a:spcAft>
                <a:spcPts val="0"/>
              </a:spcAft>
              <a:buSzPts val="1800"/>
              <a:buAutoNum type="arabicPeriod"/>
            </a:pPr>
            <a:r>
              <a:rPr lang="en"/>
              <a:t>Min-Max range for each category and unit</a:t>
            </a:r>
            <a:endParaRPr/>
          </a:p>
          <a:p>
            <a:pPr indent="-342900" lvl="0" marL="342900" rtl="0" algn="l">
              <a:spcBef>
                <a:spcPts val="1600"/>
              </a:spcBef>
              <a:spcAft>
                <a:spcPts val="0"/>
              </a:spcAft>
              <a:buSzPts val="1800"/>
              <a:buAutoNum type="arabicPeriod"/>
            </a:pPr>
            <a:r>
              <a:rPr lang="en"/>
              <a:t>Min-max range for each category, unit and ISQ</a:t>
            </a:r>
            <a:endParaRPr/>
          </a:p>
          <a:p>
            <a:pPr indent="-342900" lvl="0" marL="342900" rtl="0" algn="l">
              <a:spcBef>
                <a:spcPts val="1600"/>
              </a:spcBef>
              <a:spcAft>
                <a:spcPts val="1600"/>
              </a:spcAft>
              <a:buSzPts val="1800"/>
              <a:buAutoNum type="arabicPeriod"/>
            </a:pPr>
            <a:r>
              <a:rPr lang="en"/>
              <a:t>Three most common price range for each category and unit.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
          <p:cNvSpPr txBox="1"/>
          <p:nvPr>
            <p:ph type="title"/>
          </p:nvPr>
        </p:nvSpPr>
        <p:spPr>
          <a:xfrm>
            <a:off x="623454" y="455416"/>
            <a:ext cx="8208845"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62626"/>
              </a:buClr>
              <a:buSzPts val="2800"/>
              <a:buFont typeface="Garamond"/>
              <a:buNone/>
            </a:pPr>
            <a:r>
              <a:rPr b="1" lang="en" sz="3200" u="sng"/>
              <a:t>Table Of Contents</a:t>
            </a:r>
            <a:endParaRPr b="1" sz="3200" u="sng"/>
          </a:p>
        </p:txBody>
      </p:sp>
      <p:sp>
        <p:nvSpPr>
          <p:cNvPr id="162" name="Google Shape;162;p2"/>
          <p:cNvSpPr txBox="1"/>
          <p:nvPr>
            <p:ph idx="1" type="body"/>
          </p:nvPr>
        </p:nvSpPr>
        <p:spPr>
          <a:xfrm>
            <a:off x="675252" y="838410"/>
            <a:ext cx="8520600" cy="3416400"/>
          </a:xfrm>
          <a:prstGeom prst="rect">
            <a:avLst/>
          </a:prstGeom>
          <a:noFill/>
          <a:ln>
            <a:noFill/>
          </a:ln>
        </p:spPr>
        <p:txBody>
          <a:bodyPr anchorCtr="0" anchor="t" bIns="91425" lIns="91425" spcFirstLastPara="1" rIns="91425" wrap="square" tIns="91425">
            <a:noAutofit/>
          </a:bodyPr>
          <a:lstStyle/>
          <a:p>
            <a:pPr indent="-171450" lvl="0" marL="285750" rtl="0" algn="l">
              <a:spcBef>
                <a:spcPts val="0"/>
              </a:spcBef>
              <a:spcAft>
                <a:spcPts val="0"/>
              </a:spcAft>
              <a:buSzPts val="1800"/>
              <a:buNone/>
            </a:pPr>
            <a:r>
              <a:t/>
            </a:r>
            <a:endParaRPr>
              <a:latin typeface="Arial"/>
              <a:ea typeface="Arial"/>
              <a:cs typeface="Arial"/>
              <a:sym typeface="Arial"/>
            </a:endParaRPr>
          </a:p>
          <a:p>
            <a:pPr indent="-285750" lvl="0" marL="285750" rtl="0" algn="l">
              <a:spcBef>
                <a:spcPts val="0"/>
              </a:spcBef>
              <a:spcAft>
                <a:spcPts val="0"/>
              </a:spcAft>
              <a:buSzPts val="1800"/>
              <a:buChar char="●"/>
            </a:pPr>
            <a:r>
              <a:rPr lang="en">
                <a:latin typeface="Arial"/>
                <a:ea typeface="Arial"/>
                <a:cs typeface="Arial"/>
                <a:sym typeface="Arial"/>
              </a:rPr>
              <a:t>Assumptions</a:t>
            </a:r>
            <a:endParaRPr/>
          </a:p>
          <a:p>
            <a:pPr indent="-171450" lvl="0" marL="285750" rtl="0" algn="l">
              <a:spcBef>
                <a:spcPts val="0"/>
              </a:spcBef>
              <a:spcAft>
                <a:spcPts val="0"/>
              </a:spcAft>
              <a:buSzPts val="1800"/>
              <a:buNone/>
            </a:pPr>
            <a:r>
              <a:t/>
            </a:r>
            <a:endParaRPr>
              <a:latin typeface="Arial"/>
              <a:ea typeface="Arial"/>
              <a:cs typeface="Arial"/>
              <a:sym typeface="Arial"/>
            </a:endParaRPr>
          </a:p>
          <a:p>
            <a:pPr indent="-285750" lvl="0" marL="285750" rtl="0" algn="l">
              <a:spcBef>
                <a:spcPts val="0"/>
              </a:spcBef>
              <a:spcAft>
                <a:spcPts val="0"/>
              </a:spcAft>
              <a:buSzPts val="1800"/>
              <a:buChar char="●"/>
            </a:pPr>
            <a:r>
              <a:rPr lang="en">
                <a:latin typeface="Arial"/>
                <a:ea typeface="Arial"/>
                <a:cs typeface="Arial"/>
                <a:sym typeface="Arial"/>
              </a:rPr>
              <a:t>Project objective</a:t>
            </a:r>
            <a:endParaRPr>
              <a:latin typeface="Arial"/>
              <a:ea typeface="Arial"/>
              <a:cs typeface="Arial"/>
              <a:sym typeface="Arial"/>
            </a:endParaRPr>
          </a:p>
          <a:p>
            <a:pPr indent="-285750" lvl="0" marL="285750" rtl="0" algn="l">
              <a:spcBef>
                <a:spcPts val="1600"/>
              </a:spcBef>
              <a:spcAft>
                <a:spcPts val="0"/>
              </a:spcAft>
              <a:buSzPts val="1800"/>
              <a:buChar char="●"/>
            </a:pPr>
            <a:r>
              <a:rPr lang="en">
                <a:latin typeface="Arial"/>
                <a:ea typeface="Arial"/>
                <a:cs typeface="Arial"/>
                <a:sym typeface="Arial"/>
              </a:rPr>
              <a:t>Problems to Solve</a:t>
            </a:r>
            <a:endParaRPr/>
          </a:p>
          <a:p>
            <a:pPr indent="-285750" lvl="0" marL="285750" rtl="0" algn="l">
              <a:spcBef>
                <a:spcPts val="1600"/>
              </a:spcBef>
              <a:spcAft>
                <a:spcPts val="0"/>
              </a:spcAft>
              <a:buSzPts val="1800"/>
              <a:buChar char="●"/>
            </a:pPr>
            <a:r>
              <a:rPr lang="en">
                <a:latin typeface="Arial"/>
                <a:ea typeface="Arial"/>
                <a:cs typeface="Arial"/>
                <a:sym typeface="Arial"/>
              </a:rPr>
              <a:t>Approach</a:t>
            </a:r>
            <a:endParaRPr>
              <a:latin typeface="Arial"/>
              <a:ea typeface="Arial"/>
              <a:cs typeface="Arial"/>
              <a:sym typeface="Arial"/>
            </a:endParaRPr>
          </a:p>
          <a:p>
            <a:pPr indent="-285750" lvl="0" marL="285750" rtl="0" algn="l">
              <a:spcBef>
                <a:spcPts val="1600"/>
              </a:spcBef>
              <a:spcAft>
                <a:spcPts val="0"/>
              </a:spcAft>
              <a:buSzPts val="1800"/>
              <a:buChar char="●"/>
            </a:pPr>
            <a:r>
              <a:rPr lang="en">
                <a:latin typeface="Arial"/>
                <a:ea typeface="Arial"/>
                <a:cs typeface="Arial"/>
                <a:sym typeface="Arial"/>
              </a:rPr>
              <a:t>Data Exploration</a:t>
            </a:r>
            <a:endParaRPr>
              <a:latin typeface="Arial"/>
              <a:ea typeface="Arial"/>
              <a:cs typeface="Arial"/>
              <a:sym typeface="Arial"/>
            </a:endParaRPr>
          </a:p>
          <a:p>
            <a:pPr indent="-285750" lvl="0" marL="285750" rtl="0" algn="l">
              <a:spcBef>
                <a:spcPts val="1600"/>
              </a:spcBef>
              <a:spcAft>
                <a:spcPts val="1600"/>
              </a:spcAft>
              <a:buSzPts val="1800"/>
              <a:buChar char="●"/>
            </a:pPr>
            <a:r>
              <a:rPr lang="en">
                <a:latin typeface="Arial"/>
                <a:ea typeface="Arial"/>
                <a:cs typeface="Arial"/>
                <a:sym typeface="Arial"/>
              </a:rPr>
              <a:t>Conclusion</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262626"/>
              </a:buClr>
              <a:buSzPts val="2800"/>
              <a:buFont typeface="Garamond"/>
              <a:buNone/>
            </a:pPr>
            <a:r>
              <a:rPr lang="en"/>
              <a:t>Assumptions</a:t>
            </a:r>
            <a:endParaRPr/>
          </a:p>
        </p:txBody>
      </p:sp>
      <p:sp>
        <p:nvSpPr>
          <p:cNvPr id="168" name="Google Shape;168;p3"/>
          <p:cNvSpPr txBox="1"/>
          <p:nvPr>
            <p:ph idx="1" type="body"/>
          </p:nvPr>
        </p:nvSpPr>
        <p:spPr>
          <a:xfrm>
            <a:off x="527290" y="1368065"/>
            <a:ext cx="8237568"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actual data will have more intuitive information. For example Price of a product is 5000 and for the same unit is 1000. So the </a:t>
            </a:r>
            <a:r>
              <a:rPr lang="en"/>
              <a:t>underlying</a:t>
            </a:r>
            <a:r>
              <a:rPr lang="en"/>
              <a:t> assumption is the price is recorded for the same number of quantities. i.e. the number of unit purchased is x and the price is 5000 and for same number of unit x the price is 1000. Per unit price would be more effective.</a:t>
            </a:r>
            <a:endParaRPr/>
          </a:p>
          <a:p>
            <a:pPr indent="-342900" lvl="0" marL="457200" rtl="0" algn="l">
              <a:spcBef>
                <a:spcPts val="0"/>
              </a:spcBef>
              <a:spcAft>
                <a:spcPts val="0"/>
              </a:spcAft>
              <a:buSzPts val="1800"/>
              <a:buChar char="●"/>
            </a:pPr>
            <a:r>
              <a:rPr lang="en"/>
              <a:t>Seasonality in the data is constant. Say the price for a product is same for all season. Even in the sale period the price is same.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4"/>
          <p:cNvSpPr txBox="1"/>
          <p:nvPr>
            <p:ph type="title"/>
          </p:nvPr>
        </p:nvSpPr>
        <p:spPr>
          <a:xfrm>
            <a:off x="592282" y="445025"/>
            <a:ext cx="8240018"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62626"/>
              </a:buClr>
              <a:buSzPts val="2800"/>
              <a:buFont typeface="Garamond"/>
              <a:buNone/>
            </a:pPr>
            <a:r>
              <a:rPr b="1" lang="en" sz="2800" u="sng"/>
              <a:t>Project Objective</a:t>
            </a:r>
            <a:endParaRPr b="1" sz="2800" u="sng"/>
          </a:p>
        </p:txBody>
      </p:sp>
      <p:sp>
        <p:nvSpPr>
          <p:cNvPr id="174" name="Google Shape;174;p4"/>
          <p:cNvSpPr txBox="1"/>
          <p:nvPr>
            <p:ph idx="1" type="body"/>
          </p:nvPr>
        </p:nvSpPr>
        <p:spPr>
          <a:xfrm>
            <a:off x="592282" y="1072545"/>
            <a:ext cx="7855527" cy="3072584"/>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SzPts val="1800"/>
              <a:buNone/>
            </a:pPr>
            <a:r>
              <a:rPr lang="en">
                <a:solidFill>
                  <a:srgbClr val="46535E"/>
                </a:solidFill>
                <a:highlight>
                  <a:srgbClr val="FFFFFF"/>
                </a:highlight>
                <a:latin typeface="Arial"/>
                <a:ea typeface="Arial"/>
                <a:cs typeface="Arial"/>
                <a:sym typeface="Arial"/>
              </a:rPr>
              <a:t>IndiaMART is India’s largest online marketplace, connecting buyers with suppliers, The online channel focuses on providing a platform to SMEs, large enterprises as well as individuals.It has a total of 50Mn products mapped into ~1Mn micro-categories with UGC content and a lot of different prices with different units. </a:t>
            </a:r>
            <a:endParaRPr>
              <a:latin typeface="Arial"/>
              <a:ea typeface="Arial"/>
              <a:cs typeface="Arial"/>
              <a:sym typeface="Arial"/>
            </a:endParaRPr>
          </a:p>
          <a:p>
            <a:pPr indent="0" lvl="0" marL="0" rtl="0" algn="l">
              <a:spcBef>
                <a:spcPts val="1600"/>
              </a:spcBef>
              <a:spcAft>
                <a:spcPts val="0"/>
              </a:spcAft>
              <a:buSzPts val="1800"/>
              <a:buNone/>
            </a:pPr>
            <a:r>
              <a:rPr b="1" lang="en">
                <a:solidFill>
                  <a:srgbClr val="46535E"/>
                </a:solidFill>
                <a:highlight>
                  <a:srgbClr val="FFFFFF"/>
                </a:highlight>
                <a:latin typeface="Arial"/>
                <a:ea typeface="Arial"/>
                <a:cs typeface="Arial"/>
                <a:sym typeface="Arial"/>
              </a:rPr>
              <a:t>Phase 2 Objective:</a:t>
            </a:r>
            <a:endParaRPr/>
          </a:p>
          <a:p>
            <a:pPr indent="0" lvl="0" marL="0" rtl="0" algn="l">
              <a:spcBef>
                <a:spcPts val="1600"/>
              </a:spcBef>
              <a:spcAft>
                <a:spcPts val="1600"/>
              </a:spcAft>
              <a:buSzPts val="1800"/>
              <a:buNone/>
            </a:pPr>
            <a:r>
              <a:rPr lang="en">
                <a:solidFill>
                  <a:srgbClr val="46535E"/>
                </a:solidFill>
                <a:highlight>
                  <a:srgbClr val="FFFFFF"/>
                </a:highlight>
                <a:latin typeface="Arial"/>
                <a:ea typeface="Arial"/>
                <a:cs typeface="Arial"/>
                <a:sym typeface="Arial"/>
              </a:rPr>
              <a:t>A dataset of 100 categories and based on each category and unit an associated price is given. Build a working prototype to gauge the appropriate price range for each unit and each category. Also find the three most common prices. Gauge Price range for each pair of category, ISQ and unit.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5"/>
          <p:cNvSpPr txBox="1"/>
          <p:nvPr>
            <p:ph type="title"/>
          </p:nvPr>
        </p:nvSpPr>
        <p:spPr>
          <a:xfrm>
            <a:off x="581890" y="445025"/>
            <a:ext cx="8250409"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62626"/>
              </a:buClr>
              <a:buSzPts val="2800"/>
              <a:buFont typeface="Garamond"/>
              <a:buNone/>
            </a:pPr>
            <a:r>
              <a:rPr b="1" lang="en" sz="2800" u="sng"/>
              <a:t>Problem To Solve</a:t>
            </a:r>
            <a:endParaRPr b="1" sz="2800" u="sng"/>
          </a:p>
        </p:txBody>
      </p:sp>
      <p:sp>
        <p:nvSpPr>
          <p:cNvPr id="180" name="Google Shape;180;p5"/>
          <p:cNvSpPr txBox="1"/>
          <p:nvPr>
            <p:ph idx="1" type="body"/>
          </p:nvPr>
        </p:nvSpPr>
        <p:spPr>
          <a:xfrm>
            <a:off x="516140" y="967955"/>
            <a:ext cx="3443078" cy="1589392"/>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t/>
            </a:r>
            <a:endParaRPr i="1" sz="1050">
              <a:solidFill>
                <a:srgbClr val="46535E"/>
              </a:solidFill>
              <a:highlight>
                <a:srgbClr val="FFFFFF"/>
              </a:highlight>
              <a:latin typeface="Arial"/>
              <a:ea typeface="Arial"/>
              <a:cs typeface="Arial"/>
              <a:sym typeface="Arial"/>
            </a:endParaRPr>
          </a:p>
          <a:p>
            <a:pPr indent="-342900" lvl="0" marL="495300" marR="0" rtl="0" algn="l">
              <a:lnSpc>
                <a:spcPct val="115000"/>
              </a:lnSpc>
              <a:spcBef>
                <a:spcPts val="1600"/>
              </a:spcBef>
              <a:spcAft>
                <a:spcPts val="0"/>
              </a:spcAft>
              <a:buClr>
                <a:srgbClr val="46535E"/>
              </a:buClr>
              <a:buSzPts val="1200"/>
              <a:buFont typeface="Garamond"/>
              <a:buAutoNum type="arabicPeriod"/>
            </a:pPr>
            <a:r>
              <a:rPr b="1" i="1" lang="en" sz="1050">
                <a:solidFill>
                  <a:srgbClr val="46535E"/>
                </a:solidFill>
                <a:highlight>
                  <a:srgbClr val="FFFFFF"/>
                </a:highlight>
                <a:latin typeface="Arial"/>
                <a:ea typeface="Arial"/>
                <a:cs typeface="Arial"/>
                <a:sym typeface="Arial"/>
              </a:rPr>
              <a:t>MCAT - Unit wise Min-Max price</a:t>
            </a:r>
            <a:endParaRPr/>
          </a:p>
          <a:p>
            <a:pPr indent="0" lvl="0" marL="152400" marR="0" rtl="0" algn="l">
              <a:lnSpc>
                <a:spcPct val="115000"/>
              </a:lnSpc>
              <a:spcBef>
                <a:spcPts val="1600"/>
              </a:spcBef>
              <a:spcAft>
                <a:spcPts val="0"/>
              </a:spcAft>
              <a:buClr>
                <a:srgbClr val="46535E"/>
              </a:buClr>
              <a:buSzPts val="1200"/>
              <a:buNone/>
            </a:pPr>
            <a:r>
              <a:t/>
            </a:r>
            <a:endParaRPr i="1" sz="1050">
              <a:solidFill>
                <a:srgbClr val="46535E"/>
              </a:solidFill>
              <a:highlight>
                <a:srgbClr val="FFFFFF"/>
              </a:highlight>
              <a:latin typeface="Arial"/>
              <a:ea typeface="Arial"/>
              <a:cs typeface="Arial"/>
              <a:sym typeface="Arial"/>
            </a:endParaRPr>
          </a:p>
          <a:p>
            <a:pPr indent="0" lvl="0" marL="152400" marR="0" rtl="0" algn="l">
              <a:lnSpc>
                <a:spcPct val="115000"/>
              </a:lnSpc>
              <a:spcBef>
                <a:spcPts val="1600"/>
              </a:spcBef>
              <a:spcAft>
                <a:spcPts val="0"/>
              </a:spcAft>
              <a:buClr>
                <a:srgbClr val="46535E"/>
              </a:buClr>
              <a:buSzPts val="1200"/>
              <a:buNone/>
            </a:pPr>
            <a:r>
              <a:t/>
            </a:r>
            <a:endParaRPr i="1" sz="1050">
              <a:solidFill>
                <a:srgbClr val="46535E"/>
              </a:solidFill>
              <a:highlight>
                <a:srgbClr val="FFFFFF"/>
              </a:highlight>
              <a:latin typeface="Arial"/>
              <a:ea typeface="Arial"/>
              <a:cs typeface="Arial"/>
              <a:sym typeface="Arial"/>
            </a:endParaRPr>
          </a:p>
          <a:p>
            <a:pPr indent="0" lvl="0" marL="0" marR="0" rtl="0" algn="l">
              <a:lnSpc>
                <a:spcPct val="115000"/>
              </a:lnSpc>
              <a:spcBef>
                <a:spcPts val="1600"/>
              </a:spcBef>
              <a:spcAft>
                <a:spcPts val="1600"/>
              </a:spcAft>
              <a:buSzPts val="1800"/>
              <a:buNone/>
            </a:pPr>
            <a:r>
              <a:t/>
            </a:r>
            <a:endParaRPr i="1" sz="1050">
              <a:solidFill>
                <a:srgbClr val="46535E"/>
              </a:solidFill>
              <a:highlight>
                <a:srgbClr val="FFFFFF"/>
              </a:highlight>
              <a:latin typeface="Arial"/>
              <a:ea typeface="Arial"/>
              <a:cs typeface="Arial"/>
              <a:sym typeface="Arial"/>
            </a:endParaRPr>
          </a:p>
        </p:txBody>
      </p:sp>
      <p:graphicFrame>
        <p:nvGraphicFramePr>
          <p:cNvPr id="181" name="Google Shape;181;p5"/>
          <p:cNvGraphicFramePr/>
          <p:nvPr/>
        </p:nvGraphicFramePr>
        <p:xfrm>
          <a:off x="802887" y="1702422"/>
          <a:ext cx="3000000" cy="3000000"/>
        </p:xfrm>
        <a:graphic>
          <a:graphicData uri="http://schemas.openxmlformats.org/drawingml/2006/table">
            <a:tbl>
              <a:tblPr>
                <a:noFill/>
                <a:tableStyleId>{DDDD0D54-2203-411A-A083-2CDA9110554A}</a:tableStyleId>
              </a:tblPr>
              <a:tblGrid>
                <a:gridCol w="717400"/>
                <a:gridCol w="717400"/>
                <a:gridCol w="676500"/>
                <a:gridCol w="758275"/>
              </a:tblGrid>
              <a:tr h="265150">
                <a:tc>
                  <a:txBody>
                    <a:bodyPr/>
                    <a:lstStyle/>
                    <a:p>
                      <a:pPr indent="0" lvl="0" marL="0" marR="0" rtl="0" algn="r">
                        <a:spcBef>
                          <a:spcPts val="0"/>
                        </a:spcBef>
                        <a:spcAft>
                          <a:spcPts val="0"/>
                        </a:spcAft>
                        <a:buNone/>
                      </a:pPr>
                      <a:r>
                        <a:rPr b="1" lang="en" sz="800" u="none" cap="none" strike="noStrike"/>
                        <a:t>Category</a:t>
                      </a:r>
                      <a:endParaRPr b="1" sz="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r">
                        <a:spcBef>
                          <a:spcPts val="0"/>
                        </a:spcBef>
                        <a:spcAft>
                          <a:spcPts val="0"/>
                        </a:spcAft>
                        <a:buNone/>
                      </a:pPr>
                      <a:r>
                        <a:rPr b="1" lang="en" sz="800" u="none" cap="none" strike="noStrike"/>
                        <a:t>Unit</a:t>
                      </a:r>
                      <a:endParaRPr b="1" sz="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r">
                        <a:spcBef>
                          <a:spcPts val="0"/>
                        </a:spcBef>
                        <a:spcAft>
                          <a:spcPts val="0"/>
                        </a:spcAft>
                        <a:buNone/>
                      </a:pPr>
                      <a:r>
                        <a:rPr b="1" lang="en" sz="800" u="none" cap="none" strike="noStrike"/>
                        <a:t>Min_range</a:t>
                      </a:r>
                      <a:endParaRPr b="1" sz="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r">
                        <a:spcBef>
                          <a:spcPts val="0"/>
                        </a:spcBef>
                        <a:spcAft>
                          <a:spcPts val="0"/>
                        </a:spcAft>
                        <a:buNone/>
                      </a:pPr>
                      <a:r>
                        <a:rPr b="1" lang="en" sz="800" u="none" cap="none" strike="noStrike"/>
                        <a:t>Max_range</a:t>
                      </a:r>
                      <a:endParaRPr b="1" sz="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r>
              <a:tr h="265150">
                <a:tc>
                  <a:txBody>
                    <a:bodyPr/>
                    <a:lstStyle/>
                    <a:p>
                      <a:pPr indent="0" lvl="0" marL="0" marR="0" rtl="0" algn="r">
                        <a:spcBef>
                          <a:spcPts val="0"/>
                        </a:spcBef>
                        <a:spcAft>
                          <a:spcPts val="0"/>
                        </a:spcAft>
                        <a:buNone/>
                      </a:pPr>
                      <a:r>
                        <a:rPr lang="en" sz="800" u="none" cap="none" strike="noStrike"/>
                        <a:t>AC Motors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 sz="800" u="none" cap="none" strike="noStrike"/>
                        <a:t>number</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 sz="800" u="none" cap="none" strike="noStrike"/>
                        <a:t>22000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 sz="800" u="none" cap="none" strike="noStrike"/>
                        <a:t>25000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65150">
                <a:tc>
                  <a:txBody>
                    <a:bodyPr/>
                    <a:lstStyle/>
                    <a:p>
                      <a:pPr indent="0" lvl="0" marL="0" marR="0" rtl="0" algn="r">
                        <a:spcBef>
                          <a:spcPts val="0"/>
                        </a:spcBef>
                        <a:spcAft>
                          <a:spcPts val="0"/>
                        </a:spcAft>
                        <a:buNone/>
                      </a:pPr>
                      <a:r>
                        <a:rPr lang="en" sz="800" u="none" cap="none" strike="noStrike"/>
                        <a:t>AC Motors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 sz="800" u="none" cap="none" strike="noStrike"/>
                        <a:t>piece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 sz="800" u="none" cap="none" strike="noStrike"/>
                        <a:t>45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 sz="800" u="none" cap="none" strike="noStrike"/>
                        <a:t>12000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182" name="Google Shape;182;p5"/>
          <p:cNvSpPr/>
          <p:nvPr/>
        </p:nvSpPr>
        <p:spPr>
          <a:xfrm>
            <a:off x="581890" y="1017725"/>
            <a:ext cx="6458248" cy="375487"/>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1" lang="en" sz="1600" u="none" cap="none" strike="noStrike">
                <a:solidFill>
                  <a:srgbClr val="46535E"/>
                </a:solidFill>
                <a:highlight>
                  <a:srgbClr val="FFFFFF"/>
                </a:highlight>
                <a:latin typeface="Arial"/>
                <a:ea typeface="Arial"/>
                <a:cs typeface="Arial"/>
                <a:sym typeface="Arial"/>
              </a:rPr>
              <a:t>The solution will need to have three ranges as mentioned below:</a:t>
            </a:r>
            <a:endParaRPr b="1" i="1" sz="1600" u="none" cap="none" strike="noStrike">
              <a:solidFill>
                <a:srgbClr val="46535E"/>
              </a:solidFill>
              <a:highlight>
                <a:srgbClr val="FFFFFF"/>
              </a:highlight>
              <a:latin typeface="Arial"/>
              <a:ea typeface="Arial"/>
              <a:cs typeface="Arial"/>
              <a:sym typeface="Arial"/>
            </a:endParaRPr>
          </a:p>
        </p:txBody>
      </p:sp>
      <p:sp>
        <p:nvSpPr>
          <p:cNvPr id="183" name="Google Shape;183;p5"/>
          <p:cNvSpPr txBox="1"/>
          <p:nvPr/>
        </p:nvSpPr>
        <p:spPr>
          <a:xfrm>
            <a:off x="802887" y="2802673"/>
            <a:ext cx="3501484"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2. </a:t>
            </a:r>
            <a:r>
              <a:rPr b="1" i="1" lang="en" sz="1050" u="none" cap="none" strike="noStrike">
                <a:solidFill>
                  <a:srgbClr val="46535E"/>
                </a:solidFill>
                <a:highlight>
                  <a:srgbClr val="FFFFFF"/>
                </a:highlight>
                <a:latin typeface="Arial"/>
                <a:ea typeface="Arial"/>
                <a:cs typeface="Arial"/>
                <a:sym typeface="Arial"/>
              </a:rPr>
              <a:t>MCAT - Unit -  ISQ wise Min-Max price</a:t>
            </a:r>
            <a:endParaRPr/>
          </a:p>
          <a:p>
            <a:pPr indent="0" lvl="0" marL="0" marR="0" rtl="0" algn="l">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p:txBody>
      </p:sp>
      <p:graphicFrame>
        <p:nvGraphicFramePr>
          <p:cNvPr id="184" name="Google Shape;184;p5"/>
          <p:cNvGraphicFramePr/>
          <p:nvPr/>
        </p:nvGraphicFramePr>
        <p:xfrm>
          <a:off x="802887" y="3130047"/>
          <a:ext cx="3000000" cy="3000000"/>
        </p:xfrm>
        <a:graphic>
          <a:graphicData uri="http://schemas.openxmlformats.org/drawingml/2006/table">
            <a:tbl>
              <a:tblPr>
                <a:noFill/>
                <a:tableStyleId>{DDDD0D54-2203-411A-A083-2CDA9110554A}</a:tableStyleId>
              </a:tblPr>
              <a:tblGrid>
                <a:gridCol w="573925"/>
                <a:gridCol w="573925"/>
                <a:gridCol w="573925"/>
                <a:gridCol w="573925"/>
                <a:gridCol w="573925"/>
              </a:tblGrid>
              <a:tr h="321200">
                <a:tc>
                  <a:txBody>
                    <a:bodyPr/>
                    <a:lstStyle/>
                    <a:p>
                      <a:pPr indent="0" lvl="0" marL="0" marR="0" rtl="0" algn="r">
                        <a:spcBef>
                          <a:spcPts val="0"/>
                        </a:spcBef>
                        <a:spcAft>
                          <a:spcPts val="0"/>
                        </a:spcAft>
                        <a:buNone/>
                      </a:pPr>
                      <a:r>
                        <a:rPr b="1" lang="en" sz="800" u="none" cap="none" strike="noStrike"/>
                        <a:t>Category</a:t>
                      </a:r>
                      <a:endParaRPr b="1" sz="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r">
                        <a:spcBef>
                          <a:spcPts val="0"/>
                        </a:spcBef>
                        <a:spcAft>
                          <a:spcPts val="0"/>
                        </a:spcAft>
                        <a:buNone/>
                      </a:pPr>
                      <a:r>
                        <a:rPr b="1" lang="en" sz="800" u="none" cap="none" strike="noStrike"/>
                        <a:t>Unit</a:t>
                      </a:r>
                      <a:endParaRPr b="1" sz="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r">
                        <a:spcBef>
                          <a:spcPts val="0"/>
                        </a:spcBef>
                        <a:spcAft>
                          <a:spcPts val="0"/>
                        </a:spcAft>
                        <a:buNone/>
                      </a:pPr>
                      <a:r>
                        <a:rPr b="1" lang="en" sz="800" u="none" cap="none" strike="noStrike"/>
                        <a:t>ISQ</a:t>
                      </a:r>
                      <a:endParaRPr b="1" sz="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r">
                        <a:spcBef>
                          <a:spcPts val="0"/>
                        </a:spcBef>
                        <a:spcAft>
                          <a:spcPts val="0"/>
                        </a:spcAft>
                        <a:buNone/>
                      </a:pPr>
                      <a:r>
                        <a:rPr b="1" lang="en" sz="800" u="none" cap="none" strike="noStrike"/>
                        <a:t>Min Range</a:t>
                      </a:r>
                      <a:endParaRPr b="1" sz="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r">
                        <a:spcBef>
                          <a:spcPts val="0"/>
                        </a:spcBef>
                        <a:spcAft>
                          <a:spcPts val="0"/>
                        </a:spcAft>
                        <a:buNone/>
                      </a:pPr>
                      <a:r>
                        <a:rPr b="1" lang="en" sz="800" u="none" cap="none" strike="noStrike"/>
                        <a:t>Max Range</a:t>
                      </a:r>
                      <a:endParaRPr b="1" sz="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r>
              <a:tr h="321200">
                <a:tc>
                  <a:txBody>
                    <a:bodyPr/>
                    <a:lstStyle/>
                    <a:p>
                      <a:pPr indent="0" lvl="0" marL="0" marR="0" rtl="0" algn="r">
                        <a:spcBef>
                          <a:spcPts val="0"/>
                        </a:spcBef>
                        <a:spcAft>
                          <a:spcPts val="0"/>
                        </a:spcAft>
                        <a:buNone/>
                      </a:pPr>
                      <a:r>
                        <a:rPr lang="en" sz="800" u="none" cap="none" strike="noStrike"/>
                        <a:t>AC Motors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 sz="800" u="none" cap="none" strike="noStrike"/>
                        <a:t>box</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 sz="800" u="none" cap="none" strike="noStrike"/>
                        <a:t>Speed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 sz="800" u="none" cap="none" strike="noStrike"/>
                        <a:t>1600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 sz="800" u="none" cap="none" strike="noStrike"/>
                        <a:t>1600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21200">
                <a:tc>
                  <a:txBody>
                    <a:bodyPr/>
                    <a:lstStyle/>
                    <a:p>
                      <a:pPr indent="0" lvl="0" marL="0" marR="0" rtl="0" algn="r">
                        <a:spcBef>
                          <a:spcPts val="0"/>
                        </a:spcBef>
                        <a:spcAft>
                          <a:spcPts val="0"/>
                        </a:spcAft>
                        <a:buNone/>
                      </a:pPr>
                      <a:r>
                        <a:rPr lang="en" sz="800" u="none" cap="none" strike="noStrike"/>
                        <a:t>AC Motors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 sz="800" u="none" cap="none" strike="noStrike"/>
                        <a:t>number</a:t>
                      </a:r>
                      <a:endParaRPr sz="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0" i="0" lang="en" sz="800" u="none" cap="none" strike="noStrike">
                          <a:solidFill>
                            <a:schemeClr val="dk1"/>
                          </a:solidFill>
                          <a:latin typeface="Garamond"/>
                          <a:ea typeface="Garamond"/>
                          <a:cs typeface="Garamond"/>
                          <a:sym typeface="Garamond"/>
                        </a:rPr>
                        <a:t>Brand</a:t>
                      </a:r>
                      <a:endParaRPr sz="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0" i="0" lang="en" sz="800" u="none" cap="none" strike="noStrike">
                          <a:solidFill>
                            <a:schemeClr val="dk1"/>
                          </a:solidFill>
                          <a:latin typeface="Garamond"/>
                          <a:ea typeface="Garamond"/>
                          <a:cs typeface="Garamond"/>
                          <a:sym typeface="Garamond"/>
                        </a:rPr>
                        <a:t>25000</a:t>
                      </a:r>
                      <a:endParaRPr sz="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0" i="0" lang="en" sz="800" u="none" cap="none" strike="noStrike">
                          <a:solidFill>
                            <a:schemeClr val="dk1"/>
                          </a:solidFill>
                          <a:latin typeface="Garamond"/>
                          <a:ea typeface="Garamond"/>
                          <a:cs typeface="Garamond"/>
                          <a:sym typeface="Garamond"/>
                        </a:rPr>
                        <a:t>25000</a:t>
                      </a:r>
                      <a:endParaRPr sz="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185" name="Google Shape;185;p5"/>
          <p:cNvSpPr txBox="1"/>
          <p:nvPr/>
        </p:nvSpPr>
        <p:spPr>
          <a:xfrm>
            <a:off x="4816925" y="1393200"/>
            <a:ext cx="41910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3. MCAT-Unit wise-Three most common prices.. </a:t>
            </a:r>
            <a:endParaRPr>
              <a:latin typeface="Garamond"/>
              <a:ea typeface="Garamond"/>
              <a:cs typeface="Garamond"/>
              <a:sym typeface="Garamond"/>
            </a:endParaRPr>
          </a:p>
        </p:txBody>
      </p:sp>
      <p:pic>
        <p:nvPicPr>
          <p:cNvPr id="186" name="Google Shape;186;p5"/>
          <p:cNvPicPr preferRelativeResize="0"/>
          <p:nvPr/>
        </p:nvPicPr>
        <p:blipFill>
          <a:blip r:embed="rId3">
            <a:alphaModFix/>
          </a:blip>
          <a:stretch>
            <a:fillRect/>
          </a:stretch>
        </p:blipFill>
        <p:spPr>
          <a:xfrm>
            <a:off x="4816925" y="1769175"/>
            <a:ext cx="3619500" cy="1605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6"/>
          <p:cNvSpPr txBox="1"/>
          <p:nvPr>
            <p:ph type="title"/>
          </p:nvPr>
        </p:nvSpPr>
        <p:spPr>
          <a:xfrm>
            <a:off x="477982" y="445025"/>
            <a:ext cx="8354318"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62626"/>
              </a:buClr>
              <a:buSzPts val="2800"/>
              <a:buFont typeface="Garamond"/>
              <a:buNone/>
            </a:pPr>
            <a:r>
              <a:rPr b="1" lang="en" sz="2800" u="sng"/>
              <a:t>APPROACH</a:t>
            </a:r>
            <a:endParaRPr b="1" sz="2800" u="sng"/>
          </a:p>
        </p:txBody>
      </p:sp>
      <p:sp>
        <p:nvSpPr>
          <p:cNvPr id="192" name="Google Shape;192;p6"/>
          <p:cNvSpPr txBox="1"/>
          <p:nvPr>
            <p:ph idx="1" type="body"/>
          </p:nvPr>
        </p:nvSpPr>
        <p:spPr>
          <a:xfrm>
            <a:off x="654627" y="1017725"/>
            <a:ext cx="7772401" cy="34164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SzPts val="1800"/>
              <a:buAutoNum type="arabicPeriod"/>
            </a:pPr>
            <a:r>
              <a:rPr b="1" lang="en" sz="1600"/>
              <a:t>Data Exploration </a:t>
            </a:r>
            <a:r>
              <a:rPr lang="en" sz="1200"/>
              <a:t>to study hidden patterns in the dataset</a:t>
            </a:r>
            <a:r>
              <a:rPr lang="en" sz="1600"/>
              <a:t>.</a:t>
            </a:r>
            <a:endParaRPr/>
          </a:p>
          <a:p>
            <a:pPr indent="-342900" lvl="0" marL="342900" rtl="0" algn="l">
              <a:spcBef>
                <a:spcPts val="0"/>
              </a:spcBef>
              <a:spcAft>
                <a:spcPts val="0"/>
              </a:spcAft>
              <a:buSzPts val="1800"/>
              <a:buAutoNum type="arabicPeriod"/>
            </a:pPr>
            <a:r>
              <a:rPr b="1" lang="en" sz="1600"/>
              <a:t>Data preparation/cleaning</a:t>
            </a:r>
            <a:endParaRPr/>
          </a:p>
          <a:p>
            <a:pPr indent="-342900" lvl="0" marL="342900" rtl="0" algn="l">
              <a:spcBef>
                <a:spcPts val="0"/>
              </a:spcBef>
              <a:spcAft>
                <a:spcPts val="0"/>
              </a:spcAft>
              <a:buSzPts val="1800"/>
              <a:buAutoNum type="arabicPeriod"/>
            </a:pPr>
            <a:r>
              <a:rPr b="1" lang="en" sz="1600"/>
              <a:t>Data sub-setting and clustering : </a:t>
            </a:r>
            <a:r>
              <a:rPr lang="en" sz="1200"/>
              <a:t>So the idea is to drill down to required analysis level(Say Mcat, Unit or Mcat,unit or ISQ level) . For each subset of a given unit and category, we try to create clusters on the Price column. The number of set clusters are two. We select the cluster in which most of the data points falls into. In a sense that the selected cluster predominantly generalizes the data.</a:t>
            </a:r>
            <a:endParaRPr sz="1200"/>
          </a:p>
          <a:p>
            <a:pPr indent="-342900" lvl="0" marL="342900" rtl="0" algn="l">
              <a:spcBef>
                <a:spcPts val="0"/>
              </a:spcBef>
              <a:spcAft>
                <a:spcPts val="0"/>
              </a:spcAft>
              <a:buSzPts val="1800"/>
              <a:buAutoNum type="arabicPeriod"/>
            </a:pPr>
            <a:r>
              <a:rPr b="1" lang="en" sz="1600"/>
              <a:t>Kmeans clustering </a:t>
            </a:r>
            <a:r>
              <a:rPr lang="en" sz="1200"/>
              <a:t>to identify predominant cluster</a:t>
            </a:r>
            <a:endParaRPr sz="1600"/>
          </a:p>
          <a:p>
            <a:pPr indent="-342900" lvl="0" marL="342900" rtl="0" algn="l">
              <a:spcBef>
                <a:spcPts val="0"/>
              </a:spcBef>
              <a:spcAft>
                <a:spcPts val="0"/>
              </a:spcAft>
              <a:buSzPts val="1800"/>
              <a:buFont typeface="Arial"/>
              <a:buAutoNum type="arabicPeriod"/>
            </a:pPr>
            <a:r>
              <a:rPr b="1" lang="en" sz="1600"/>
              <a:t>Further Data Exploration </a:t>
            </a:r>
            <a:r>
              <a:rPr lang="en" sz="1200"/>
              <a:t>to identify patterns in data</a:t>
            </a:r>
            <a:endParaRPr sz="1200"/>
          </a:p>
          <a:p>
            <a:pPr indent="-342900" lvl="0" marL="342900" rtl="0" algn="l">
              <a:spcBef>
                <a:spcPts val="0"/>
              </a:spcBef>
              <a:spcAft>
                <a:spcPts val="0"/>
              </a:spcAft>
              <a:buSzPts val="1800"/>
              <a:buAutoNum type="arabicPeriod"/>
            </a:pPr>
            <a:r>
              <a:rPr b="1" lang="en" sz="1600"/>
              <a:t>Outlier detection </a:t>
            </a:r>
            <a:r>
              <a:rPr lang="en" sz="1200"/>
              <a:t>to remove data points that don’t follow the pattern in that cluster. So any value that are above 3 standard deviation on the upper scale and below 3 standard deviation on the lower scale are flaged as outlier and they are removed.</a:t>
            </a:r>
            <a:endParaRPr sz="1200"/>
          </a:p>
          <a:p>
            <a:pPr indent="-342900" lvl="0" marL="342900" rtl="0" algn="l">
              <a:spcBef>
                <a:spcPts val="0"/>
              </a:spcBef>
              <a:spcAft>
                <a:spcPts val="0"/>
              </a:spcAft>
              <a:buSzPts val="1800"/>
              <a:buAutoNum type="arabicPeriod"/>
            </a:pPr>
            <a:r>
              <a:rPr lang="en" sz="1600"/>
              <a:t> </a:t>
            </a:r>
            <a:r>
              <a:rPr b="1" lang="en" sz="1600"/>
              <a:t>Identify the minimum and maximum range </a:t>
            </a:r>
            <a:r>
              <a:rPr lang="en" sz="1200"/>
              <a:t>of data points in the desired cluster</a:t>
            </a:r>
            <a:endParaRPr/>
          </a:p>
          <a:p>
            <a:pPr indent="-342900" lvl="0" marL="342900" rtl="0" algn="l">
              <a:spcBef>
                <a:spcPts val="0"/>
              </a:spcBef>
              <a:spcAft>
                <a:spcPts val="0"/>
              </a:spcAft>
              <a:buSzPts val="1800"/>
              <a:buFont typeface="Arial"/>
              <a:buAutoNum type="arabicPeriod"/>
            </a:pPr>
            <a:r>
              <a:rPr b="1" lang="en" sz="1600"/>
              <a:t>Dynamic programming(bayesian blocks method for optimal binning edges) </a:t>
            </a:r>
            <a:r>
              <a:rPr lang="en" sz="1200">
                <a:latin typeface="Arial"/>
                <a:ea typeface="Arial"/>
                <a:cs typeface="Arial"/>
                <a:sym typeface="Arial"/>
              </a:rPr>
              <a:t>has been used to decide best optimal bin value. Top 3 bins that capture most data points (frequency of data points falling in that bucket is high) becomes top 3 most common price ranges in that category and unit.</a:t>
            </a:r>
            <a:endParaRPr sz="1200">
              <a:latin typeface="Arial"/>
              <a:ea typeface="Arial"/>
              <a:cs typeface="Arial"/>
              <a:sym typeface="Arial"/>
            </a:endParaRPr>
          </a:p>
          <a:p>
            <a:pPr indent="-228600" lvl="0" marL="342900" rtl="0" algn="l">
              <a:spcBef>
                <a:spcPts val="0"/>
              </a:spcBef>
              <a:spcAft>
                <a:spcPts val="0"/>
              </a:spcAft>
              <a:buSzPts val="1800"/>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7"/>
          <p:cNvSpPr txBox="1"/>
          <p:nvPr>
            <p:ph type="title"/>
          </p:nvPr>
        </p:nvSpPr>
        <p:spPr>
          <a:xfrm>
            <a:off x="318600" y="184260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262626"/>
              </a:buClr>
              <a:buSzPts val="2800"/>
              <a:buFont typeface="Garamond"/>
              <a:buNone/>
            </a:pPr>
            <a:r>
              <a:rPr b="1" lang="en"/>
              <a:t>DATA EXPLORATION</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8"/>
          <p:cNvSpPr txBox="1"/>
          <p:nvPr>
            <p:ph type="title"/>
          </p:nvPr>
        </p:nvSpPr>
        <p:spPr>
          <a:xfrm>
            <a:off x="467590" y="418600"/>
            <a:ext cx="8219359"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62626"/>
              </a:buClr>
              <a:buSzPts val="2800"/>
              <a:buFont typeface="Garamond"/>
              <a:buNone/>
            </a:pPr>
            <a:r>
              <a:rPr b="1" lang="en" sz="2800" u="sng"/>
              <a:t>PART -1(MCAT - Unit wise Min-Max price) </a:t>
            </a:r>
            <a:endParaRPr b="1" sz="2800" u="sng"/>
          </a:p>
        </p:txBody>
      </p:sp>
      <p:sp>
        <p:nvSpPr>
          <p:cNvPr id="203" name="Google Shape;203;p8"/>
          <p:cNvSpPr txBox="1"/>
          <p:nvPr>
            <p:ph idx="1" type="body"/>
          </p:nvPr>
        </p:nvSpPr>
        <p:spPr>
          <a:xfrm>
            <a:off x="467590" y="1152475"/>
            <a:ext cx="8052955" cy="572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600"/>
              </a:spcAft>
              <a:buSzPts val="1800"/>
              <a:buNone/>
            </a:pPr>
            <a:r>
              <a:rPr lang="en" sz="1400">
                <a:latin typeface="Arial"/>
                <a:ea typeface="Arial"/>
                <a:cs typeface="Arial"/>
                <a:sym typeface="Arial"/>
              </a:rPr>
              <a:t>For solving the first part of the solution, we drilled down the data according to the Mcat name and PC_ITEM_MCQ_UNIT_TYPE, and plotted a scatter plot against the PC_ITEM_FOB_PRICE.</a:t>
            </a:r>
            <a:endParaRPr sz="1400">
              <a:latin typeface="Arial"/>
              <a:ea typeface="Arial"/>
              <a:cs typeface="Arial"/>
              <a:sym typeface="Arial"/>
            </a:endParaRPr>
          </a:p>
        </p:txBody>
      </p:sp>
      <p:pic>
        <p:nvPicPr>
          <p:cNvPr id="204" name="Google Shape;204;p8"/>
          <p:cNvPicPr preferRelativeResize="0"/>
          <p:nvPr/>
        </p:nvPicPr>
        <p:blipFill rotWithShape="1">
          <a:blip r:embed="rId3">
            <a:alphaModFix/>
          </a:blip>
          <a:srcRect b="0" l="0" r="0" t="0"/>
          <a:stretch/>
        </p:blipFill>
        <p:spPr>
          <a:xfrm>
            <a:off x="592281" y="1877575"/>
            <a:ext cx="4436919" cy="2654775"/>
          </a:xfrm>
          <a:prstGeom prst="rect">
            <a:avLst/>
          </a:prstGeom>
          <a:noFill/>
          <a:ln>
            <a:noFill/>
          </a:ln>
        </p:spPr>
      </p:pic>
      <p:pic>
        <p:nvPicPr>
          <p:cNvPr id="205" name="Google Shape;205;p8"/>
          <p:cNvPicPr preferRelativeResize="0"/>
          <p:nvPr/>
        </p:nvPicPr>
        <p:blipFill rotWithShape="1">
          <a:blip r:embed="rId4">
            <a:alphaModFix/>
          </a:blip>
          <a:srcRect b="0" l="0" r="0" t="0"/>
          <a:stretch/>
        </p:blipFill>
        <p:spPr>
          <a:xfrm>
            <a:off x="5210717" y="1886350"/>
            <a:ext cx="3205920" cy="25609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9"/>
          <p:cNvSpPr txBox="1"/>
          <p:nvPr>
            <p:ph type="title"/>
          </p:nvPr>
        </p:nvSpPr>
        <p:spPr>
          <a:xfrm>
            <a:off x="633844" y="445025"/>
            <a:ext cx="8198455"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62626"/>
              </a:buClr>
              <a:buSzPts val="2800"/>
              <a:buFont typeface="Garamond"/>
              <a:buNone/>
            </a:pPr>
            <a:r>
              <a:rPr b="1" lang="en" sz="2800" u="sng"/>
              <a:t>CONTINUED</a:t>
            </a:r>
            <a:endParaRPr b="1" sz="2800" u="sng"/>
          </a:p>
        </p:txBody>
      </p:sp>
      <p:sp>
        <p:nvSpPr>
          <p:cNvPr id="211" name="Google Shape;211;p9"/>
          <p:cNvSpPr txBox="1"/>
          <p:nvPr>
            <p:ph idx="1" type="body"/>
          </p:nvPr>
        </p:nvSpPr>
        <p:spPr>
          <a:xfrm>
            <a:off x="633844" y="1384538"/>
            <a:ext cx="7845138" cy="258478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a:latin typeface="Arial"/>
                <a:ea typeface="Arial"/>
                <a:cs typeface="Arial"/>
                <a:sym typeface="Arial"/>
              </a:rPr>
              <a:t>INFERENCE : As per the visualization, there were some outliers present in the data which would have created bias while calculating the minimum and maximum range of price.</a:t>
            </a:r>
            <a:endParaRPr>
              <a:latin typeface="Arial"/>
              <a:ea typeface="Arial"/>
              <a:cs typeface="Arial"/>
              <a:sym typeface="Arial"/>
            </a:endParaRPr>
          </a:p>
          <a:p>
            <a:pPr indent="0" lvl="0" marL="0" rtl="0" algn="l">
              <a:spcBef>
                <a:spcPts val="1600"/>
              </a:spcBef>
              <a:spcAft>
                <a:spcPts val="0"/>
              </a:spcAft>
              <a:buSzPts val="1800"/>
              <a:buNone/>
            </a:pPr>
            <a:r>
              <a:rPr lang="en">
                <a:latin typeface="Arial"/>
                <a:ea typeface="Arial"/>
                <a:cs typeface="Arial"/>
                <a:sym typeface="Arial"/>
              </a:rPr>
              <a:t>SOLUTION: After drilling down the data, we followed the following approach:</a:t>
            </a:r>
            <a:endParaRPr/>
          </a:p>
          <a:p>
            <a:pPr indent="-285750" lvl="0" marL="285750" rtl="0" algn="l">
              <a:spcBef>
                <a:spcPts val="1600"/>
              </a:spcBef>
              <a:spcAft>
                <a:spcPts val="0"/>
              </a:spcAft>
              <a:buSzPts val="1800"/>
              <a:buChar char="●"/>
            </a:pPr>
            <a:r>
              <a:rPr lang="en">
                <a:latin typeface="Arial"/>
                <a:ea typeface="Arial"/>
                <a:cs typeface="Arial"/>
                <a:sym typeface="Arial"/>
              </a:rPr>
              <a:t> First we tried to remove the high potential outliers using statistical outlier detection technique.</a:t>
            </a:r>
            <a:endParaRPr>
              <a:latin typeface="Arial"/>
              <a:ea typeface="Arial"/>
              <a:cs typeface="Arial"/>
              <a:sym typeface="Arial"/>
            </a:endParaRPr>
          </a:p>
          <a:p>
            <a:pPr indent="-285750" lvl="0" marL="285750" rtl="0" algn="l">
              <a:spcBef>
                <a:spcPts val="1600"/>
              </a:spcBef>
              <a:spcAft>
                <a:spcPts val="0"/>
              </a:spcAft>
              <a:buSzPts val="1800"/>
              <a:buChar char="●"/>
            </a:pPr>
            <a:r>
              <a:rPr lang="en">
                <a:latin typeface="Arial"/>
                <a:ea typeface="Arial"/>
                <a:cs typeface="Arial"/>
                <a:sym typeface="Arial"/>
              </a:rPr>
              <a:t>After removing the outliers, the maximum and minimum range of price was selected.</a:t>
            </a:r>
            <a:endParaRPr>
              <a:latin typeface="Arial"/>
              <a:ea typeface="Arial"/>
              <a:cs typeface="Arial"/>
              <a:sym typeface="Arial"/>
            </a:endParaRPr>
          </a:p>
          <a:p>
            <a:pPr indent="0" lvl="0" marL="0" rtl="0" algn="l">
              <a:spcBef>
                <a:spcPts val="1600"/>
              </a:spcBef>
              <a:spcAft>
                <a:spcPts val="1600"/>
              </a:spcAft>
              <a:buSzPts val="1800"/>
              <a:buNone/>
            </a:pPr>
            <a:r>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