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 showGuides="1">
      <p:cViewPr varScale="1">
        <p:scale>
          <a:sx n="88" d="100"/>
          <a:sy n="88" d="100"/>
        </p:scale>
        <p:origin x="18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D519-F6CF-1242-A3BF-1E93B49B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F6E3-C10E-4B43-868F-D5FEABAE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965F-9E3C-F248-8F61-2CF1B014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B1FE-835F-4A42-B2B3-9B61CC3E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74CE-F621-1E45-B0C7-76A6B13A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50BE-200C-A84B-82BC-0F0A007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87A76-9E6D-8741-9595-A4181625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9965-49B2-5F4D-B4C3-E6DED097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6976-FECA-3449-AA69-CD20060D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BF01-A05A-3D42-BDE9-5C851B0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C0B0D-57FD-A04B-987D-7CB7CC599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1F836-B2D7-B54C-B063-6E1622A9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93B8-FBEA-1F4B-9444-8400DE54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03D7-8F12-3642-ABFB-3ED446D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215E-5BB4-7043-9F0E-16A50E7B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6E3A-5485-3E42-831A-52AB9EF0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D004-D550-F049-8777-F531D31A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CD10-7C1A-F841-97DE-18BB890D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B6F3-28CA-E942-B9A9-C2E17ED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E407-2E9F-1F4B-82EE-8DABF97F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26FC-671D-CC4E-9445-DF720182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1A4B-D1F1-654E-81FD-D0BAA610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5438-0F9C-3540-ADE0-FFF13E42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A3B0-A9BB-6C40-9F1D-E539A35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ABE3-44E8-F646-A0CF-104C55F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8A60-A4C6-FF43-9591-48066040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402-A173-2044-A82F-BAE4A2EC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3E0E-D740-7048-B7A3-152937A3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057A-C945-A844-B207-F3037FFB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B87-25B9-3A4C-8FB1-6CAE7C27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52AB-8CA9-0344-B502-FA987A4E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B160-990B-324C-A0E0-47E0C3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874EC-BC76-F34B-AE14-9F6E7460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118E-2E63-1B4E-B2CF-6A6315FF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C778E-9413-DA46-AD78-EE1D7446B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114F-C542-E44C-ADB6-5505E75E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1C8F8-6DB8-8047-825D-DDB3A72F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9707A-00AE-3C4F-B5D8-69245D8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461C4-6CB7-B04C-B71B-4346D3CB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EA6-A8AC-AD4A-9E09-0D461119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D7DB6-6BA0-804E-BFA5-34550D6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512EF-0290-B740-9102-27C51EFB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17A01-96D2-FF4A-AAD6-C5DA28B4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783E9-5783-024E-A512-1F820793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F5EB-3ABE-6845-ABF4-E42DD57C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2A7F-36E2-9543-A6F2-991C926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129F-50BF-7042-B936-DFAD0CD8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4E95-FEFA-574A-ADC9-68E2BBE8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5613-03FA-0E4B-A6EE-3C1C0CF1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9E83-3781-E547-BCF1-322AD29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2F3-A00A-F34A-B15D-18D62C4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78B7-16CE-9F4B-AF22-AE30B13A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2A0-D29C-944F-AF43-9064C47A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92F54-EBE8-F943-B017-13E9BD094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98AA-CB52-F244-B62D-6DFD7F53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8EB9F-86AE-8744-A4B1-1EC666BB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6E20-10E4-B64B-B9F8-645A24E2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B3F1-4240-4444-A3CA-A88C738E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E176D-7DFE-124D-9253-8C033BD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DF93-3AB5-FF4E-AC30-3EEEFFED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45A9-A3C2-044D-9EEB-64870CF15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B449-539D-744C-9215-E70E65D64C34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AD7D-544D-9148-B813-3AB00DFA4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48DA-EA3E-CB4A-83E5-00482F6F3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0EDF-DE74-074C-9AEB-E8D24F3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B017B7-61C3-0B46-830A-4BCE8139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985250" y="1269357"/>
            <a:ext cx="4617467" cy="3657600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FD55D95E-7612-8348-A46A-E089E7B0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285" y="126935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2021-11-27T04:29:03Z</dcterms:created>
  <dcterms:modified xsi:type="dcterms:W3CDTF">2021-11-27T04:32:13Z</dcterms:modified>
</cp:coreProperties>
</file>