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47" r:id="rId5"/>
    <p:sldId id="350" r:id="rId6"/>
    <p:sldId id="359" r:id="rId7"/>
    <p:sldId id="349" r:id="rId8"/>
    <p:sldId id="351" r:id="rId9"/>
    <p:sldId id="352" r:id="rId10"/>
    <p:sldId id="358" r:id="rId11"/>
    <p:sldId id="353" r:id="rId12"/>
    <p:sldId id="356" r:id="rId13"/>
    <p:sldId id="354" r:id="rId14"/>
    <p:sldId id="355" r:id="rId15"/>
    <p:sldId id="357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FFB5F-51D4-43DB-B5DF-56B36797BD11}" v="510" dt="2024-04-17T09:44:40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2" autoAdjust="0"/>
    <p:restoredTop sz="91750" autoAdjust="0"/>
  </p:normalViewPr>
  <p:slideViewPr>
    <p:cSldViewPr snapToGrid="0">
      <p:cViewPr varScale="1">
        <p:scale>
          <a:sx n="101" d="100"/>
          <a:sy n="101" d="100"/>
        </p:scale>
        <p:origin x="11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lsrud, Ragnar" userId="b2746856-9e8e-49c7-a38b-ad248f358d64" providerId="ADAL" clId="{EE9FFB5F-51D4-43DB-B5DF-56B36797BD11}"/>
    <pc:docChg chg="undo custSel addSld delSld modSld modMainMaster">
      <pc:chgData name="Juelsrud, Ragnar" userId="b2746856-9e8e-49c7-a38b-ad248f358d64" providerId="ADAL" clId="{EE9FFB5F-51D4-43DB-B5DF-56B36797BD11}" dt="2024-04-17T11:43:33.949" v="2413" actId="20577"/>
      <pc:docMkLst>
        <pc:docMk/>
      </pc:docMkLst>
      <pc:sldChg chg="addSp delSp modSp mod">
        <pc:chgData name="Juelsrud, Ragnar" userId="b2746856-9e8e-49c7-a38b-ad248f358d64" providerId="ADAL" clId="{EE9FFB5F-51D4-43DB-B5DF-56B36797BD11}" dt="2024-04-17T07:56:50.296" v="2320" actId="20577"/>
        <pc:sldMkLst>
          <pc:docMk/>
          <pc:sldMk cId="3845542017" sldId="347"/>
        </pc:sldMkLst>
        <pc:spChg chg="mod">
          <ac:chgData name="Juelsrud, Ragnar" userId="b2746856-9e8e-49c7-a38b-ad248f358d64" providerId="ADAL" clId="{EE9FFB5F-51D4-43DB-B5DF-56B36797BD11}" dt="2024-04-17T07:56:50.296" v="2320" actId="20577"/>
          <ac:spMkLst>
            <pc:docMk/>
            <pc:sldMk cId="3845542017" sldId="347"/>
            <ac:spMk id="2" creationId="{B89D9706-0757-3A02-E21A-CD9823434B9B}"/>
          </ac:spMkLst>
        </pc:spChg>
        <pc:spChg chg="add del mod">
          <ac:chgData name="Juelsrud, Ragnar" userId="b2746856-9e8e-49c7-a38b-ad248f358d64" providerId="ADAL" clId="{EE9FFB5F-51D4-43DB-B5DF-56B36797BD11}" dt="2024-04-17T07:56:22.792" v="2277" actId="478"/>
          <ac:spMkLst>
            <pc:docMk/>
            <pc:sldMk cId="3845542017" sldId="347"/>
            <ac:spMk id="4" creationId="{FCEBA93A-1E4E-D96B-D1A3-69DD8B2B3529}"/>
          </ac:spMkLst>
        </pc:spChg>
        <pc:picChg chg="add del">
          <ac:chgData name="Juelsrud, Ragnar" userId="b2746856-9e8e-49c7-a38b-ad248f358d64" providerId="ADAL" clId="{EE9FFB5F-51D4-43DB-B5DF-56B36797BD11}" dt="2024-04-17T06:39:56.911" v="924" actId="478"/>
          <ac:picMkLst>
            <pc:docMk/>
            <pc:sldMk cId="3845542017" sldId="347"/>
            <ac:picMk id="3" creationId="{7DBF261D-EEAC-1C71-3789-6E9D41A263DC}"/>
          </ac:picMkLst>
        </pc:picChg>
      </pc:sldChg>
      <pc:sldChg chg="addSp delSp modSp new del mod modTransition">
        <pc:chgData name="Juelsrud, Ragnar" userId="b2746856-9e8e-49c7-a38b-ad248f358d64" providerId="ADAL" clId="{EE9FFB5F-51D4-43DB-B5DF-56B36797BD11}" dt="2024-04-17T09:44:29.812" v="2321" actId="47"/>
        <pc:sldMkLst>
          <pc:docMk/>
          <pc:sldMk cId="1954011881" sldId="348"/>
        </pc:sldMkLst>
        <pc:spChg chg="mod">
          <ac:chgData name="Juelsrud, Ragnar" userId="b2746856-9e8e-49c7-a38b-ad248f358d64" providerId="ADAL" clId="{EE9FFB5F-51D4-43DB-B5DF-56B36797BD11}" dt="2024-04-16T21:08:33.935" v="17" actId="20577"/>
          <ac:spMkLst>
            <pc:docMk/>
            <pc:sldMk cId="1954011881" sldId="348"/>
            <ac:spMk id="2" creationId="{B2BF54EB-FC16-90B2-10AA-0E7A755FC2C7}"/>
          </ac:spMkLst>
        </pc:spChg>
        <pc:spChg chg="del">
          <ac:chgData name="Juelsrud, Ragnar" userId="b2746856-9e8e-49c7-a38b-ad248f358d64" providerId="ADAL" clId="{EE9FFB5F-51D4-43DB-B5DF-56B36797BD11}" dt="2024-04-16T21:08:52.226" v="22" actId="478"/>
          <ac:spMkLst>
            <pc:docMk/>
            <pc:sldMk cId="1954011881" sldId="348"/>
            <ac:spMk id="3" creationId="{3DB16C5D-BF12-86C5-E964-FBFC48215A0B}"/>
          </ac:spMkLst>
        </pc:spChg>
        <pc:spChg chg="del">
          <ac:chgData name="Juelsrud, Ragnar" userId="b2746856-9e8e-49c7-a38b-ad248f358d64" providerId="ADAL" clId="{EE9FFB5F-51D4-43DB-B5DF-56B36797BD11}" dt="2024-04-16T21:08:55.050" v="23" actId="478"/>
          <ac:spMkLst>
            <pc:docMk/>
            <pc:sldMk cId="1954011881" sldId="348"/>
            <ac:spMk id="4" creationId="{F7281115-ABC6-359D-A359-60CBA2599CB5}"/>
          </ac:spMkLst>
        </pc:spChg>
        <pc:picChg chg="add mod">
          <ac:chgData name="Juelsrud, Ragnar" userId="b2746856-9e8e-49c7-a38b-ad248f358d64" providerId="ADAL" clId="{EE9FFB5F-51D4-43DB-B5DF-56B36797BD11}" dt="2024-04-16T21:08:50.512" v="21" actId="1076"/>
          <ac:picMkLst>
            <pc:docMk/>
            <pc:sldMk cId="1954011881" sldId="348"/>
            <ac:picMk id="1026" creationId="{058549FC-0265-BA6B-2775-73CAFAA32683}"/>
          </ac:picMkLst>
        </pc:picChg>
      </pc:sldChg>
      <pc:sldChg chg="addSp modSp new mod modTransition setBg">
        <pc:chgData name="Juelsrud, Ragnar" userId="b2746856-9e8e-49c7-a38b-ad248f358d64" providerId="ADAL" clId="{EE9FFB5F-51D4-43DB-B5DF-56B36797BD11}" dt="2024-04-17T11:39:43.085" v="2394" actId="207"/>
        <pc:sldMkLst>
          <pc:docMk/>
          <pc:sldMk cId="4144683351" sldId="349"/>
        </pc:sldMkLst>
        <pc:spChg chg="mod">
          <ac:chgData name="Juelsrud, Ragnar" userId="b2746856-9e8e-49c7-a38b-ad248f358d64" providerId="ADAL" clId="{EE9FFB5F-51D4-43DB-B5DF-56B36797BD11}" dt="2024-04-17T11:39:43.085" v="2394" actId="207"/>
          <ac:spMkLst>
            <pc:docMk/>
            <pc:sldMk cId="4144683351" sldId="349"/>
            <ac:spMk id="2" creationId="{4C9086F9-271C-CEEE-B366-7E94CA4FB2AF}"/>
          </ac:spMkLst>
        </pc:spChg>
        <pc:picChg chg="add mod">
          <ac:chgData name="Juelsrud, Ragnar" userId="b2746856-9e8e-49c7-a38b-ad248f358d64" providerId="ADAL" clId="{EE9FFB5F-51D4-43DB-B5DF-56B36797BD11}" dt="2024-04-16T21:10:00.653" v="63" actId="1076"/>
          <ac:picMkLst>
            <pc:docMk/>
            <pc:sldMk cId="4144683351" sldId="349"/>
            <ac:picMk id="2050" creationId="{26EE4E29-DCD4-31C1-B6D5-AA3D87D6D656}"/>
          </ac:picMkLst>
        </pc:picChg>
      </pc:sldChg>
      <pc:sldChg chg="modSp new mod modAnim">
        <pc:chgData name="Juelsrud, Ragnar" userId="b2746856-9e8e-49c7-a38b-ad248f358d64" providerId="ADAL" clId="{EE9FFB5F-51D4-43DB-B5DF-56B36797BD11}" dt="2024-04-17T11:43:33.949" v="2413" actId="20577"/>
        <pc:sldMkLst>
          <pc:docMk/>
          <pc:sldMk cId="2703917700" sldId="350"/>
        </pc:sldMkLst>
        <pc:spChg chg="mod">
          <ac:chgData name="Juelsrud, Ragnar" userId="b2746856-9e8e-49c7-a38b-ad248f358d64" providerId="ADAL" clId="{EE9FFB5F-51D4-43DB-B5DF-56B36797BD11}" dt="2024-04-17T11:43:33.949" v="2413" actId="20577"/>
          <ac:spMkLst>
            <pc:docMk/>
            <pc:sldMk cId="2703917700" sldId="350"/>
            <ac:spMk id="2" creationId="{F0F79C93-DF76-C195-FE40-E5229C236FBA}"/>
          </ac:spMkLst>
        </pc:spChg>
        <pc:spChg chg="mod">
          <ac:chgData name="Juelsrud, Ragnar" userId="b2746856-9e8e-49c7-a38b-ad248f358d64" providerId="ADAL" clId="{EE9FFB5F-51D4-43DB-B5DF-56B36797BD11}" dt="2024-04-17T09:44:40.808" v="2391" actId="20577"/>
          <ac:spMkLst>
            <pc:docMk/>
            <pc:sldMk cId="2703917700" sldId="350"/>
            <ac:spMk id="3" creationId="{A51EA748-C06F-E6EC-0308-411DB9C65176}"/>
          </ac:spMkLst>
        </pc:spChg>
      </pc:sldChg>
      <pc:sldChg chg="addSp modSp new mod modTransition">
        <pc:chgData name="Juelsrud, Ragnar" userId="b2746856-9e8e-49c7-a38b-ad248f358d64" providerId="ADAL" clId="{EE9FFB5F-51D4-43DB-B5DF-56B36797BD11}" dt="2024-04-17T11:39:46.233" v="2395" actId="207"/>
        <pc:sldMkLst>
          <pc:docMk/>
          <pc:sldMk cId="1303477777" sldId="351"/>
        </pc:sldMkLst>
        <pc:spChg chg="mod">
          <ac:chgData name="Juelsrud, Ragnar" userId="b2746856-9e8e-49c7-a38b-ad248f358d64" providerId="ADAL" clId="{EE9FFB5F-51D4-43DB-B5DF-56B36797BD11}" dt="2024-04-17T11:39:46.233" v="2395" actId="207"/>
          <ac:spMkLst>
            <pc:docMk/>
            <pc:sldMk cId="1303477777" sldId="351"/>
            <ac:spMk id="2" creationId="{6E455280-0599-1A06-B514-F75D9EB771C7}"/>
          </ac:spMkLst>
        </pc:spChg>
        <pc:picChg chg="add mod">
          <ac:chgData name="Juelsrud, Ragnar" userId="b2746856-9e8e-49c7-a38b-ad248f358d64" providerId="ADAL" clId="{EE9FFB5F-51D4-43DB-B5DF-56B36797BD11}" dt="2024-04-16T21:11:13.344" v="115" actId="1076"/>
          <ac:picMkLst>
            <pc:docMk/>
            <pc:sldMk cId="1303477777" sldId="351"/>
            <ac:picMk id="6" creationId="{559CA84B-7174-1E08-363E-40C1174D0289}"/>
          </ac:picMkLst>
        </pc:picChg>
      </pc:sldChg>
      <pc:sldChg chg="addSp modSp new mod modTransition">
        <pc:chgData name="Juelsrud, Ragnar" userId="b2746856-9e8e-49c7-a38b-ad248f358d64" providerId="ADAL" clId="{EE9FFB5F-51D4-43DB-B5DF-56B36797BD11}" dt="2024-04-17T11:39:49.242" v="2396" actId="207"/>
        <pc:sldMkLst>
          <pc:docMk/>
          <pc:sldMk cId="3494979171" sldId="352"/>
        </pc:sldMkLst>
        <pc:spChg chg="mod">
          <ac:chgData name="Juelsrud, Ragnar" userId="b2746856-9e8e-49c7-a38b-ad248f358d64" providerId="ADAL" clId="{EE9FFB5F-51D4-43DB-B5DF-56B36797BD11}" dt="2024-04-17T11:39:49.242" v="2396" actId="207"/>
          <ac:spMkLst>
            <pc:docMk/>
            <pc:sldMk cId="3494979171" sldId="352"/>
            <ac:spMk id="2" creationId="{AE2274E5-FE34-36B1-5653-9C0914329F2F}"/>
          </ac:spMkLst>
        </pc:spChg>
        <pc:picChg chg="add mod">
          <ac:chgData name="Juelsrud, Ragnar" userId="b2746856-9e8e-49c7-a38b-ad248f358d64" providerId="ADAL" clId="{EE9FFB5F-51D4-43DB-B5DF-56B36797BD11}" dt="2024-04-16T21:12:06.833" v="139" actId="14100"/>
          <ac:picMkLst>
            <pc:docMk/>
            <pc:sldMk cId="3494979171" sldId="352"/>
            <ac:picMk id="6" creationId="{AF15FE10-1B72-D5C1-9E57-1105C4C980C1}"/>
          </ac:picMkLst>
        </pc:picChg>
      </pc:sldChg>
      <pc:sldChg chg="modSp new mod modTransition modAnim">
        <pc:chgData name="Juelsrud, Ragnar" userId="b2746856-9e8e-49c7-a38b-ad248f358d64" providerId="ADAL" clId="{EE9FFB5F-51D4-43DB-B5DF-56B36797BD11}" dt="2024-04-17T11:39:55.740" v="2398" actId="207"/>
        <pc:sldMkLst>
          <pc:docMk/>
          <pc:sldMk cId="3469469349" sldId="353"/>
        </pc:sldMkLst>
        <pc:spChg chg="mod">
          <ac:chgData name="Juelsrud, Ragnar" userId="b2746856-9e8e-49c7-a38b-ad248f358d64" providerId="ADAL" clId="{EE9FFB5F-51D4-43DB-B5DF-56B36797BD11}" dt="2024-04-17T11:39:55.740" v="2398" actId="207"/>
          <ac:spMkLst>
            <pc:docMk/>
            <pc:sldMk cId="3469469349" sldId="353"/>
            <ac:spMk id="2" creationId="{0683E457-C115-126E-ED27-620CF258F822}"/>
          </ac:spMkLst>
        </pc:spChg>
        <pc:spChg chg="mod">
          <ac:chgData name="Juelsrud, Ragnar" userId="b2746856-9e8e-49c7-a38b-ad248f358d64" providerId="ADAL" clId="{EE9FFB5F-51D4-43DB-B5DF-56B36797BD11}" dt="2024-04-17T07:24:48.764" v="2007" actId="14100"/>
          <ac:spMkLst>
            <pc:docMk/>
            <pc:sldMk cId="3469469349" sldId="353"/>
            <ac:spMk id="3" creationId="{D5ADAF0D-5AEC-FB43-3D2C-DFD675892497}"/>
          </ac:spMkLst>
        </pc:spChg>
      </pc:sldChg>
      <pc:sldChg chg="addSp delSp modSp new mod modTransition">
        <pc:chgData name="Juelsrud, Ragnar" userId="b2746856-9e8e-49c7-a38b-ad248f358d64" providerId="ADAL" clId="{EE9FFB5F-51D4-43DB-B5DF-56B36797BD11}" dt="2024-04-17T11:40:02.005" v="2400" actId="207"/>
        <pc:sldMkLst>
          <pc:docMk/>
          <pc:sldMk cId="248469365" sldId="354"/>
        </pc:sldMkLst>
        <pc:spChg chg="mod">
          <ac:chgData name="Juelsrud, Ragnar" userId="b2746856-9e8e-49c7-a38b-ad248f358d64" providerId="ADAL" clId="{EE9FFB5F-51D4-43DB-B5DF-56B36797BD11}" dt="2024-04-17T11:40:02.005" v="2400" actId="207"/>
          <ac:spMkLst>
            <pc:docMk/>
            <pc:sldMk cId="248469365" sldId="354"/>
            <ac:spMk id="2" creationId="{79BAF743-F9FC-FB94-D5FF-517D039C454C}"/>
          </ac:spMkLst>
        </pc:spChg>
        <pc:spChg chg="del">
          <ac:chgData name="Juelsrud, Ragnar" userId="b2746856-9e8e-49c7-a38b-ad248f358d64" providerId="ADAL" clId="{EE9FFB5F-51D4-43DB-B5DF-56B36797BD11}" dt="2024-04-17T06:46:38.448" v="1523" actId="478"/>
          <ac:spMkLst>
            <pc:docMk/>
            <pc:sldMk cId="248469365" sldId="354"/>
            <ac:spMk id="3" creationId="{300857FC-0484-8904-9D16-86EBEA17E9CD}"/>
          </ac:spMkLst>
        </pc:spChg>
        <pc:picChg chg="add mod">
          <ac:chgData name="Juelsrud, Ragnar" userId="b2746856-9e8e-49c7-a38b-ad248f358d64" providerId="ADAL" clId="{EE9FFB5F-51D4-43DB-B5DF-56B36797BD11}" dt="2024-04-17T06:46:56.469" v="1529" actId="1076"/>
          <ac:picMkLst>
            <pc:docMk/>
            <pc:sldMk cId="248469365" sldId="354"/>
            <ac:picMk id="6" creationId="{BAA0095D-5D21-1311-8554-6172FA9A496A}"/>
          </ac:picMkLst>
        </pc:picChg>
      </pc:sldChg>
      <pc:sldChg chg="addSp delSp modSp new mod modTransition setBg">
        <pc:chgData name="Juelsrud, Ragnar" userId="b2746856-9e8e-49c7-a38b-ad248f358d64" providerId="ADAL" clId="{EE9FFB5F-51D4-43DB-B5DF-56B36797BD11}" dt="2024-04-17T11:40:05.074" v="2401" actId="207"/>
        <pc:sldMkLst>
          <pc:docMk/>
          <pc:sldMk cId="2464933030" sldId="355"/>
        </pc:sldMkLst>
        <pc:spChg chg="mod">
          <ac:chgData name="Juelsrud, Ragnar" userId="b2746856-9e8e-49c7-a38b-ad248f358d64" providerId="ADAL" clId="{EE9FFB5F-51D4-43DB-B5DF-56B36797BD11}" dt="2024-04-17T11:40:05.074" v="2401" actId="207"/>
          <ac:spMkLst>
            <pc:docMk/>
            <pc:sldMk cId="2464933030" sldId="355"/>
            <ac:spMk id="2" creationId="{B5D3B4C3-13F0-B1F4-A7DF-E76E6B379795}"/>
          </ac:spMkLst>
        </pc:spChg>
        <pc:spChg chg="del">
          <ac:chgData name="Juelsrud, Ragnar" userId="b2746856-9e8e-49c7-a38b-ad248f358d64" providerId="ADAL" clId="{EE9FFB5F-51D4-43DB-B5DF-56B36797BD11}" dt="2024-04-17T06:47:32.966" v="1533" actId="478"/>
          <ac:spMkLst>
            <pc:docMk/>
            <pc:sldMk cId="2464933030" sldId="355"/>
            <ac:spMk id="3" creationId="{BDC16404-599D-9BBF-1209-175F120B1325}"/>
          </ac:spMkLst>
        </pc:spChg>
        <pc:picChg chg="add mod">
          <ac:chgData name="Juelsrud, Ragnar" userId="b2746856-9e8e-49c7-a38b-ad248f358d64" providerId="ADAL" clId="{EE9FFB5F-51D4-43DB-B5DF-56B36797BD11}" dt="2024-04-17T06:47:35.832" v="1534" actId="1076"/>
          <ac:picMkLst>
            <pc:docMk/>
            <pc:sldMk cId="2464933030" sldId="355"/>
            <ac:picMk id="5" creationId="{2C626598-42B1-E6CB-20D3-C45C49BB8877}"/>
          </ac:picMkLst>
        </pc:picChg>
      </pc:sldChg>
      <pc:sldChg chg="addSp delSp modSp new mod modTransition">
        <pc:chgData name="Juelsrud, Ragnar" userId="b2746856-9e8e-49c7-a38b-ad248f358d64" providerId="ADAL" clId="{EE9FFB5F-51D4-43DB-B5DF-56B36797BD11}" dt="2024-04-17T11:39:58.278" v="2399" actId="207"/>
        <pc:sldMkLst>
          <pc:docMk/>
          <pc:sldMk cId="3340783915" sldId="356"/>
        </pc:sldMkLst>
        <pc:spChg chg="mod">
          <ac:chgData name="Juelsrud, Ragnar" userId="b2746856-9e8e-49c7-a38b-ad248f358d64" providerId="ADAL" clId="{EE9FFB5F-51D4-43DB-B5DF-56B36797BD11}" dt="2024-04-17T11:39:58.278" v="2399" actId="207"/>
          <ac:spMkLst>
            <pc:docMk/>
            <pc:sldMk cId="3340783915" sldId="356"/>
            <ac:spMk id="2" creationId="{45C96AF3-4BA2-58A8-3DB1-412D83954465}"/>
          </ac:spMkLst>
        </pc:spChg>
        <pc:spChg chg="del">
          <ac:chgData name="Juelsrud, Ragnar" userId="b2746856-9e8e-49c7-a38b-ad248f358d64" providerId="ADAL" clId="{EE9FFB5F-51D4-43DB-B5DF-56B36797BD11}" dt="2024-04-17T06:48:21.861" v="1600" actId="478"/>
          <ac:spMkLst>
            <pc:docMk/>
            <pc:sldMk cId="3340783915" sldId="356"/>
            <ac:spMk id="3" creationId="{329F0A28-8CB8-B8C9-4A0B-1A5DA4A09A68}"/>
          </ac:spMkLst>
        </pc:spChg>
        <pc:spChg chg="add del mod">
          <ac:chgData name="Juelsrud, Ragnar" userId="b2746856-9e8e-49c7-a38b-ad248f358d64" providerId="ADAL" clId="{EE9FFB5F-51D4-43DB-B5DF-56B36797BD11}" dt="2024-04-17T06:57:08.581" v="1903" actId="478"/>
          <ac:spMkLst>
            <pc:docMk/>
            <pc:sldMk cId="3340783915" sldId="356"/>
            <ac:spMk id="11" creationId="{32C7BD8F-D7DE-A338-C76B-8F919589AF04}"/>
          </ac:spMkLst>
        </pc:spChg>
        <pc:picChg chg="add del mod">
          <ac:chgData name="Juelsrud, Ragnar" userId="b2746856-9e8e-49c7-a38b-ad248f358d64" providerId="ADAL" clId="{EE9FFB5F-51D4-43DB-B5DF-56B36797BD11}" dt="2024-04-17T06:50:32.299" v="1614" actId="478"/>
          <ac:picMkLst>
            <pc:docMk/>
            <pc:sldMk cId="3340783915" sldId="356"/>
            <ac:picMk id="6" creationId="{6BE6BBE1-2819-7104-AFAF-0FDD9587A31A}"/>
          </ac:picMkLst>
        </pc:picChg>
        <pc:picChg chg="add del mod">
          <ac:chgData name="Juelsrud, Ragnar" userId="b2746856-9e8e-49c7-a38b-ad248f358d64" providerId="ADAL" clId="{EE9FFB5F-51D4-43DB-B5DF-56B36797BD11}" dt="2024-04-17T06:50:33.739" v="1615" actId="478"/>
          <ac:picMkLst>
            <pc:docMk/>
            <pc:sldMk cId="3340783915" sldId="356"/>
            <ac:picMk id="8" creationId="{DA68DBD2-2AE4-1DF0-E01B-B428325F3A3F}"/>
          </ac:picMkLst>
        </pc:picChg>
        <pc:picChg chg="add mod">
          <ac:chgData name="Juelsrud, Ragnar" userId="b2746856-9e8e-49c7-a38b-ad248f358d64" providerId="ADAL" clId="{EE9FFB5F-51D4-43DB-B5DF-56B36797BD11}" dt="2024-04-17T06:50:49.032" v="1617" actId="1076"/>
          <ac:picMkLst>
            <pc:docMk/>
            <pc:sldMk cId="3340783915" sldId="356"/>
            <ac:picMk id="10" creationId="{90BE73DC-AC0D-7C9C-FBB8-BC713F1FC76F}"/>
          </ac:picMkLst>
        </pc:picChg>
      </pc:sldChg>
      <pc:sldChg chg="modSp new mod modTransition modAnim">
        <pc:chgData name="Juelsrud, Ragnar" userId="b2746856-9e8e-49c7-a38b-ad248f358d64" providerId="ADAL" clId="{EE9FFB5F-51D4-43DB-B5DF-56B36797BD11}" dt="2024-04-17T11:40:07.280" v="2402" actId="207"/>
        <pc:sldMkLst>
          <pc:docMk/>
          <pc:sldMk cId="203128265" sldId="357"/>
        </pc:sldMkLst>
        <pc:spChg chg="mod">
          <ac:chgData name="Juelsrud, Ragnar" userId="b2746856-9e8e-49c7-a38b-ad248f358d64" providerId="ADAL" clId="{EE9FFB5F-51D4-43DB-B5DF-56B36797BD11}" dt="2024-04-17T11:40:07.280" v="2402" actId="207"/>
          <ac:spMkLst>
            <pc:docMk/>
            <pc:sldMk cId="203128265" sldId="357"/>
            <ac:spMk id="2" creationId="{4A86D29D-4B13-43BC-4198-0A289CEC23F0}"/>
          </ac:spMkLst>
        </pc:spChg>
        <pc:spChg chg="mod">
          <ac:chgData name="Juelsrud, Ragnar" userId="b2746856-9e8e-49c7-a38b-ad248f358d64" providerId="ADAL" clId="{EE9FFB5F-51D4-43DB-B5DF-56B36797BD11}" dt="2024-04-17T06:57:48.688" v="1948" actId="20577"/>
          <ac:spMkLst>
            <pc:docMk/>
            <pc:sldMk cId="203128265" sldId="357"/>
            <ac:spMk id="3" creationId="{29EE7273-5782-0DA4-0327-5578BC4D9062}"/>
          </ac:spMkLst>
        </pc:spChg>
      </pc:sldChg>
      <pc:sldChg chg="addSp delSp modSp new mod modTransition modAnim">
        <pc:chgData name="Juelsrud, Ragnar" userId="b2746856-9e8e-49c7-a38b-ad248f358d64" providerId="ADAL" clId="{EE9FFB5F-51D4-43DB-B5DF-56B36797BD11}" dt="2024-04-17T11:39:52.162" v="2397" actId="207"/>
        <pc:sldMkLst>
          <pc:docMk/>
          <pc:sldMk cId="1275969486" sldId="358"/>
        </pc:sldMkLst>
        <pc:spChg chg="mod">
          <ac:chgData name="Juelsrud, Ragnar" userId="b2746856-9e8e-49c7-a38b-ad248f358d64" providerId="ADAL" clId="{EE9FFB5F-51D4-43DB-B5DF-56B36797BD11}" dt="2024-04-17T11:39:52.162" v="2397" actId="207"/>
          <ac:spMkLst>
            <pc:docMk/>
            <pc:sldMk cId="1275969486" sldId="358"/>
            <ac:spMk id="2" creationId="{84928480-FEA8-A9BA-E13C-E764B9EC4371}"/>
          </ac:spMkLst>
        </pc:spChg>
        <pc:spChg chg="del">
          <ac:chgData name="Juelsrud, Ragnar" userId="b2746856-9e8e-49c7-a38b-ad248f358d64" providerId="ADAL" clId="{EE9FFB5F-51D4-43DB-B5DF-56B36797BD11}" dt="2024-04-17T07:48:05.065" v="2114" actId="478"/>
          <ac:spMkLst>
            <pc:docMk/>
            <pc:sldMk cId="1275969486" sldId="358"/>
            <ac:spMk id="3" creationId="{D3CD8A16-5795-729A-4ED6-93C7C034C0CE}"/>
          </ac:spMkLst>
        </pc:spChg>
        <pc:picChg chg="add mod">
          <ac:chgData name="Juelsrud, Ragnar" userId="b2746856-9e8e-49c7-a38b-ad248f358d64" providerId="ADAL" clId="{EE9FFB5F-51D4-43DB-B5DF-56B36797BD11}" dt="2024-04-17T07:50:03.897" v="2123" actId="1076"/>
          <ac:picMkLst>
            <pc:docMk/>
            <pc:sldMk cId="1275969486" sldId="358"/>
            <ac:picMk id="6" creationId="{9D2CE999-A61B-1DAE-8255-A21BA31E370B}"/>
          </ac:picMkLst>
        </pc:picChg>
        <pc:picChg chg="add mod">
          <ac:chgData name="Juelsrud, Ragnar" userId="b2746856-9e8e-49c7-a38b-ad248f358d64" providerId="ADAL" clId="{EE9FFB5F-51D4-43DB-B5DF-56B36797BD11}" dt="2024-04-17T07:50:07.768" v="2124" actId="1076"/>
          <ac:picMkLst>
            <pc:docMk/>
            <pc:sldMk cId="1275969486" sldId="358"/>
            <ac:picMk id="1026" creationId="{EBB88E3A-CF5B-A3E6-18DD-FBA7F87CB537}"/>
          </ac:picMkLst>
        </pc:picChg>
      </pc:sldChg>
      <pc:sldChg chg="addSp delSp modSp new mod modAnim">
        <pc:chgData name="Juelsrud, Ragnar" userId="b2746856-9e8e-49c7-a38b-ad248f358d64" providerId="ADAL" clId="{EE9FFB5F-51D4-43DB-B5DF-56B36797BD11}" dt="2024-04-17T11:39:41.069" v="2393" actId="207"/>
        <pc:sldMkLst>
          <pc:docMk/>
          <pc:sldMk cId="3087807346" sldId="359"/>
        </pc:sldMkLst>
        <pc:spChg chg="mod">
          <ac:chgData name="Juelsrud, Ragnar" userId="b2746856-9e8e-49c7-a38b-ad248f358d64" providerId="ADAL" clId="{EE9FFB5F-51D4-43DB-B5DF-56B36797BD11}" dt="2024-04-17T11:39:41.069" v="2393" actId="207"/>
          <ac:spMkLst>
            <pc:docMk/>
            <pc:sldMk cId="3087807346" sldId="359"/>
            <ac:spMk id="2" creationId="{D3566F70-53FE-8337-2018-61B61A4E99B4}"/>
          </ac:spMkLst>
        </pc:spChg>
        <pc:spChg chg="del">
          <ac:chgData name="Juelsrud, Ragnar" userId="b2746856-9e8e-49c7-a38b-ad248f358d64" providerId="ADAL" clId="{EE9FFB5F-51D4-43DB-B5DF-56B36797BD11}" dt="2024-04-17T07:53:56.317" v="2173" actId="478"/>
          <ac:spMkLst>
            <pc:docMk/>
            <pc:sldMk cId="3087807346" sldId="359"/>
            <ac:spMk id="3" creationId="{0CC5207E-98C1-0A1D-0915-58B70B6516E8}"/>
          </ac:spMkLst>
        </pc:spChg>
        <pc:picChg chg="add mod">
          <ac:chgData name="Juelsrud, Ragnar" userId="b2746856-9e8e-49c7-a38b-ad248f358d64" providerId="ADAL" clId="{EE9FFB5F-51D4-43DB-B5DF-56B36797BD11}" dt="2024-04-17T07:54:31.352" v="2185" actId="14100"/>
          <ac:picMkLst>
            <pc:docMk/>
            <pc:sldMk cId="3087807346" sldId="359"/>
            <ac:picMk id="2050" creationId="{626B6F44-7257-9537-8DEF-7302A89E8497}"/>
          </ac:picMkLst>
        </pc:picChg>
        <pc:picChg chg="add mod">
          <ac:chgData name="Juelsrud, Ragnar" userId="b2746856-9e8e-49c7-a38b-ad248f358d64" providerId="ADAL" clId="{EE9FFB5F-51D4-43DB-B5DF-56B36797BD11}" dt="2024-04-17T07:54:31.352" v="2185" actId="14100"/>
          <ac:picMkLst>
            <pc:docMk/>
            <pc:sldMk cId="3087807346" sldId="359"/>
            <ac:picMk id="2052" creationId="{09EFF2D0-3B52-11C3-B483-3A0919853B70}"/>
          </ac:picMkLst>
        </pc:picChg>
        <pc:picChg chg="add mod">
          <ac:chgData name="Juelsrud, Ragnar" userId="b2746856-9e8e-49c7-a38b-ad248f358d64" providerId="ADAL" clId="{EE9FFB5F-51D4-43DB-B5DF-56B36797BD11}" dt="2024-04-17T07:54:44.055" v="2191" actId="1076"/>
          <ac:picMkLst>
            <pc:docMk/>
            <pc:sldMk cId="3087807346" sldId="359"/>
            <ac:picMk id="2054" creationId="{5B757503-654F-5DD9-5AE0-CA6DB8024FBC}"/>
          </ac:picMkLst>
        </pc:picChg>
      </pc:sldChg>
      <pc:sldChg chg="del">
        <pc:chgData name="Juelsrud, Ragnar" userId="b2746856-9e8e-49c7-a38b-ad248f358d64" providerId="ADAL" clId="{EE9FFB5F-51D4-43DB-B5DF-56B36797BD11}" dt="2024-04-16T21:08:18.876" v="0" actId="47"/>
        <pc:sldMkLst>
          <pc:docMk/>
          <pc:sldMk cId="3749769583" sldId="422"/>
        </pc:sldMkLst>
      </pc:sldChg>
      <pc:sldChg chg="del">
        <pc:chgData name="Juelsrud, Ragnar" userId="b2746856-9e8e-49c7-a38b-ad248f358d64" providerId="ADAL" clId="{EE9FFB5F-51D4-43DB-B5DF-56B36797BD11}" dt="2024-04-16T21:08:18.876" v="0" actId="47"/>
        <pc:sldMkLst>
          <pc:docMk/>
          <pc:sldMk cId="822924404" sldId="430"/>
        </pc:sldMkLst>
      </pc:sldChg>
      <pc:sldChg chg="del">
        <pc:chgData name="Juelsrud, Ragnar" userId="b2746856-9e8e-49c7-a38b-ad248f358d64" providerId="ADAL" clId="{EE9FFB5F-51D4-43DB-B5DF-56B36797BD11}" dt="2024-04-16T21:08:18.876" v="0" actId="47"/>
        <pc:sldMkLst>
          <pc:docMk/>
          <pc:sldMk cId="4095974115" sldId="448"/>
        </pc:sldMkLst>
      </pc:sldChg>
      <pc:sldChg chg="del">
        <pc:chgData name="Juelsrud, Ragnar" userId="b2746856-9e8e-49c7-a38b-ad248f358d64" providerId="ADAL" clId="{EE9FFB5F-51D4-43DB-B5DF-56B36797BD11}" dt="2024-04-16T21:08:18.876" v="0" actId="47"/>
        <pc:sldMkLst>
          <pc:docMk/>
          <pc:sldMk cId="2525208646" sldId="449"/>
        </pc:sldMkLst>
      </pc:sldChg>
      <pc:sldChg chg="del">
        <pc:chgData name="Juelsrud, Ragnar" userId="b2746856-9e8e-49c7-a38b-ad248f358d64" providerId="ADAL" clId="{EE9FFB5F-51D4-43DB-B5DF-56B36797BD11}" dt="2024-04-16T21:08:18.876" v="0" actId="47"/>
        <pc:sldMkLst>
          <pc:docMk/>
          <pc:sldMk cId="2878434055" sldId="454"/>
        </pc:sldMkLst>
      </pc:sldChg>
      <pc:sldChg chg="del">
        <pc:chgData name="Juelsrud, Ragnar" userId="b2746856-9e8e-49c7-a38b-ad248f358d64" providerId="ADAL" clId="{EE9FFB5F-51D4-43DB-B5DF-56B36797BD11}" dt="2024-04-16T21:08:18.876" v="0" actId="47"/>
        <pc:sldMkLst>
          <pc:docMk/>
          <pc:sldMk cId="673462240" sldId="456"/>
        </pc:sldMkLst>
      </pc:sldChg>
      <pc:sldMasterChg chg="setBg delSldLayout modSldLayout">
        <pc:chgData name="Juelsrud, Ragnar" userId="b2746856-9e8e-49c7-a38b-ad248f358d64" providerId="ADAL" clId="{EE9FFB5F-51D4-43DB-B5DF-56B36797BD11}" dt="2024-04-17T06:54:06.595" v="1774"/>
        <pc:sldMasterMkLst>
          <pc:docMk/>
          <pc:sldMasterMk cId="920582938" sldId="2147483648"/>
        </pc:sldMasterMkLst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3886335929" sldId="2147483649"/>
          </pc:sldLayoutMkLst>
        </pc:sldLayoutChg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3841945495" sldId="2147483650"/>
          </pc:sldLayoutMkLst>
        </pc:sldLayoutChg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4003357132" sldId="2147483651"/>
          </pc:sldLayoutMkLst>
        </pc:sldLayoutChg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46024747" sldId="2147483652"/>
          </pc:sldLayoutMkLst>
        </pc:sldLayoutChg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656511650" sldId="2147483653"/>
          </pc:sldLayoutMkLst>
        </pc:sldLayoutChg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1676455756" sldId="2147483654"/>
          </pc:sldLayoutMkLst>
        </pc:sldLayoutChg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271448619" sldId="2147483655"/>
          </pc:sldLayoutMkLst>
        </pc:sldLayoutChg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701169206" sldId="2147483656"/>
          </pc:sldLayoutMkLst>
        </pc:sldLayoutChg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1872975525" sldId="2147483657"/>
          </pc:sldLayoutMkLst>
        </pc:sldLayoutChg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2949824726" sldId="2147483658"/>
          </pc:sldLayoutMkLst>
        </pc:sldLayoutChg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560459964" sldId="2147483659"/>
          </pc:sldLayoutMkLst>
        </pc:sldLayoutChg>
        <pc:sldLayoutChg chg="setBg">
          <pc:chgData name="Juelsrud, Ragnar" userId="b2746856-9e8e-49c7-a38b-ad248f358d64" providerId="ADAL" clId="{EE9FFB5F-51D4-43DB-B5DF-56B36797BD11}" dt="2024-04-17T06:54:06.595" v="1774"/>
          <pc:sldLayoutMkLst>
            <pc:docMk/>
            <pc:sldMasterMk cId="920582938" sldId="2147483648"/>
            <pc:sldLayoutMk cId="4135234525" sldId="2147483660"/>
          </pc:sldLayoutMkLst>
        </pc:sldLayoutChg>
        <pc:sldLayoutChg chg="del">
          <pc:chgData name="Juelsrud, Ragnar" userId="b2746856-9e8e-49c7-a38b-ad248f358d64" providerId="ADAL" clId="{EE9FFB5F-51D4-43DB-B5DF-56B36797BD11}" dt="2024-04-16T21:08:18.876" v="0" actId="47"/>
          <pc:sldLayoutMkLst>
            <pc:docMk/>
            <pc:sldMasterMk cId="920582938" sldId="2147483648"/>
            <pc:sldLayoutMk cId="1174518775" sldId="2147483661"/>
          </pc:sldLayoutMkLst>
        </pc:sldLayoutChg>
        <pc:sldLayoutChg chg="del">
          <pc:chgData name="Juelsrud, Ragnar" userId="b2746856-9e8e-49c7-a38b-ad248f358d64" providerId="ADAL" clId="{EE9FFB5F-51D4-43DB-B5DF-56B36797BD11}" dt="2024-04-16T21:08:18.876" v="0" actId="47"/>
          <pc:sldLayoutMkLst>
            <pc:docMk/>
            <pc:sldMasterMk cId="920582938" sldId="2147483648"/>
            <pc:sldLayoutMk cId="693221200" sldId="2147483662"/>
          </pc:sldLayoutMkLst>
        </pc:sldLayoutChg>
        <pc:sldLayoutChg chg="del">
          <pc:chgData name="Juelsrud, Ragnar" userId="b2746856-9e8e-49c7-a38b-ad248f358d64" providerId="ADAL" clId="{EE9FFB5F-51D4-43DB-B5DF-56B36797BD11}" dt="2024-04-16T21:08:18.876" v="0" actId="47"/>
          <pc:sldLayoutMkLst>
            <pc:docMk/>
            <pc:sldMasterMk cId="920582938" sldId="2147483648"/>
            <pc:sldLayoutMk cId="344563918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6B656-3177-436F-9DDA-D24C32E253ED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7CC9E-F40E-4BE2-8520-17854E3D0E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981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E9703-E6A0-453B-B428-18624FF2EBF5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009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7CC9E-F40E-4BE2-8520-17854E3D0E5C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78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3BE3-311A-F527-CB3A-49CDC32B7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0C585-0ABC-1DA3-E1A4-B0A16C51D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A16CA-E783-9F7C-8E91-DF84633F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990A-ECA0-7CC5-FCDC-338A3416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1527D-6AA6-6B01-1C04-BDC75831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63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51D7-D128-E498-83AB-4D71B970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9A9A1-F2CD-CBCE-6058-4707E65F8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7CB07-C3D6-3DAF-0D80-83378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591F-BEAB-B9FF-B4C4-8609A91B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64DB-178C-DEC5-EA56-670D83E6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982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CC888-EED5-5FA3-140D-66F8BA4F9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713B3-A844-0E02-5D3B-5BEDE188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39D1-539C-E573-495D-FB2E363F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AE25-8DDC-401E-AD94-46B3B4F1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1941-DBA5-1817-3F91-7DECDAB5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0459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tekst m kule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888013D-8A7F-4144-91AB-6A8A2DA242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6050" y="337323"/>
            <a:ext cx="9287886" cy="4616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legge til tekst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32EDB6F-C53B-482A-896F-9E5FC4B40B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6050" y="2028824"/>
            <a:ext cx="10607675" cy="44577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/>
              <a:t>Klikk for å legge til tekst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2E4DD28-14A3-304B-2879-F7F7E6C5D2D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nb-NO"/>
              <a:t>Klikk for å legge til tekst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8FA21E3-3FCB-160F-B9EA-CED04D858CF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nb-NO"/>
              <a:t>Klikk for å legge til tekst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11C3719-2F7A-25C2-7D2D-F1ED29BB1CF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nb-NO"/>
              <a:t>Klikk for å legge til tekst</a:t>
            </a:r>
          </a:p>
        </p:txBody>
      </p:sp>
      <p:sp>
        <p:nvSpPr>
          <p:cNvPr id="3" name="Tittel 1">
            <a:extLst>
              <a:ext uri="{FF2B5EF4-FFF2-40B4-BE49-F238E27FC236}">
                <a16:creationId xmlns:a16="http://schemas.microsoft.com/office/drawing/2014/main" id="{C3DEACBB-3D35-4332-B41D-3FCC28320D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50" y="829945"/>
            <a:ext cx="9287886" cy="793115"/>
          </a:xfrm>
        </p:spPr>
        <p:txBody>
          <a:bodyPr/>
          <a:lstStyle>
            <a:lvl1pPr>
              <a:defRPr sz="2500"/>
            </a:lvl1pPr>
          </a:lstStyle>
          <a:p>
            <a:r>
              <a:rPr lang="nb-NO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4135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57BC-3FEC-843E-8C34-1FD0173D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806C-6BE8-124D-AD66-94A88321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1282-8BCB-CD2D-B174-CEDA0E8A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C1FB-F17A-1916-29F3-12C72C98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61D93-C73D-0D21-57C4-3AA95077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194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BC3-DAE1-DDF7-34D9-BC872ECB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E044-F0C5-0889-748D-4A411D1E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208DA-40EE-45BD-2841-D549A298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D4A6-07E3-0E33-2A1B-8C9EA62E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1E00-783F-C59E-3960-0188AFB5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335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B15D-F863-5978-0526-F8E4D571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C8ED-FC4B-6062-B853-9EE958232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82701-7F92-B7D2-2F7F-D3A7F52B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71EFC-FAF2-5549-4394-4DD51210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8DF9C-70F2-FCC8-6B1A-D940A229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8FAEA-6DAA-0AAE-1671-59420812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02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FEA0-B022-BD1F-B1CF-47445486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5285-07F6-908D-68CC-DE0AD496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DA94C-A72C-1A2C-04BB-071A742D7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98C64-141C-476D-B288-5DF718E06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481C5-78FD-F727-9963-61C9D9EF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D22AF-3143-E969-24E4-9B83FA5E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12C06-8F1C-B8EB-0972-8705A04F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C4283-B2F3-E1BB-3EAD-F4EEF7F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65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0BD5-0701-C10F-0549-47F0344C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14400-23A3-9487-0A7B-30365768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EEAE8-697A-7C75-4FB6-CFA52E28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A8A29-DC3A-8E28-D1B5-899DC8CC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645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B80BF-3526-4CC7-2FAE-E23BBE08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643B4-5196-C421-20BC-9A83889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58AB-1252-BE62-E61C-1DD9EFB8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44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4AEC-B718-F2CF-E91A-60A0638E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F488-DF88-B6CB-3C3D-4F59B7AD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D93D6-F220-F3EF-14D5-478698F75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FC00-D8DB-0C85-F6E5-1D11CA8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25A15-98E1-890C-F2FB-D5812187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CE903-50F9-50AD-D7EF-9CB05CBC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116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BC59-FE31-938E-5D51-C58D9532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63516-7048-62E1-61AC-AA5FB23DB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C6CF9-10A1-9ADA-4D14-5F641EEF3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9BA6-C0B4-F6DF-AF96-FE971160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25B9-16A5-EA83-3A1F-95DD5065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F7914-ED69-26CD-55D4-97AC79CC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29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AEEA5-5DBE-B638-EC51-FC013BF3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9F9B-E910-B242-D015-D463B827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5C63-B5C8-8CBE-0CD6-7C40369FB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A8D0A-AAE5-41BA-99AA-DDD3F5885F89}" type="datetimeFigureOut">
              <a:rPr lang="nb-NO" smtClean="0"/>
              <a:t>17.04.2024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1532-D535-AACC-0B98-E8088531D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D0A55-9E4F-E520-9442-E1997DFD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8C31-5637-4F9E-AA22-68778D9A45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058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D9706-0757-3A02-E21A-CD9823434B9B}"/>
              </a:ext>
            </a:extLst>
          </p:cNvPr>
          <p:cNvSpPr txBox="1"/>
          <p:nvPr/>
        </p:nvSpPr>
        <p:spPr>
          <a:xfrm>
            <a:off x="1066814" y="1678839"/>
            <a:ext cx="1171093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000" b="1" dirty="0" err="1"/>
              <a:t>Generating</a:t>
            </a:r>
            <a:r>
              <a:rPr lang="nb-NO" sz="7000" b="1" dirty="0"/>
              <a:t> data from </a:t>
            </a:r>
            <a:r>
              <a:rPr lang="nb-NO" sz="7000" b="1" dirty="0" err="1"/>
              <a:t>text</a:t>
            </a:r>
            <a:endParaRPr lang="nb-NO" sz="7000" b="1" dirty="0"/>
          </a:p>
          <a:p>
            <a:endParaRPr lang="nb-NO" sz="7000" b="1" dirty="0"/>
          </a:p>
          <a:p>
            <a:r>
              <a:rPr lang="nb-NO" sz="2400" dirty="0"/>
              <a:t>Data Science </a:t>
            </a:r>
            <a:r>
              <a:rPr lang="nb-NO" sz="2400" dirty="0" err="1"/>
              <a:t>Bubble</a:t>
            </a:r>
            <a:r>
              <a:rPr lang="nb-NO" sz="2400" dirty="0"/>
              <a:t> 17/4/2024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84554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AF743-F9FC-FB94-D5FF-517D039C4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Estimated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latent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topics</a:t>
            </a:r>
            <a:endParaRPr lang="nb-N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080F44-FA51-A792-F4E7-8329A901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0095D-5D21-1311-8554-6172FA9A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38" y="2212466"/>
            <a:ext cx="10309723" cy="343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936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D3B4C3-13F0-B1F4-A7DF-E76E6B379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Evolution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topics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over time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47B813-D36C-E786-4A35-0265F6A3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C626598-42B1-E6CB-20D3-C45C49BB8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19" y="929957"/>
            <a:ext cx="9410700" cy="59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93303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86D29D-4B13-43BC-4198-0A289CEC2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Notebook to be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E7273-5782-0DA4-0327-5578BC4D90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b-NO" dirty="0"/>
              <a:t>Python </a:t>
            </a:r>
            <a:r>
              <a:rPr lang="nb-NO" dirty="0" err="1"/>
              <a:t>notebook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links</a:t>
            </a:r>
          </a:p>
          <a:p>
            <a:r>
              <a:rPr lang="nb-NO" strike="sngStrike" dirty="0" err="1"/>
              <a:t>ChatGPT</a:t>
            </a:r>
            <a:r>
              <a:rPr lang="nb-NO" dirty="0"/>
              <a:t> </a:t>
            </a:r>
            <a:r>
              <a:rPr lang="nb-NO" dirty="0" err="1"/>
              <a:t>Copilot</a:t>
            </a:r>
            <a:r>
              <a:rPr lang="nb-NO" dirty="0"/>
              <a:t> + Ragnar= 2 </a:t>
            </a:r>
            <a:r>
              <a:rPr lang="nb-NO" dirty="0" err="1"/>
              <a:t>hours</a:t>
            </a:r>
            <a:r>
              <a:rPr lang="nb-NO" dirty="0"/>
              <a:t>. </a:t>
            </a:r>
            <a:r>
              <a:rPr lang="nb-NO" i="1" dirty="0" err="1"/>
              <a:t>Really</a:t>
            </a:r>
            <a:r>
              <a:rPr lang="nb-NO" i="1" dirty="0"/>
              <a:t> simple.</a:t>
            </a: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4B960C-486D-58DF-E3BE-1D8DF970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1282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F79C93-DF76-C195-FE40-E5229C236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Opportunity</a:t>
            </a:r>
            <a:endParaRPr lang="nb-N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EA748-C06F-E6EC-0308-411DB9C651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b-NO" dirty="0"/>
              <a:t>Lots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in </a:t>
            </a:r>
            <a:r>
              <a:rPr lang="nb-NO" dirty="0" err="1"/>
              <a:t>text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r>
              <a:rPr lang="nb-NO" b="1" dirty="0"/>
              <a:t>Challenge</a:t>
            </a:r>
            <a:r>
              <a:rPr lang="nb-NO" dirty="0"/>
              <a:t>: </a:t>
            </a:r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lots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it and it is </a:t>
            </a:r>
            <a:r>
              <a:rPr lang="nb-NO" dirty="0" err="1"/>
              <a:t>high-dimensional</a:t>
            </a:r>
            <a:endParaRPr lang="nb-NO" dirty="0"/>
          </a:p>
          <a:p>
            <a:endParaRPr lang="nb-NO" dirty="0"/>
          </a:p>
          <a:p>
            <a:r>
              <a:rPr lang="nb-NO" b="1" dirty="0"/>
              <a:t>Solution</a:t>
            </a:r>
            <a:r>
              <a:rPr lang="nb-NO" dirty="0"/>
              <a:t>: Latent </a:t>
            </a:r>
            <a:r>
              <a:rPr lang="nb-NO" dirty="0" err="1"/>
              <a:t>Dirichlet</a:t>
            </a:r>
            <a:r>
              <a:rPr lang="nb-NO" dirty="0"/>
              <a:t> </a:t>
            </a:r>
            <a:r>
              <a:rPr lang="nb-NO" dirty="0" err="1"/>
              <a:t>Allocation</a:t>
            </a:r>
            <a:r>
              <a:rPr lang="nb-NO" dirty="0"/>
              <a:t> (LDA)</a:t>
            </a:r>
          </a:p>
          <a:p>
            <a:endParaRPr lang="nb-NO" dirty="0"/>
          </a:p>
          <a:p>
            <a:r>
              <a:rPr lang="nb-NO" b="1" dirty="0" err="1"/>
              <a:t>Today</a:t>
            </a:r>
            <a:r>
              <a:rPr lang="nb-NO" b="1" dirty="0"/>
              <a:t>: </a:t>
            </a:r>
            <a:r>
              <a:rPr lang="nb-NO" dirty="0"/>
              <a:t>Simple </a:t>
            </a:r>
            <a:r>
              <a:rPr lang="nb-NO" dirty="0" err="1"/>
              <a:t>application</a:t>
            </a:r>
            <a:r>
              <a:rPr lang="nb-NO" dirty="0"/>
              <a:t> to </a:t>
            </a:r>
            <a:r>
              <a:rPr lang="nb-NO" dirty="0" err="1"/>
              <a:t>central</a:t>
            </a:r>
            <a:r>
              <a:rPr lang="nb-NO" dirty="0"/>
              <a:t> bank </a:t>
            </a:r>
            <a:r>
              <a:rPr lang="nb-NO" dirty="0" err="1"/>
              <a:t>speeches</a:t>
            </a:r>
            <a:endParaRPr lang="nb-NO" dirty="0"/>
          </a:p>
          <a:p>
            <a:pPr lvl="1"/>
            <a:r>
              <a:rPr lang="nb-NO" dirty="0" err="1"/>
              <a:t>What</a:t>
            </a:r>
            <a:r>
              <a:rPr lang="nb-NO" dirty="0"/>
              <a:t> do </a:t>
            </a:r>
            <a:r>
              <a:rPr lang="nb-NO" dirty="0" err="1"/>
              <a:t>central</a:t>
            </a:r>
            <a:r>
              <a:rPr lang="nb-NO" dirty="0"/>
              <a:t> bankers talk </a:t>
            </a:r>
            <a:r>
              <a:rPr lang="nb-NO" dirty="0" err="1"/>
              <a:t>about</a:t>
            </a:r>
            <a:r>
              <a:rPr lang="nb-NO" dirty="0"/>
              <a:t>? </a:t>
            </a:r>
          </a:p>
          <a:p>
            <a:pPr lvl="1"/>
            <a:r>
              <a:rPr lang="nb-NO" dirty="0"/>
              <a:t>How has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changed</a:t>
            </a:r>
            <a:r>
              <a:rPr lang="nb-NO" dirty="0"/>
              <a:t> over time?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FFAE96-7D51-C826-1BA9-89143ADD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391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566F70-53FE-8337-2018-61B61A4E9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LDA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origins</a:t>
            </a:r>
            <a:endParaRPr lang="nb-N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E35DA3-4DF9-EF8E-B0F5-8672600D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2050" name="Picture 2" descr="Peter Gustav Lejeune Dirichlet - Wikipedia">
            <a:extLst>
              <a:ext uri="{FF2B5EF4-FFF2-40B4-BE49-F238E27FC236}">
                <a16:creationId xmlns:a16="http://schemas.microsoft.com/office/drawing/2014/main" id="{626B6F44-7257-9537-8DEF-7302A89E8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93" y="2477969"/>
            <a:ext cx="3383474" cy="373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drew Ng | Stanford HAI">
            <a:extLst>
              <a:ext uri="{FF2B5EF4-FFF2-40B4-BE49-F238E27FC236}">
                <a16:creationId xmlns:a16="http://schemas.microsoft.com/office/drawing/2014/main" id="{5B757503-654F-5DD9-5AE0-CA6DB8024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73" y="2150395"/>
            <a:ext cx="3734766" cy="373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9086F9-271C-CEEE-B366-7E94CA4F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50" y="337323"/>
            <a:ext cx="8526950" cy="441413"/>
          </a:xfrm>
        </p:spPr>
        <p:txBody>
          <a:bodyPr>
            <a:normAutofit fontScale="92500" lnSpcReduction="10000"/>
          </a:bodyPr>
          <a:lstStyle/>
          <a:p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LDA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how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speech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generated</a:t>
            </a:r>
            <a:endParaRPr lang="nb-N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D004-BB92-B1DB-0D50-8E3469D44B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CBF1F5-D70F-338D-361F-54F546E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EE4E29-DCD4-31C1-B6D5-AA3D87D6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74" y="672451"/>
            <a:ext cx="9915181" cy="520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8335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55280-0599-1A06-B514-F75D9EB77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Estimate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LDA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central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bank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speech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from BIS (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gingado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2107-1B5C-8808-E0E5-ADFD39EFBB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E66C0-ECA5-ED1B-6A87-358618B5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CA84B-7174-1E08-363E-40C1174D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378"/>
            <a:ext cx="12192000" cy="60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7777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2274E5-FE34-36B1-5653-9C0914329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</a:t>
            </a:r>
            <a:endParaRPr lang="nb-N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E496-04E2-3586-444E-026A91E2EE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B4E126-8315-15A0-E163-CC9E0126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5FE10-1B72-D5C1-9E57-1105C4C9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138"/>
            <a:ext cx="12192000" cy="550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917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928480-FEA8-A9BA-E13C-E764B9EC4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Bag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words</a:t>
            </a:r>
            <a:endParaRPr lang="nb-N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EA5533-A8E0-1BEB-6756-837A4D1E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CE999-A61B-1DAE-8255-A21BA31E3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9" y="1623060"/>
            <a:ext cx="8912108" cy="793115"/>
          </a:xfrm>
          <a:prstGeom prst="rect">
            <a:avLst/>
          </a:prstGeom>
        </p:spPr>
      </p:pic>
      <p:pic>
        <p:nvPicPr>
          <p:cNvPr id="1026" name="Picture 2" descr="NLP: Bag of Words. The Bag of Words (BoW) model is a… | by Rahul S | Medium">
            <a:extLst>
              <a:ext uri="{FF2B5EF4-FFF2-40B4-BE49-F238E27FC236}">
                <a16:creationId xmlns:a16="http://schemas.microsoft.com/office/drawing/2014/main" id="{EBB88E3A-CF5B-A3E6-18DD-FBA7F87C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76" y="2770548"/>
            <a:ext cx="62960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69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83E457-C115-126E-ED27-620CF258F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Estimation</a:t>
            </a:r>
            <a:endParaRPr lang="nb-N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ADAF0D-5AEC-FB43-3D2C-DFD675892497}"/>
                  </a:ext>
                </a:extLst>
              </p:cNvPr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396050" y="1288973"/>
                <a:ext cx="10607675" cy="5569027"/>
              </a:xfrm>
            </p:spPr>
            <p:txBody>
              <a:bodyPr>
                <a:normAutofit/>
              </a:bodyPr>
              <a:lstStyle/>
              <a:p>
                <a:r>
                  <a:rPr lang="nb-NO" dirty="0"/>
                  <a:t>At a </a:t>
                </a:r>
                <a:r>
                  <a:rPr lang="nb-NO" dirty="0" err="1"/>
                  <a:t>high-level</a:t>
                </a:r>
                <a:r>
                  <a:rPr lang="nb-NO" dirty="0"/>
                  <a:t>, </a:t>
                </a:r>
                <a:r>
                  <a:rPr lang="nb-NO" dirty="0" err="1"/>
                  <a:t>the</a:t>
                </a:r>
                <a:r>
                  <a:rPr lang="nb-NO" dirty="0"/>
                  <a:t> LDA </a:t>
                </a:r>
                <a:r>
                  <a:rPr lang="nb-NO" dirty="0" err="1"/>
                  <a:t>assumes</a:t>
                </a:r>
                <a:r>
                  <a:rPr lang="nb-NO" dirty="0"/>
                  <a:t> </a:t>
                </a:r>
                <a:r>
                  <a:rPr lang="nb-NO" dirty="0" err="1"/>
                  <a:t>that</a:t>
                </a:r>
                <a:r>
                  <a:rPr lang="nb-NO" dirty="0"/>
                  <a:t> </a:t>
                </a:r>
                <a:r>
                  <a:rPr lang="nb-NO" dirty="0" err="1"/>
                  <a:t>text</a:t>
                </a:r>
                <a:r>
                  <a:rPr lang="nb-NO" dirty="0"/>
                  <a:t> in a </a:t>
                </a:r>
                <a:r>
                  <a:rPr lang="nb-NO" dirty="0" err="1"/>
                  <a:t>document</a:t>
                </a:r>
                <a:r>
                  <a:rPr lang="nb-NO" dirty="0"/>
                  <a:t> is </a:t>
                </a:r>
                <a:r>
                  <a:rPr lang="nb-NO" dirty="0" err="1"/>
                  <a:t>generated</a:t>
                </a:r>
                <a:r>
                  <a:rPr lang="nb-NO" dirty="0"/>
                  <a:t> as </a:t>
                </a:r>
                <a:r>
                  <a:rPr lang="nb-NO" dirty="0" err="1"/>
                  <a:t>follows</a:t>
                </a:r>
                <a:r>
                  <a:rPr lang="nb-NO" dirty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nb-NO" dirty="0" err="1"/>
                  <a:t>Pick</a:t>
                </a:r>
                <a:r>
                  <a:rPr lang="nb-NO" dirty="0"/>
                  <a:t> a </a:t>
                </a:r>
                <a:r>
                  <a:rPr lang="nb-NO" dirty="0" err="1"/>
                  <a:t>topic</a:t>
                </a:r>
                <a:r>
                  <a:rPr lang="nb-NO" dirty="0"/>
                  <a:t> </a:t>
                </a:r>
                <a:r>
                  <a:rPr lang="nb-NO" dirty="0" err="1"/>
                  <a:t>distribution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document</a:t>
                </a:r>
                <a:endParaRPr lang="nb-NO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nb-NO" dirty="0"/>
                  <a:t>For </a:t>
                </a:r>
                <a:r>
                  <a:rPr lang="nb-NO" dirty="0" err="1"/>
                  <a:t>each</a:t>
                </a:r>
                <a:r>
                  <a:rPr lang="nb-NO" dirty="0"/>
                  <a:t> </a:t>
                </a:r>
                <a:r>
                  <a:rPr lang="nb-NO" dirty="0" err="1"/>
                  <a:t>word</a:t>
                </a:r>
                <a:r>
                  <a:rPr lang="nb-NO" dirty="0"/>
                  <a:t> </a:t>
                </a:r>
                <a:r>
                  <a:rPr lang="nb-NO" dirty="0" err="1"/>
                  <a:t>position</a:t>
                </a:r>
                <a:r>
                  <a:rPr lang="nb-NO" dirty="0"/>
                  <a:t>, </a:t>
                </a:r>
                <a:r>
                  <a:rPr lang="nb-NO" dirty="0" err="1"/>
                  <a:t>draw</a:t>
                </a:r>
                <a:r>
                  <a:rPr lang="nb-NO" dirty="0"/>
                  <a:t> a </a:t>
                </a:r>
                <a:r>
                  <a:rPr lang="nb-NO" dirty="0" err="1"/>
                  <a:t>topic</a:t>
                </a:r>
                <a:r>
                  <a:rPr lang="nb-NO" dirty="0"/>
                  <a:t>. Given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drawn</a:t>
                </a:r>
                <a:r>
                  <a:rPr lang="nb-NO" dirty="0"/>
                  <a:t> </a:t>
                </a:r>
                <a:r>
                  <a:rPr lang="nb-NO" dirty="0" err="1"/>
                  <a:t>topic</a:t>
                </a:r>
                <a:r>
                  <a:rPr lang="nb-NO" dirty="0"/>
                  <a:t>, </a:t>
                </a:r>
                <a:r>
                  <a:rPr lang="nb-NO" dirty="0" err="1"/>
                  <a:t>draw</a:t>
                </a:r>
                <a:r>
                  <a:rPr lang="nb-NO" dirty="0"/>
                  <a:t> a </a:t>
                </a:r>
                <a:r>
                  <a:rPr lang="nb-NO" dirty="0" err="1"/>
                  <a:t>word</a:t>
                </a:r>
                <a:r>
                  <a:rPr lang="nb-NO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nb-NO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nb-NO" dirty="0"/>
              </a:p>
              <a:p>
                <a:r>
                  <a:rPr lang="nb-NO" dirty="0" err="1"/>
                  <a:t>We</a:t>
                </a:r>
                <a:r>
                  <a:rPr lang="nb-NO" dirty="0"/>
                  <a:t> </a:t>
                </a:r>
                <a:r>
                  <a:rPr lang="nb-NO" dirty="0" err="1"/>
                  <a:t>will</a:t>
                </a:r>
                <a:r>
                  <a:rPr lang="nb-NO" dirty="0"/>
                  <a:t> </a:t>
                </a:r>
                <a:r>
                  <a:rPr lang="nb-NO" dirty="0" err="1"/>
                  <a:t>now</a:t>
                </a:r>
                <a:r>
                  <a:rPr lang="nb-NO" dirty="0"/>
                  <a:t> </a:t>
                </a:r>
                <a:r>
                  <a:rPr lang="nb-NO" dirty="0" err="1"/>
                  <a:t>try</a:t>
                </a:r>
                <a:r>
                  <a:rPr lang="nb-NO" dirty="0"/>
                  <a:t> to </a:t>
                </a:r>
                <a:r>
                  <a:rPr lang="nb-NO" dirty="0" err="1"/>
                  <a:t>reverse-engineer</a:t>
                </a:r>
                <a:r>
                  <a:rPr lang="nb-NO" dirty="0"/>
                  <a:t>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process</a:t>
                </a:r>
                <a:r>
                  <a:rPr lang="nb-NO" dirty="0"/>
                  <a:t>, as </a:t>
                </a:r>
                <a:r>
                  <a:rPr lang="nb-NO" dirty="0" err="1"/>
                  <a:t>follows</a:t>
                </a:r>
                <a:r>
                  <a:rPr lang="nb-NO" dirty="0"/>
                  <a:t>:</a:t>
                </a:r>
              </a:p>
              <a:p>
                <a:pPr marL="0" indent="0">
                  <a:buNone/>
                </a:pPr>
                <a:r>
                  <a:rPr lang="nb-NO" dirty="0"/>
                  <a:t>	1. </a:t>
                </a:r>
                <a:r>
                  <a:rPr lang="nb-NO" dirty="0" err="1"/>
                  <a:t>Fix</a:t>
                </a:r>
                <a:r>
                  <a:rPr lang="nb-NO" dirty="0"/>
                  <a:t> a </a:t>
                </a:r>
                <a:r>
                  <a:rPr lang="nb-NO" dirty="0" err="1"/>
                  <a:t>number</a:t>
                </a:r>
                <a:r>
                  <a:rPr lang="nb-NO" dirty="0"/>
                  <a:t>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topics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nb-NO" dirty="0"/>
                  <a:t> </a:t>
                </a:r>
              </a:p>
              <a:p>
                <a:pPr marL="0" indent="0">
                  <a:buNone/>
                </a:pPr>
                <a:r>
                  <a:rPr lang="nb-NO" dirty="0"/>
                  <a:t>	2. </a:t>
                </a:r>
                <a:r>
                  <a:rPr lang="nb-NO" dirty="0" err="1"/>
                  <a:t>Reassign</a:t>
                </a:r>
                <a:r>
                  <a:rPr lang="nb-NO" dirty="0"/>
                  <a:t> </a:t>
                </a:r>
                <a:r>
                  <a:rPr lang="nb-NO" dirty="0" err="1"/>
                  <a:t>words</a:t>
                </a:r>
                <a:r>
                  <a:rPr lang="nb-NO" dirty="0"/>
                  <a:t> to </a:t>
                </a:r>
                <a:r>
                  <a:rPr lang="nb-NO" dirty="0" err="1"/>
                  <a:t>topics</a:t>
                </a:r>
                <a:r>
                  <a:rPr lang="nb-NO" dirty="0"/>
                  <a:t> </a:t>
                </a:r>
                <a:r>
                  <a:rPr lang="nb-NO" dirty="0" err="1"/>
                  <a:t>until</a:t>
                </a:r>
                <a:r>
                  <a:rPr lang="nb-NO" dirty="0"/>
                  <a:t> data </a:t>
                </a:r>
                <a:r>
                  <a:rPr lang="nb-NO" dirty="0" err="1"/>
                  <a:t>generated</a:t>
                </a:r>
                <a:r>
                  <a:rPr lang="nb-NO" dirty="0"/>
                  <a:t> by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model</a:t>
                </a:r>
                <a:r>
                  <a:rPr lang="nb-NO" dirty="0"/>
                  <a:t> 		</a:t>
                </a:r>
                <a:r>
                  <a:rPr lang="nb-NO" dirty="0" err="1"/>
                  <a:t>looks</a:t>
                </a:r>
                <a:r>
                  <a:rPr lang="nb-NO" dirty="0"/>
                  <a:t> like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actual</a:t>
                </a:r>
                <a:r>
                  <a:rPr lang="nb-NO" dirty="0"/>
                  <a:t> data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nb-NO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ADAF0D-5AEC-FB43-3D2C-DFD675892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396050" y="1288973"/>
                <a:ext cx="10607675" cy="5569027"/>
              </a:xfrm>
              <a:blipFill>
                <a:blip r:embed="rId2"/>
                <a:stretch>
                  <a:fillRect l="-1897" t="-262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D946FB1-08B9-FB42-6A68-F6308F2E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69469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C96AF3-4BA2-58A8-3DB1-412D83954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Estimation</a:t>
            </a:r>
            <a:endParaRPr lang="nb-N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C74D3F-090E-6251-1A8A-3BCF59FA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E73DC-AC0D-7C9C-FBB8-BC713F1F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6" y="1857156"/>
            <a:ext cx="1145064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8391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47D362D2E24184793EAA6BF3676ECA5" ma:contentTypeVersion="16" ma:contentTypeDescription="Opprett et nytt dokument." ma:contentTypeScope="" ma:versionID="a9c3b656d2078b0ffd67764ad4939d6a">
  <xsd:schema xmlns:xsd="http://www.w3.org/2001/XMLSchema" xmlns:xs="http://www.w3.org/2001/XMLSchema" xmlns:p="http://schemas.microsoft.com/office/2006/metadata/properties" xmlns:ns3="9afa1ff5-b3ab-4b7a-b233-ce5e473e3297" xmlns:ns4="c7ec86aa-e9f4-4b3a-a45c-6125a83640dc" targetNamespace="http://schemas.microsoft.com/office/2006/metadata/properties" ma:root="true" ma:fieldsID="a7d9bca5a04b3f7d2a96bf2ea50b61dd" ns3:_="" ns4:_="">
    <xsd:import namespace="9afa1ff5-b3ab-4b7a-b233-ce5e473e3297"/>
    <xsd:import namespace="c7ec86aa-e9f4-4b3a-a45c-6125a83640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Location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a1ff5-b3ab-4b7a-b233-ce5e473e32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c86aa-e9f4-4b3a-a45c-6125a83640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afa1ff5-b3ab-4b7a-b233-ce5e473e3297" xsi:nil="true"/>
  </documentManagement>
</p:properties>
</file>

<file path=customXml/itemProps1.xml><?xml version="1.0" encoding="utf-8"?>
<ds:datastoreItem xmlns:ds="http://schemas.openxmlformats.org/officeDocument/2006/customXml" ds:itemID="{762AAA1C-D9FE-4F89-A852-D96D62368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C0D469-5FAF-4C5C-B52D-CC073C026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fa1ff5-b3ab-4b7a-b233-ce5e473e3297"/>
    <ds:schemaRef ds:uri="c7ec86aa-e9f4-4b3a-a45c-6125a83640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95B42B-54D5-4B18-9702-84A96FE20A00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c7ec86aa-e9f4-4b3a-a45c-6125a83640dc"/>
    <ds:schemaRef ds:uri="9afa1ff5-b3ab-4b7a-b233-ce5e473e329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197</Words>
  <Application>Microsoft Office PowerPoint</Application>
  <PresentationFormat>Widescreen</PresentationFormat>
  <Paragraphs>36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Juelsrud, Ragnar</dc:creator>
  <cp:lastModifiedBy>Juelsrud, Ragnar</cp:lastModifiedBy>
  <cp:revision>3</cp:revision>
  <dcterms:created xsi:type="dcterms:W3CDTF">2024-03-22T10:25:20Z</dcterms:created>
  <dcterms:modified xsi:type="dcterms:W3CDTF">2024-04-17T11:43:41Z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d2ef5d-ed46-4894-8a7a-2616ffd746ce_Enabled">
    <vt:lpwstr>true</vt:lpwstr>
  </property>
  <property fmtid="{D5CDD505-2E9C-101B-9397-08002B2CF9AE}" pid="3" name="MSIP_Label_e3d2ef5d-ed46-4894-8a7a-2616ffd746ce_SetDate">
    <vt:lpwstr>2024-03-22T10:26:06Z</vt:lpwstr>
  </property>
  <property fmtid="{D5CDD505-2E9C-101B-9397-08002B2CF9AE}" pid="4" name="MSIP_Label_e3d2ef5d-ed46-4894-8a7a-2616ffd746ce_Method">
    <vt:lpwstr>Standard</vt:lpwstr>
  </property>
  <property fmtid="{D5CDD505-2E9C-101B-9397-08002B2CF9AE}" pid="5" name="MSIP_Label_e3d2ef5d-ed46-4894-8a7a-2616ffd746ce_Name">
    <vt:lpwstr>Ugradert</vt:lpwstr>
  </property>
  <property fmtid="{D5CDD505-2E9C-101B-9397-08002B2CF9AE}" pid="6" name="MSIP_Label_e3d2ef5d-ed46-4894-8a7a-2616ffd746ce_SiteId">
    <vt:lpwstr>2f03bdf4-8893-4a2b-8b81-d17dd9b8e368</vt:lpwstr>
  </property>
  <property fmtid="{D5CDD505-2E9C-101B-9397-08002B2CF9AE}" pid="7" name="MSIP_Label_e3d2ef5d-ed46-4894-8a7a-2616ffd746ce_ActionId">
    <vt:lpwstr>04774117-80e8-49e5-aaae-401b6ff84423</vt:lpwstr>
  </property>
  <property fmtid="{D5CDD505-2E9C-101B-9397-08002B2CF9AE}" pid="8" name="MSIP_Label_e3d2ef5d-ed46-4894-8a7a-2616ffd746ce_ContentBits">
    <vt:lpwstr>0</vt:lpwstr>
  </property>
  <property fmtid="{D5CDD505-2E9C-101B-9397-08002B2CF9AE}" pid="9" name="ContentTypeId">
    <vt:lpwstr>0x010100747D362D2E24184793EAA6BF3676ECA5</vt:lpwstr>
  </property>
  <property fmtid="{D5CDD505-2E9C-101B-9397-08002B2CF9AE}" pid="10" name="MediaServiceImageTags">
    <vt:lpwstr/>
  </property>
</Properties>
</file>