
<file path=[Content_Types].xml><?xml version="1.0" encoding="utf-8"?>
<Types xmlns="http://schemas.openxmlformats.org/package/2006/content-types">
  <Override PartName="/docProps/core.xml" ContentType="application/vnd.openxmlformats-package.core-properties+xml"/>
  <Default Extension="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Default Extension="xml" ContentType="application/xml"/>
  <Override PartName="/docProps/app.xml" ContentType="application/vnd.openxmlformats-officedocument.extended-properties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2.xml" ContentType="application/vnd.openxmlformats-officedocument.presentationml.slideLayout+xml"/>
  <Default Extension="bin" ContentType="application/vnd.openxmlformats-officedocument.presentationml.printerSettings"/>
  <Override PartName="/ppt/slides/slide1.xml" ContentType="application/vnd.openxmlformats-officedocument.presentationml.slide+xml"/>
  <Default Extension="jpeg" ContentType="image/jpeg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6858000" cy="9144000" type="screen4x3"/>
  <p:notesSz cx="6858000" cy="9144000"/>
  <p:defaultTextStyle>
    <a:defPPr>
      <a:defRPr lang="es-ES_tradn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lrMru>
    <a:srgbClr val="7D2D7B"/>
    <a:srgbClr val="651C4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normalViewPr showOutlineIcons="0">
    <p:restoredLeft sz="15620"/>
    <p:restoredTop sz="94660"/>
  </p:normalViewPr>
  <p:slideViewPr>
    <p:cSldViewPr snapToObjects="1">
      <p:cViewPr varScale="1">
        <p:scale>
          <a:sx n="69" d="100"/>
          <a:sy n="69" d="100"/>
        </p:scale>
        <p:origin x="-1976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58C2-9CFF-5E42-B1D7-7600459ED1A6}" type="datetimeFigureOut">
              <a:rPr lang="es-ES_tradnl" smtClean="0"/>
              <a:t>4/5/15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D8FA-2FC5-7C4F-A987-28348531F0A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58C2-9CFF-5E42-B1D7-7600459ED1A6}" type="datetimeFigureOut">
              <a:rPr lang="es-ES_tradnl" smtClean="0"/>
              <a:t>4/5/15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D8FA-2FC5-7C4F-A987-28348531F0A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58C2-9CFF-5E42-B1D7-7600459ED1A6}" type="datetimeFigureOut">
              <a:rPr lang="es-ES_tradnl" smtClean="0"/>
              <a:t>4/5/15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D8FA-2FC5-7C4F-A987-28348531F0A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58C2-9CFF-5E42-B1D7-7600459ED1A6}" type="datetimeFigureOut">
              <a:rPr lang="es-ES_tradnl" smtClean="0"/>
              <a:t>4/5/15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D8FA-2FC5-7C4F-A987-28348531F0A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58C2-9CFF-5E42-B1D7-7600459ED1A6}" type="datetimeFigureOut">
              <a:rPr lang="es-ES_tradnl" smtClean="0"/>
              <a:t>4/5/15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D8FA-2FC5-7C4F-A987-28348531F0A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58C2-9CFF-5E42-B1D7-7600459ED1A6}" type="datetimeFigureOut">
              <a:rPr lang="es-ES_tradnl" smtClean="0"/>
              <a:t>4/5/15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D8FA-2FC5-7C4F-A987-28348531F0A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58C2-9CFF-5E42-B1D7-7600459ED1A6}" type="datetimeFigureOut">
              <a:rPr lang="es-ES_tradnl" smtClean="0"/>
              <a:t>4/5/15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D8FA-2FC5-7C4F-A987-28348531F0A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58C2-9CFF-5E42-B1D7-7600459ED1A6}" type="datetimeFigureOut">
              <a:rPr lang="es-ES_tradnl" smtClean="0"/>
              <a:t>4/5/15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D8FA-2FC5-7C4F-A987-28348531F0A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58C2-9CFF-5E42-B1D7-7600459ED1A6}" type="datetimeFigureOut">
              <a:rPr lang="es-ES_tradnl" smtClean="0"/>
              <a:t>4/5/15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D8FA-2FC5-7C4F-A987-28348531F0A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58C2-9CFF-5E42-B1D7-7600459ED1A6}" type="datetimeFigureOut">
              <a:rPr lang="es-ES_tradnl" smtClean="0"/>
              <a:t>4/5/15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D8FA-2FC5-7C4F-A987-28348531F0A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D58C2-9CFF-5E42-B1D7-7600459ED1A6}" type="datetimeFigureOut">
              <a:rPr lang="es-ES_tradnl" smtClean="0"/>
              <a:t>4/5/15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74D8FA-2FC5-7C4F-A987-28348531F0A9}" type="slidenum">
              <a:rPr lang="es-ES_tradnl" smtClean="0"/>
              <a:t>‹Nr.›</a:t>
            </a:fld>
            <a:endParaRPr lang="es-ES_trad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Haga clic para modificar el estilo de texto del patrón</a:t>
            </a:r>
          </a:p>
          <a:p>
            <a:pPr lvl="1"/>
            <a:r>
              <a:rPr lang="en-US" smtClean="0"/>
              <a:t>Segundo nivel</a:t>
            </a:r>
          </a:p>
          <a:p>
            <a:pPr lvl="2"/>
            <a:r>
              <a:rPr lang="en-US" smtClean="0"/>
              <a:t>Tercer nivel</a:t>
            </a:r>
          </a:p>
          <a:p>
            <a:pPr lvl="3"/>
            <a:r>
              <a:rPr lang="en-US" smtClean="0"/>
              <a:t>Cuarto nivel</a:t>
            </a:r>
          </a:p>
          <a:p>
            <a:pPr lvl="4"/>
            <a:r>
              <a:rPr lang="en-US" smtClean="0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D58C2-9CFF-5E42-B1D7-7600459ED1A6}" type="datetimeFigureOut">
              <a:rPr lang="es-ES_tradnl" smtClean="0"/>
              <a:t>4/5/15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74D8FA-2FC5-7C4F-A987-28348531F0A9}" type="slidenum">
              <a:rPr lang="es-ES_tradnl" smtClean="0"/>
              <a:t>‹Nr.›</a:t>
            </a:fld>
            <a:endParaRPr lang="es-ES_tradnl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Pr>
        <a:gradFill flip="none" rotWithShape="1">
          <a:gsLst>
            <a:gs pos="24000">
              <a:schemeClr val="accent5">
                <a:lumMod val="75000"/>
              </a:schemeClr>
            </a:gs>
            <a:gs pos="100000">
              <a:srgbClr val="FFFFFF"/>
            </a:gs>
          </a:gsLst>
          <a:path path="circle">
            <a:fillToRect l="100000" t="100000"/>
          </a:path>
          <a:tileRect r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4350" y="1468967"/>
            <a:ext cx="5829300" cy="1960033"/>
          </a:xfrm>
        </p:spPr>
        <p:txBody>
          <a:bodyPr>
            <a:normAutofit/>
          </a:bodyPr>
          <a:lstStyle/>
          <a:p>
            <a:r>
              <a:rPr lang="es-ES_tradnl" dirty="0" smtClean="0">
                <a:solidFill>
                  <a:srgbClr val="7D2D7B"/>
                </a:solidFill>
                <a:latin typeface="Bookman Old Style"/>
                <a:cs typeface="Bookman Old Style"/>
              </a:rPr>
              <a:t>Cat</a:t>
            </a:r>
            <a:r>
              <a:rPr lang="es-ES_tradnl" dirty="0" smtClean="0">
                <a:solidFill>
                  <a:srgbClr val="7D2D7B"/>
                </a:solidFill>
                <a:latin typeface="Bookman Old Style"/>
                <a:cs typeface="Bookman Old Style"/>
              </a:rPr>
              <a:t>álogo </a:t>
            </a:r>
            <a:br>
              <a:rPr lang="es-ES_tradnl" dirty="0" smtClean="0">
                <a:solidFill>
                  <a:srgbClr val="7D2D7B"/>
                </a:solidFill>
                <a:latin typeface="Bookman Old Style"/>
                <a:cs typeface="Bookman Old Style"/>
              </a:rPr>
            </a:br>
            <a:r>
              <a:rPr lang="es-ES_tradnl" dirty="0" smtClean="0">
                <a:solidFill>
                  <a:srgbClr val="7D2D7B"/>
                </a:solidFill>
                <a:latin typeface="Bookman Old Style"/>
                <a:cs typeface="Bookman Old Style"/>
              </a:rPr>
              <a:t>Venezuela en Flauta</a:t>
            </a:r>
            <a:endParaRPr lang="es-ES_tradnl" dirty="0">
              <a:solidFill>
                <a:srgbClr val="7D2D7B"/>
              </a:solidFill>
              <a:latin typeface="Bookman Old Style"/>
              <a:cs typeface="Bookman Old Style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028700" y="3429000"/>
            <a:ext cx="4800600" cy="2336800"/>
          </a:xfrm>
        </p:spPr>
        <p:txBody>
          <a:bodyPr>
            <a:normAutofit fontScale="92500" lnSpcReduction="10000"/>
          </a:bodyPr>
          <a:lstStyle/>
          <a:p>
            <a:r>
              <a:rPr lang="es-ES_tradnl" sz="2800" dirty="0" smtClean="0">
                <a:solidFill>
                  <a:srgbClr val="7D2D7B"/>
                </a:solidFill>
                <a:latin typeface="Bookman Old Style"/>
                <a:cs typeface="Bookman Old Style"/>
              </a:rPr>
              <a:t>Para acceder a esta obra:</a:t>
            </a:r>
          </a:p>
          <a:p>
            <a:endParaRPr lang="es-ES_tradnl" sz="2800" dirty="0" smtClean="0">
              <a:solidFill>
                <a:srgbClr val="7D2D7B"/>
              </a:solidFill>
              <a:latin typeface="Bookman Old Style"/>
              <a:cs typeface="Bookman Old Style"/>
            </a:endParaRPr>
          </a:p>
          <a:p>
            <a:endParaRPr lang="es-ES_tradnl" sz="2800" dirty="0">
              <a:solidFill>
                <a:srgbClr val="7D2D7B"/>
              </a:solidFill>
              <a:latin typeface="Bookman Old Style"/>
              <a:cs typeface="Bookman Old Style"/>
            </a:endParaRPr>
          </a:p>
          <a:p>
            <a:endParaRPr lang="es-ES_tradnl" sz="2800" dirty="0" smtClean="0">
              <a:solidFill>
                <a:srgbClr val="7D2D7B"/>
              </a:solidFill>
              <a:latin typeface="Bookman Old Style"/>
              <a:cs typeface="Bookman Old Style"/>
            </a:endParaRPr>
          </a:p>
          <a:p>
            <a:r>
              <a:rPr lang="es-ES_tradnl" sz="2800" dirty="0" err="1" smtClean="0">
                <a:solidFill>
                  <a:srgbClr val="7D2D7B"/>
                </a:solidFill>
                <a:latin typeface="Bookman Old Style"/>
                <a:cs typeface="Bookman Old Style"/>
              </a:rPr>
              <a:t>www.lafipublishers.com</a:t>
            </a:r>
            <a:endParaRPr lang="es-ES_tradnl" sz="2800" dirty="0">
              <a:solidFill>
                <a:srgbClr val="7D2D7B"/>
              </a:solidFill>
              <a:latin typeface="Bookman Old Style"/>
              <a:cs typeface="Bookman Old Styl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2756</TotalTime>
  <Words>12</Words>
  <Application>Microsoft Macintosh PowerPoint</Application>
  <PresentationFormat>Presentación en pantalla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Plantilla de diseño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Catálogo  Venezuela en Flauta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Catálogo Venezuela en Flauta</dc:title>
  <dc:creator>Maria Castillo</dc:creator>
  <cp:lastModifiedBy>Maria Castillo</cp:lastModifiedBy>
  <cp:revision>39</cp:revision>
  <dcterms:created xsi:type="dcterms:W3CDTF">2015-05-05T02:00:40Z</dcterms:created>
  <dcterms:modified xsi:type="dcterms:W3CDTF">2015-05-06T23:57:17Z</dcterms:modified>
</cp:coreProperties>
</file>