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2" r:id="rId4"/>
    <p:sldId id="257" r:id="rId5"/>
    <p:sldId id="258" r:id="rId6"/>
    <p:sldId id="260" r:id="rId7"/>
    <p:sldId id="263" r:id="rId8"/>
    <p:sldId id="264" r:id="rId9"/>
    <p:sldId id="261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31D9-ED4F-4540-8508-4435E987E1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7177-5494-4100-BD5A-6C93989F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 Copyright reserved 2017 - Ragmeya Solutions Pvt Ltd - (Internal Use)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E117D3C-B7D9-4A2C-B093-CE6319B523A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@ Copyright reserved 2017 - Ragmeya Solutions Pvt Ltd - (Internal Use)</a:t>
            </a:r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E465F367-581E-4B7C-ABB0-29B8C7168E91}" type="slidenum"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46440"/>
            <a:ext cx="9071640" cy="636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3200" b="1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Skools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2200" b="0" strike="noStrike" spc="-1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Online Platform for Education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18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URW Chancery L"/>
              </a:rPr>
              <a:t>Ragmeya Solutions Pvt Ltd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18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URW Chancery L"/>
              </a:rPr>
              <a:t>Bengaluru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60000" y="117277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Vision</a:t>
            </a:r>
            <a:endParaRPr lang="en-IN" sz="36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-1" y="3573617"/>
            <a:ext cx="10080625" cy="9586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</a:t>
            </a:r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Mission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180117" y="1678898"/>
            <a:ext cx="9360000" cy="157396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Common accessible Educational Platform for 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60000" y="4779499"/>
            <a:ext cx="9360000" cy="1573968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To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create a platform that enables learning easier without the barriers. To enable education and learning for every one across the globe by connecting tutors, students and institutions.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4477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Business 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Model</a:t>
            </a:r>
            <a:endParaRPr lang="en-IN" sz="3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60000" y="180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Online aggregation or common view of schools, listing them on the basis of geography.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 Online aggregation of tutors providing a platform to connect with students and institutions and visa-a-visa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Capture/Collection of profiles. Profiles are tutors and institutions.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Services and applications for the institutions/tutors to manage, audit the educational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Communication platform for the educational community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Advertising the possible educational or learning opportunities.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Provide online tutoring options.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Provide remote interactive tutoring options through online services.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Analytical values to improve the educational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28633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Background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More than 18% of world GDP is spent on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Private and Public sector are investing in building educational institutions.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Education is commercial business more than serving the purpose.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platform to connect </a:t>
            </a:r>
            <a:r>
              <a:rPr lang="en-IN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academicians </a:t>
            </a: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with students and parents.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opportunity to understand the need of professional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Focus on remote and rural education to enrich quality of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Market Opportunity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to channelization of funds in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common platform to bring all aspects of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understanding in the need for formal and professional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Educational institutions does lack the requirement of professionals in different verticals</a:t>
            </a:r>
            <a:r>
              <a:rPr lang="en-IN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.</a:t>
            </a: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Lack of platform for tutors to provide learning opportunities for the remote areas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  <a:ea typeface="+mn-ea"/>
                <a:cs typeface="+mn-cs"/>
              </a:rPr>
              <a:t>Funding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0000" y="2339760"/>
            <a:ext cx="9360000" cy="504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Explore opportunities of seed funding within the team, family and friends for an evaluation as less as 1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Connect to Angel investors looking for funding in educational sector and also in better ideas. Sell the product for better funding.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Connect with VC’s for funding. This might also cost the company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Look out accelerators and incubators</a:t>
            </a: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Need For Funding –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Infrastructure - Hardware and software procurement, office setup at various locations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Implementation - Hiring backend and front end resources, Analysts, product/project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management</a:t>
            </a:r>
          </a:p>
          <a:p>
            <a:pPr marL="0" indent="0">
              <a:buNone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Bottom line –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The first funding ideally shall help to grow the product for next 2 years. The revenue and business there after will help grow the product and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Evaluation of the product is to be finalized with the core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On need, evaluation shall also be done with the help of evaluators from the market.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3233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bg1"/>
                </a:solidFill>
                <a:latin typeface="Gotham"/>
              </a:rPr>
              <a:t>Revenue Model</a:t>
            </a:r>
            <a:endParaRPr lang="en-US" sz="3800" b="1" dirty="0">
              <a:solidFill>
                <a:schemeClr val="bg1"/>
              </a:solidFill>
              <a:latin typeface="Gotham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Phase1 - Online aggregation business will be free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during onboarding.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Phase2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- Online aggregation will be charged depending on the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service offering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and onboarding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growth.</a:t>
            </a: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Phase3 - Services to be sold directly to the interested institutions/tutors to manage and audit their operations. This will again depend on the package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Phase4 - Start the market presence in Tier 2 cities aggressively compared to Tier 1 cities. Offering and pricing differs depending on the region.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Phase5 - Generation of Analytics is an important aspect and to generate revenue  upon demand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Phase6 - Advertising will start depending on need and geography.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Phase7 - Online tutoring and remote tutoring options.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Phase8 - Online courses through third party integration.</a:t>
            </a:r>
          </a:p>
          <a:p>
            <a:endParaRPr lang="en-US" sz="1800" b="1" dirty="0"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5640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Roadmap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Gotham"/>
              </a:rPr>
              <a:t>Beta1 – (1 – 3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Working model of online aggregation for institutions and tutors.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Capturing Profiles of onboard institutions and tutors.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eta2 - (3 – 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Enhance Beta1 depending on the feedback.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Live1 - (1 – 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Onboarding and marketing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eta4 – (5 – 8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services for institutions and tutors to manage.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Live2 - (5 – 8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offerings of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Live3 – (15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Advertising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eta5 – (TBD)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AI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eta6 – (TBD)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online courses or tutoring along with third party integration.</a:t>
            </a: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endParaRPr lang="en-IN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Gotham"/>
              </a:rPr>
              <a:t>Q &amp; A</a:t>
            </a:r>
            <a:endParaRPr lang="en-US" sz="3600" b="1" dirty="0">
              <a:solidFill>
                <a:schemeClr val="bg1"/>
              </a:solidFill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8575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788</Words>
  <Application>Microsoft Office PowerPoint</Application>
  <PresentationFormat>Custom</PresentationFormat>
  <Paragraphs>102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DejaVu Sans</vt:lpstr>
      <vt:lpstr>Gotham</vt:lpstr>
      <vt:lpstr>Source Sans Pro</vt:lpstr>
      <vt:lpstr>Source Sans Pro Black</vt:lpstr>
      <vt:lpstr>Source Sans Pro Semibold</vt:lpstr>
      <vt:lpstr>Symbol</vt:lpstr>
      <vt:lpstr>Times New Roman</vt:lpstr>
      <vt:lpstr>URW Chancery L</vt:lpstr>
      <vt:lpstr>Wingdings</vt:lpstr>
      <vt:lpstr>源ノ角ゴシック Bold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Funding</vt:lpstr>
      <vt:lpstr>Revenue Model</vt:lpstr>
      <vt:lpstr>PowerPoint Presentation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Pradeep Sampath</dc:creator>
  <dc:description/>
  <cp:lastModifiedBy>Pradeep Sampath</cp:lastModifiedBy>
  <cp:revision>14</cp:revision>
  <dcterms:created xsi:type="dcterms:W3CDTF">2017-11-11T07:41:14Z</dcterms:created>
  <dcterms:modified xsi:type="dcterms:W3CDTF">2017-12-04T16:29:10Z</dcterms:modified>
  <dc:language>en-IN</dc:language>
</cp:coreProperties>
</file>