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6122f0246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56122f0246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41e7a235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741e7a23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rive.google.com/file/d/1nsPJNSPf4qIChy4yC2KBhn__IJpKEXtD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500" y="1035700"/>
            <a:ext cx="8943275" cy="437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925" y="-448700"/>
            <a:ext cx="10972800" cy="74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788" y="-146800"/>
            <a:ext cx="116202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6" title="Screenshot 2025-05-08 at 7.25.2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187"/>
            <a:ext cx="13003976" cy="6095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1" name="Google Shape;111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2800" y="365125"/>
            <a:ext cx="8919300" cy="60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901" y="1245625"/>
            <a:ext cx="10332000" cy="48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Dataset -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https://drive.google.com/file/d/1xJGllnE12mAggLuRo8b0oNSshUlG8GvF/view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Submission – deadline (5th Oct 2025)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create a drive folder → submit two files (ipynb, video) access everyone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ML </a:t>
            </a:r>
            <a:r>
              <a:rPr lang="en-US"/>
              <a:t>submission</a:t>
            </a:r>
            <a:r>
              <a:rPr lang="en-US"/>
              <a:t> template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Ipynb file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record a video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sample video submission -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https://drive.google.com/file/d/1nsPJNSPf4qIChy4yC2KBhn__IJpKEXtD/view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video </a:t>
            </a:r>
            <a:r>
              <a:rPr lang="en-US"/>
              <a:t>length → (more than 7mins), max → 20, 30mins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by 5th Oct, email → google form → fill that form → submit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