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1866" r:id="rId5"/>
    <p:sldId id="1867" r:id="rId6"/>
    <p:sldId id="1868" r:id="rId7"/>
    <p:sldId id="1888" r:id="rId8"/>
    <p:sldId id="1889" r:id="rId9"/>
    <p:sldId id="1890" r:id="rId10"/>
    <p:sldId id="1869" r:id="rId11"/>
    <p:sldId id="1870" r:id="rId12"/>
    <p:sldId id="1871" r:id="rId13"/>
    <p:sldId id="1891" r:id="rId14"/>
    <p:sldId id="1892" r:id="rId15"/>
    <p:sldId id="1893" r:id="rId16"/>
    <p:sldId id="1874" r:id="rId17"/>
    <p:sldId id="1894" r:id="rId18"/>
    <p:sldId id="1875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89"/>
            <p14:sldId id="1890"/>
            <p14:sldId id="1869"/>
            <p14:sldId id="1870"/>
            <p14:sldId id="1871"/>
            <p14:sldId id="1891"/>
            <p14:sldId id="1892"/>
            <p14:sldId id="1893"/>
            <p14:sldId id="1874"/>
            <p14:sldId id="1894"/>
            <p14:sldId id="18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1330" y="374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1956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63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5/19/2024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AI Assisted app for farmers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9C1E8-3F11-FE83-AB50-340BF83C663E}"/>
              </a:ext>
            </a:extLst>
          </p:cNvPr>
          <p:cNvSpPr txBox="1"/>
          <p:nvPr/>
        </p:nvSpPr>
        <p:spPr>
          <a:xfrm>
            <a:off x="3120272" y="4685122"/>
            <a:ext cx="534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2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210701202 K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Ragavendar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210701203 V Raghav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210701215  M Rohit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352450"/>
            <a:ext cx="10206037" cy="3971390"/>
          </a:xfrm>
        </p:spPr>
        <p:txBody>
          <a:bodyPr/>
          <a:lstStyle/>
          <a:p>
            <a:pPr marL="914400" marR="0" lvl="2" indent="0"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608330" algn="l"/>
              </a:tabLst>
            </a:pPr>
            <a:endParaRPr lang="en-US" sz="14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7650" marR="437515" algn="just">
              <a:lnSpc>
                <a:spcPct val="150000"/>
              </a:lnSpc>
              <a:spcBef>
                <a:spcPts val="805"/>
              </a:spcBef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Fertilizers ,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Pesticides,Yield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Prediction Module</a:t>
            </a:r>
          </a:p>
          <a:p>
            <a:pPr marL="247650" marR="437515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using random forest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regression we will predict the amount of fertilizers, pesticides to be needed in the future.</a:t>
            </a:r>
          </a:p>
          <a:p>
            <a:pPr marL="247650" marR="437515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 Crop Yield prediction is also done here.</a:t>
            </a:r>
          </a:p>
          <a:p>
            <a:pPr marL="247650" marR="437515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6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Result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7747" y="1310479"/>
            <a:ext cx="10152926" cy="1027607"/>
          </a:xfrm>
        </p:spPr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2" name="Image 5">
            <a:extLst>
              <a:ext uri="{FF2B5EF4-FFF2-40B4-BE49-F238E27FC236}">
                <a16:creationId xmlns:a16="http://schemas.microsoft.com/office/drawing/2014/main" id="{056B865C-A3BD-4963-E195-1FD34E19D07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6175" y="1966738"/>
            <a:ext cx="6573520" cy="3147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C2E3A9-57D5-08C0-8243-11FBA9E1AA7D}"/>
              </a:ext>
            </a:extLst>
          </p:cNvPr>
          <p:cNvSpPr txBox="1"/>
          <p:nvPr/>
        </p:nvSpPr>
        <p:spPr>
          <a:xfrm>
            <a:off x="393538" y="5547521"/>
            <a:ext cx="11215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01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farmer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needed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particulars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 </a:t>
            </a:r>
            <a:r>
              <a:rPr lang="en-US" sz="1800" dirty="0" err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yield,farming</a:t>
            </a: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practices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78DAA-D1BA-8AD9-FE77-FD96B16B804E}"/>
              </a:ext>
            </a:extLst>
          </p:cNvPr>
          <p:cNvSpPr txBox="1"/>
          <p:nvPr/>
        </p:nvSpPr>
        <p:spPr>
          <a:xfrm>
            <a:off x="5239912" y="517818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UI OUTPUT</a:t>
            </a:r>
          </a:p>
        </p:txBody>
      </p:sp>
    </p:spTree>
    <p:extLst>
      <p:ext uri="{BB962C8B-B14F-4D97-AF65-F5344CB8AC3E}">
        <p14:creationId xmlns:p14="http://schemas.microsoft.com/office/powerpoint/2010/main" val="143318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2C2E3A9-57D5-08C0-8243-11FBA9E1AA7D}"/>
              </a:ext>
            </a:extLst>
          </p:cNvPr>
          <p:cNvSpPr txBox="1"/>
          <p:nvPr/>
        </p:nvSpPr>
        <p:spPr>
          <a:xfrm>
            <a:off x="393538" y="5547521"/>
            <a:ext cx="1121586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 marR="1651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an analysis</a:t>
            </a:r>
            <a:r>
              <a:rPr lang="en-US" sz="1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give the output .And this output</a:t>
            </a:r>
            <a:r>
              <a:rPr lang="en-US" sz="1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 helpful</a:t>
            </a:r>
            <a:r>
              <a:rPr lang="en-US" sz="1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farmer to make decision in the upcoming season.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78DAA-D1BA-8AD9-FE77-FD96B16B804E}"/>
              </a:ext>
            </a:extLst>
          </p:cNvPr>
          <p:cNvSpPr txBox="1"/>
          <p:nvPr/>
        </p:nvSpPr>
        <p:spPr>
          <a:xfrm>
            <a:off x="5239912" y="5178189"/>
            <a:ext cx="238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ML MODEL OUTPUT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26F5FB-41C3-A506-733C-EDA968EB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2"/>
            <a:ext cx="9944583" cy="594518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GENERATED BY OUR ML MODEL</a:t>
            </a:r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05F0A3DA-AEEE-FF23-DBDC-8227D936B77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5029" y="1310479"/>
            <a:ext cx="6572885" cy="377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1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421310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Conclusion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1089" y="1036863"/>
            <a:ext cx="9775775" cy="3672718"/>
          </a:xfrm>
        </p:spPr>
        <p:txBody>
          <a:bodyPr/>
          <a:lstStyle/>
          <a:p>
            <a:pPr marL="189865" marR="476250" indent="1828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Through the application of artificial intelligence, real-time data analytics, and community engagement, the initiative seeks to improve productivity, empower farmers with tailored insights, and advance sustainable farming methods.</a:t>
            </a:r>
          </a:p>
          <a:p>
            <a:pPr marL="189865" marR="476250" indent="1828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189865" marR="476250" indent="1828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By utilizing precision farming methods, optimum crop selection, the initiative has the potential to boost resistance to climate-related issues, enhance resource efficiency, and enhance agricultural yields. </a:t>
            </a:r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421310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Future Enhancements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1089" y="1036863"/>
            <a:ext cx="9775775" cy="2088302"/>
          </a:xfrm>
        </p:spPr>
        <p:txBody>
          <a:bodyPr/>
          <a:lstStyle/>
          <a:p>
            <a:pPr marL="189865" marR="476250" indent="18288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Use more complex AI algorithm</a:t>
            </a:r>
          </a:p>
          <a:p>
            <a:pPr marL="189865" marR="476250" indent="18288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Integration of IOT Devices</a:t>
            </a:r>
          </a:p>
          <a:p>
            <a:pPr marL="189865" marR="476250" indent="18288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Utilize Blockchain technology </a:t>
            </a:r>
          </a:p>
          <a:p>
            <a:pPr marL="189865" marR="476250" indent="18288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Enhanced Language support</a:t>
            </a:r>
          </a:p>
          <a:p>
            <a:pPr marL="189865" marR="476250" indent="18288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9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20903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8081058" cy="39286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inventive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FarmAI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Companion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transform farming methods.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app provides tailored suggestions for resource management, agribusiness practices, and crop selection.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climatic data, past crop performance, and local soil characteristics, the program uses machine learning algorithms to provide farmers recommendations for crops that do well in their particular settings.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System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 faced in the existing system are</a:t>
            </a:r>
            <a:r>
              <a:rPr lang="en-US" dirty="0"/>
              <a:t>,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Suboptimal Yield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7747" y="1310479"/>
            <a:ext cx="10152926" cy="1027607"/>
          </a:xfrm>
        </p:spPr>
        <p:txBody>
          <a:bodyPr>
            <a:normAutofit fontScale="77500" lnSpcReduction="2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access to data driven insights and modern agricultural practices contributes to suboptimal crop yields.</a:t>
            </a: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CC38-0521-8FEB-3A0E-4B3B03BA627C}"/>
              </a:ext>
            </a:extLst>
          </p:cNvPr>
          <p:cNvSpPr txBox="1"/>
          <p:nvPr/>
        </p:nvSpPr>
        <p:spPr>
          <a:xfrm>
            <a:off x="877747" y="2076476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Resource Inefficiency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0F54F-B2B4-12A3-6B5E-A64712B14F16}"/>
              </a:ext>
            </a:extLst>
          </p:cNvPr>
          <p:cNvSpPr txBox="1"/>
          <p:nvPr/>
        </p:nvSpPr>
        <p:spPr>
          <a:xfrm>
            <a:off x="877747" y="2970228"/>
            <a:ext cx="9192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Inefficient use of resources such as water, fertilizers, and pesticides due to a lack of precise recommendations and monitoring.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7AB1E-C0AC-0F17-2879-7CB680BA5320}"/>
              </a:ext>
            </a:extLst>
          </p:cNvPr>
          <p:cNvSpPr txBox="1"/>
          <p:nvPr/>
        </p:nvSpPr>
        <p:spPr>
          <a:xfrm>
            <a:off x="877747" y="3987091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Vulnerability to Weather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AABEB-73E1-EDC6-1D47-04E1980D3DD1}"/>
              </a:ext>
            </a:extLst>
          </p:cNvPr>
          <p:cNvSpPr txBox="1"/>
          <p:nvPr/>
        </p:nvSpPr>
        <p:spPr>
          <a:xfrm>
            <a:off x="877746" y="4419178"/>
            <a:ext cx="9898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Farmers face challenges in adapting to rapidly changing weather patterns, impacting crop growth and harvest cycles.</a:t>
            </a:r>
          </a:p>
        </p:txBody>
      </p: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4597" y="1532248"/>
            <a:ext cx="10152926" cy="1027607"/>
          </a:xfrm>
        </p:spPr>
        <p:txBody>
          <a:bodyPr>
            <a:normAutofit fontScale="25000" lnSpcReduction="20000"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accent1"/>
                </a:solidFill>
              </a:rPr>
              <a:t> </a:t>
            </a:r>
            <a:endParaRPr lang="en-US" sz="7200" dirty="0">
              <a:solidFill>
                <a:schemeClr val="accent1"/>
              </a:solidFill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7200" b="0" dirty="0">
                <a:solidFill>
                  <a:schemeClr val="bg2"/>
                </a:solidFill>
              </a:rPr>
              <a:t>Manual identification of pests and diseases often leads to delayed responses, resulting in potential crop losses.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7200" b="0" dirty="0">
              <a:solidFill>
                <a:schemeClr val="bg2"/>
              </a:solidFill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7200" b="0" dirty="0">
              <a:solidFill>
                <a:schemeClr val="bg2"/>
              </a:solidFill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7200" b="0" dirty="0">
              <a:solidFill>
                <a:schemeClr val="bg2"/>
              </a:solidFill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7200" b="0" dirty="0">
              <a:solidFill>
                <a:schemeClr val="bg2"/>
              </a:solidFill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7200" b="0" dirty="0">
              <a:solidFill>
                <a:schemeClr val="bg2"/>
              </a:solidFill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1200" dirty="0">
                <a:solidFill>
                  <a:schemeClr val="accent1"/>
                </a:solidFill>
              </a:rPr>
              <a:t> </a:t>
            </a:r>
            <a:r>
              <a:rPr lang="en-US" sz="11200" b="0" dirty="0">
                <a:solidFill>
                  <a:schemeClr val="accent1"/>
                </a:solidFill>
              </a:rPr>
              <a:t>Limited Adoption of Technology</a:t>
            </a:r>
            <a:r>
              <a:rPr lang="en-US" sz="7000" b="0" dirty="0">
                <a:solidFill>
                  <a:schemeClr val="accent1"/>
                </a:solidFill>
              </a:rPr>
              <a:t>: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7200" b="0" dirty="0">
                <a:solidFill>
                  <a:schemeClr val="bg2"/>
                </a:solidFill>
              </a:rPr>
              <a:t>The lack of user friendly , technology driven solutions hinders the adoption of advanced farming practices</a:t>
            </a:r>
            <a:r>
              <a:rPr lang="en-US" sz="4500" b="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34DE0A-2EB3-0D53-BFE2-1D1D9FEB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2"/>
            <a:ext cx="6912015" cy="684576"/>
          </a:xfrm>
        </p:spPr>
        <p:txBody>
          <a:bodyPr/>
          <a:lstStyle/>
          <a:p>
            <a:r>
              <a:rPr lang="en-US" b="0" dirty="0"/>
              <a:t>Pest and Disease Outbreaks</a:t>
            </a:r>
          </a:p>
        </p:txBody>
      </p:sp>
    </p:spTree>
    <p:extLst>
      <p:ext uri="{BB962C8B-B14F-4D97-AF65-F5344CB8AC3E}">
        <p14:creationId xmlns:p14="http://schemas.microsoft.com/office/powerpoint/2010/main" val="319522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System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we are implementing here</a:t>
            </a:r>
          </a:p>
        </p:txBody>
      </p:sp>
    </p:spTree>
    <p:extLst>
      <p:ext uri="{BB962C8B-B14F-4D97-AF65-F5344CB8AC3E}">
        <p14:creationId xmlns:p14="http://schemas.microsoft.com/office/powerpoint/2010/main" val="160311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08080"/>
            <a:ext cx="10668000" cy="4308872"/>
          </a:xfrm>
        </p:spPr>
        <p:txBody>
          <a:bodyPr/>
          <a:lstStyle/>
          <a:p>
            <a:r>
              <a:rPr lang="en-US" dirty="0"/>
              <a:t>1. AI Driven Crop recommendation</a:t>
            </a:r>
            <a:br>
              <a:rPr lang="en-US" dirty="0"/>
            </a:br>
            <a:r>
              <a:rPr lang="en-US" dirty="0"/>
              <a:t>2. Providing appropriate farming season</a:t>
            </a:r>
            <a:br>
              <a:rPr lang="en-US" dirty="0"/>
            </a:br>
            <a:r>
              <a:rPr lang="en-US" dirty="0"/>
              <a:t>3. Crop yielding</a:t>
            </a:r>
            <a:br>
              <a:rPr lang="en-US" dirty="0"/>
            </a:br>
            <a:r>
              <a:rPr lang="en-US" dirty="0"/>
              <a:t>4. Amount of Fertilizers and pesticides to be used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C2C1B-E2ED-F84E-E910-1ABB2F68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46" y="1354238"/>
            <a:ext cx="7499196" cy="53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Modules and its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352450"/>
            <a:ext cx="10206037" cy="3971390"/>
          </a:xfrm>
        </p:spPr>
        <p:txBody>
          <a:bodyPr/>
          <a:lstStyle/>
          <a:p>
            <a:pPr marL="914400" marR="0" lvl="2" indent="0">
              <a:spcBef>
                <a:spcPts val="0"/>
              </a:spcBef>
              <a:spcAft>
                <a:spcPts val="0"/>
              </a:spcAft>
              <a:buSzPts val="1400"/>
              <a:buNone/>
              <a:tabLst>
                <a:tab pos="608330" algn="l"/>
              </a:tabLst>
            </a:pPr>
            <a:endParaRPr lang="en-US" sz="1400" b="1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7650" marR="437515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 Recommendation Module</a:t>
            </a:r>
          </a:p>
          <a:p>
            <a:pPr marL="247650" marR="437515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using random forest classifi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 we will recommend the crop .</a:t>
            </a:r>
          </a:p>
          <a:p>
            <a:pPr marL="247650" marR="437515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 in recom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mendation we have to identify the crop which is suitable to the farmer’s situation .</a:t>
            </a:r>
          </a:p>
          <a:p>
            <a:pPr marL="247650" marR="437515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need to predict</a:t>
            </a:r>
          </a:p>
          <a:p>
            <a:pPr marL="247650" marR="437515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90</TotalTime>
  <Words>472</Words>
  <Application>Microsoft Office PowerPoint</Application>
  <PresentationFormat>Widescreen</PresentationFormat>
  <Paragraphs>64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Segoe UI</vt:lpstr>
      <vt:lpstr>Times New Roman</vt:lpstr>
      <vt:lpstr>1_Office Theme</vt:lpstr>
      <vt:lpstr>AI Assisted app for farmers</vt:lpstr>
      <vt:lpstr>Abstract</vt:lpstr>
      <vt:lpstr>Existing System</vt:lpstr>
      <vt:lpstr>Suboptimal Yield</vt:lpstr>
      <vt:lpstr>Pest and Disease Outbreaks</vt:lpstr>
      <vt:lpstr>Proposed System</vt:lpstr>
      <vt:lpstr>1. AI Driven Crop recommendation 2. Providing appropriate farming season 3. Crop yielding 4. Amount of Fertilizers and pesticides to be used  </vt:lpstr>
      <vt:lpstr>System Architecture </vt:lpstr>
      <vt:lpstr>Modules and its Description</vt:lpstr>
      <vt:lpstr>PowerPoint Presentation</vt:lpstr>
      <vt:lpstr>Result and Discussion</vt:lpstr>
      <vt:lpstr>OUTPUT GENERATED BY OUR ML MODEL</vt:lpstr>
      <vt:lpstr>Conclusion </vt:lpstr>
      <vt:lpstr>Future Enhancements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Assisted app for farmers</dc:title>
  <dc:subject/>
  <dc:creator>Lakshmi V</dc:creator>
  <cp:keywords/>
  <dc:description/>
  <cp:lastModifiedBy>Lakshmi V</cp:lastModifiedBy>
  <cp:revision>2</cp:revision>
  <dcterms:created xsi:type="dcterms:W3CDTF">2024-05-19T15:24:11Z</dcterms:created>
  <dcterms:modified xsi:type="dcterms:W3CDTF">2024-05-19T16:54:29Z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