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A27826-3560-126A-1A0C-B6EE7C9F20C6}" v="2" dt="2020-11-18T12:45:46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microsoft.com/office/2015/10/relationships/revisionInfo" Target="revisionInfo.xml" Id="rId8" /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colorful flower garden in front of a mountain&#10;&#10;Description automatically generated">
            <a:extLst>
              <a:ext uri="{FF2B5EF4-FFF2-40B4-BE49-F238E27FC236}">
                <a16:creationId xmlns:a16="http://schemas.microsoft.com/office/drawing/2014/main" id="{2AD0C9E2-A8E7-4B6D-AF9C-3FFA4F22F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400300"/>
            <a:ext cx="2743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Gallery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</cp:revision>
  <dcterms:created xsi:type="dcterms:W3CDTF">2020-11-18T12:41:33Z</dcterms:created>
  <dcterms:modified xsi:type="dcterms:W3CDTF">2020-11-18T12:45:48Z</dcterms:modified>
</cp:coreProperties>
</file>