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5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8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8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2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4FE1-0F2A-4398-8038-E1827808FABE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0A82B-A916-435B-B2B9-F630DAA2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2296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7620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Samples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1                2             3              4             5               6               7                 8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09575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63557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5457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72117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26397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8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80975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1250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127337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2000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80394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4000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799" y="-27768"/>
            <a:ext cx="838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u="sng" dirty="0" smtClean="0">
                <a:solidFill>
                  <a:srgbClr val="FF0000"/>
                </a:solidFill>
              </a:rPr>
              <a:t>SL RNA-</a:t>
            </a:r>
            <a:r>
              <a:rPr lang="en-US" sz="1600" u="sng" dirty="0" err="1" smtClean="0">
                <a:solidFill>
                  <a:srgbClr val="FF0000"/>
                </a:solidFill>
              </a:rPr>
              <a:t>seq</a:t>
            </a:r>
            <a:r>
              <a:rPr lang="en-US" sz="1600" u="sng" dirty="0" smtClean="0">
                <a:solidFill>
                  <a:srgbClr val="FF0000"/>
                </a:solidFill>
              </a:rPr>
              <a:t> Libraries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000" dirty="0" smtClean="0"/>
              <a:t>Post </a:t>
            </a:r>
            <a:r>
              <a:rPr lang="en-US" sz="1000" b="1" u="sng" dirty="0" smtClean="0"/>
              <a:t>15 cycles </a:t>
            </a:r>
            <a:r>
              <a:rPr lang="en-US" sz="1000" dirty="0" smtClean="0"/>
              <a:t>PCR amplification</a:t>
            </a:r>
          </a:p>
          <a:p>
            <a:pPr algn="ctr"/>
            <a:r>
              <a:rPr lang="en-US" sz="1000" b="1" dirty="0" smtClean="0"/>
              <a:t>Post Gene Read Size Selection Kit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0600" y="1383268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[</a:t>
            </a:r>
            <a:r>
              <a:rPr lang="en-US" sz="1400" dirty="0" err="1" smtClean="0">
                <a:solidFill>
                  <a:srgbClr val="00B050"/>
                </a:solidFill>
              </a:rPr>
              <a:t>dsDNA</a:t>
            </a:r>
            <a:r>
              <a:rPr lang="en-US" sz="1400" dirty="0" smtClean="0">
                <a:solidFill>
                  <a:srgbClr val="00B050"/>
                </a:solidFill>
              </a:rPr>
              <a:t>] </a:t>
            </a:r>
            <a:r>
              <a:rPr lang="en-US" sz="1400" dirty="0" err="1" smtClean="0">
                <a:solidFill>
                  <a:srgbClr val="00B050"/>
                </a:solidFill>
              </a:rPr>
              <a:t>ng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ul</a:t>
            </a:r>
            <a:r>
              <a:rPr lang="en-US" sz="1400" dirty="0" smtClean="0">
                <a:solidFill>
                  <a:srgbClr val="00B050"/>
                </a:solidFill>
              </a:rPr>
              <a:t> via </a:t>
            </a:r>
            <a:r>
              <a:rPr lang="en-US" sz="1400" dirty="0" err="1" smtClean="0">
                <a:solidFill>
                  <a:srgbClr val="00B050"/>
                </a:solidFill>
              </a:rPr>
              <a:t>Qubit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              20                  19                 14                  15               8.5                 20                   10                  15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700" y="5105400"/>
            <a:ext cx="1562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8 Samples: </a:t>
            </a:r>
            <a:endParaRPr lang="en-US" sz="1200" dirty="0" smtClean="0"/>
          </a:p>
          <a:p>
            <a:r>
              <a:rPr lang="en-US" sz="1200" dirty="0" smtClean="0"/>
              <a:t>1-4 </a:t>
            </a:r>
            <a:r>
              <a:rPr lang="en-US" sz="1200" i="1" dirty="0"/>
              <a:t>T. </a:t>
            </a:r>
            <a:r>
              <a:rPr lang="en-US" sz="1200" i="1" dirty="0" err="1"/>
              <a:t>brucei</a:t>
            </a:r>
            <a:r>
              <a:rPr lang="en-US" sz="1200" i="1" dirty="0"/>
              <a:t> </a:t>
            </a:r>
            <a:endParaRPr lang="en-US" sz="1200" i="1" dirty="0" smtClean="0"/>
          </a:p>
          <a:p>
            <a:r>
              <a:rPr lang="en-US" sz="1200" dirty="0" smtClean="0"/>
              <a:t>5-7 </a:t>
            </a:r>
            <a:r>
              <a:rPr lang="en-US" sz="1200" i="1" dirty="0" err="1" smtClean="0"/>
              <a:t>C.fasciculata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8 Mouse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00997"/>
              </p:ext>
            </p:extLst>
          </p:nvPr>
        </p:nvGraphicFramePr>
        <p:xfrm>
          <a:off x="2209800" y="5174397"/>
          <a:ext cx="5397500" cy="1524000"/>
        </p:xfrm>
        <a:graphic>
          <a:graphicData uri="http://schemas.openxmlformats.org/drawingml/2006/table">
            <a:tbl>
              <a:tblPr/>
              <a:tblGrid>
                <a:gridCol w="660400"/>
                <a:gridCol w="2565400"/>
                <a:gridCol w="990600"/>
                <a:gridCol w="1181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details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RNA Sample 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RNA-seq Library 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PCF 2-4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MP001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PCF 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MP002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cBF 2-1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MP003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slBF 4-3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MP004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 Crithdia fas total RNA NSA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&amp; 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CF / Crithidia fasciculata (UCLA) total RNA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SB059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AS015/AS016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42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871885"/>
              </p:ext>
            </p:extLst>
          </p:nvPr>
        </p:nvGraphicFramePr>
        <p:xfrm>
          <a:off x="685800" y="1447800"/>
          <a:ext cx="7772398" cy="3581397"/>
        </p:xfrm>
        <a:graphic>
          <a:graphicData uri="http://schemas.openxmlformats.org/drawingml/2006/table">
            <a:tbl>
              <a:tblPr/>
              <a:tblGrid>
                <a:gridCol w="201050"/>
                <a:gridCol w="1955665"/>
                <a:gridCol w="2997468"/>
                <a:gridCol w="438654"/>
                <a:gridCol w="292436"/>
                <a:gridCol w="749367"/>
                <a:gridCol w="1137758"/>
              </a:tblGrid>
              <a:tr h="397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Species isolated from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 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brucei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PCF 2-4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3' TGCTGA 5'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brucei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PCF3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3' TAGTCA 5'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 brucei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 2-1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3' GTCGTA 5'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T. brucei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3' GCTGCA 5'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Crithidia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RNA NSA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3' TAGTGC 5'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C. fasciculata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(UCLA) total RNA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3' GCTACA 5'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Crithidia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 total RNA NSA (duplicate of 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3' AATCCG 5'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Mouse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3' ACTGGT 5'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24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238</Words>
  <Application>Microsoft Office PowerPoint</Application>
  <PresentationFormat>On-screen Show (4:3)</PresentationFormat>
  <Paragraphs>113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 Sekar</dc:creator>
  <cp:lastModifiedBy>IT Helpdesk</cp:lastModifiedBy>
  <cp:revision>3</cp:revision>
  <dcterms:created xsi:type="dcterms:W3CDTF">2013-07-11T02:44:14Z</dcterms:created>
  <dcterms:modified xsi:type="dcterms:W3CDTF">2014-05-29T18:54:54Z</dcterms:modified>
</cp:coreProperties>
</file>