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F9D8-FBF4-47DB-86B0-268FF698B38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838201"/>
            <a:ext cx="8686799" cy="327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41435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1125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077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267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219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4361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0551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171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1250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838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Samples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Z1        Z2        Z3       Z4        Z5        Z6        Z7        Z8        B1       B2        B3       B4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878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Zilberstein</a:t>
            </a:r>
            <a:r>
              <a:rPr lang="en-US" b="1" dirty="0" smtClean="0"/>
              <a:t> 8 and Beverly 4: Final </a:t>
            </a:r>
            <a:r>
              <a:rPr lang="en-US" b="1" dirty="0"/>
              <a:t>p</a:t>
            </a:r>
            <a:r>
              <a:rPr lang="en-US" b="1" dirty="0" smtClean="0"/>
              <a:t>roducts post Gene Read Size Selection purification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1411069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[DNA] </a:t>
            </a:r>
            <a:r>
              <a:rPr lang="en-US" dirty="0" err="1" smtClean="0">
                <a:solidFill>
                  <a:schemeClr val="bg1"/>
                </a:solidFill>
              </a:rPr>
              <a:t>ng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36        28        36        27        34       33        39        34       0.37     2.7      4.3       5.5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4267199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Z1-Z8 </a:t>
            </a:r>
            <a:r>
              <a:rPr lang="en-US" dirty="0" err="1" smtClean="0"/>
              <a:t>Zilberstein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B1-B4: Beverly Libraries</a:t>
            </a:r>
          </a:p>
          <a:p>
            <a:endParaRPr lang="en-US" dirty="0"/>
          </a:p>
          <a:p>
            <a:r>
              <a:rPr lang="en-US" dirty="0" smtClean="0"/>
              <a:t>15 cycles </a:t>
            </a:r>
          </a:p>
          <a:p>
            <a:endParaRPr lang="en-US" dirty="0"/>
          </a:p>
          <a:p>
            <a:r>
              <a:rPr lang="en-US" dirty="0" smtClean="0"/>
              <a:t>11ul of each sample remaining</a:t>
            </a:r>
          </a:p>
          <a:p>
            <a:r>
              <a:rPr lang="en-US" dirty="0" smtClean="0"/>
              <a:t>Submitted to UW HTS 10/16/2013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88665"/>
              </p:ext>
            </p:extLst>
          </p:nvPr>
        </p:nvGraphicFramePr>
        <p:xfrm>
          <a:off x="4635500" y="4267199"/>
          <a:ext cx="4051300" cy="2476500"/>
        </p:xfrm>
        <a:graphic>
          <a:graphicData uri="http://schemas.openxmlformats.org/drawingml/2006/table">
            <a:tbl>
              <a:tblPr/>
              <a:tblGrid>
                <a:gridCol w="609600"/>
                <a:gridCol w="1409700"/>
                <a:gridCol w="952500"/>
                <a:gridCol w="1079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details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Sample 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Library 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  AS020/AS020Mi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 AS021/AS021Mi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AS022/AS022Mi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 AS023/AS023Mi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AS024/AS024Mi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AS025/AS025Mi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AS026/AS026Mi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 II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DZ011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AS027/AS027Mi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M2903 total lesion BR1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SB045a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ago- quick amast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SB049a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1 lesion RNA ago-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#2 lesion RNA ago-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AS031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8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8596</TotalTime>
  <Words>156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Sekar</dc:creator>
  <cp:lastModifiedBy>IT Helpdesk</cp:lastModifiedBy>
  <cp:revision>7</cp:revision>
  <dcterms:created xsi:type="dcterms:W3CDTF">2013-10-16T00:58:48Z</dcterms:created>
  <dcterms:modified xsi:type="dcterms:W3CDTF">2014-05-29T18:41:15Z</dcterms:modified>
</cp:coreProperties>
</file>