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1" r:id="rId5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J Myler" initials="pj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B4BF3"/>
    <a:srgbClr val="630086"/>
    <a:srgbClr val="FA8AB5"/>
    <a:srgbClr val="75009E"/>
    <a:srgbClr val="8500B4"/>
    <a:srgbClr val="FF00FF"/>
    <a:srgbClr val="00FFFF"/>
    <a:srgbClr val="C29AFE"/>
    <a:srgbClr val="CC99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77" autoAdjust="0"/>
  </p:normalViewPr>
  <p:slideViewPr>
    <p:cSldViewPr>
      <p:cViewPr>
        <p:scale>
          <a:sx n="150" d="100"/>
          <a:sy n="150" d="100"/>
        </p:scale>
        <p:origin x="-888" y="1352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C3ED052-DF64-4B89-8811-FA7E64BB0E35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32B291E-D11D-4DC8-B26D-D9D6ABE6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B291E-D11D-4DC8-B26D-D9D6ABE63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2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F4BE-6936-442D-A10C-B352A0B90A38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9F38-DD06-45D8-84DF-ADCA9DAE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-2331" y="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" y="838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501684" y="838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514600" y="3567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4849" y="3613666"/>
            <a:ext cx="2937155" cy="2406134"/>
            <a:chOff x="3740258" y="1327666"/>
            <a:chExt cx="2937155" cy="2406134"/>
          </a:xfrm>
        </p:grpSpPr>
        <p:grpSp>
          <p:nvGrpSpPr>
            <p:cNvPr id="6" name="Group 5"/>
            <p:cNvGrpSpPr/>
            <p:nvPr/>
          </p:nvGrpSpPr>
          <p:grpSpPr>
            <a:xfrm>
              <a:off x="3740258" y="1327666"/>
              <a:ext cx="2937155" cy="1979355"/>
              <a:chOff x="838200" y="5213866"/>
              <a:chExt cx="2937155" cy="1979355"/>
            </a:xfrm>
          </p:grpSpPr>
          <p:grpSp>
            <p:nvGrpSpPr>
              <p:cNvPr id="39" name="Group 38"/>
              <p:cNvGrpSpPr>
                <a:grpSpLocks noChangeAspect="1"/>
              </p:cNvGrpSpPr>
              <p:nvPr/>
            </p:nvGrpSpPr>
            <p:grpSpPr>
              <a:xfrm>
                <a:off x="855608" y="5213866"/>
                <a:ext cx="2843213" cy="1979355"/>
                <a:chOff x="4600575" y="4118490"/>
                <a:chExt cx="5686425" cy="3958710"/>
              </a:xfrm>
            </p:grpSpPr>
            <p:pic>
              <p:nvPicPr>
                <p:cNvPr id="4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70"/>
                <a:stretch/>
              </p:blipFill>
              <p:spPr bwMode="auto">
                <a:xfrm>
                  <a:off x="4600575" y="4118490"/>
                  <a:ext cx="5686425" cy="3958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40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926" b="11296"/>
                <a:stretch/>
              </p:blipFill>
              <p:spPr bwMode="auto">
                <a:xfrm>
                  <a:off x="4640955" y="5465405"/>
                  <a:ext cx="5353050" cy="1925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" name="Rectangle 4"/>
              <p:cNvSpPr/>
              <p:nvPr/>
            </p:nvSpPr>
            <p:spPr>
              <a:xfrm>
                <a:off x="838200" y="5213866"/>
                <a:ext cx="2937155" cy="19551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84935" y="3499022"/>
              <a:ext cx="1447800" cy="234778"/>
              <a:chOff x="4253414" y="3499022"/>
              <a:chExt cx="1447800" cy="23477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143792" y="3568719"/>
                <a:ext cx="137597" cy="84935"/>
              </a:xfrm>
              <a:prstGeom prst="rect">
                <a:avLst/>
              </a:prstGeom>
              <a:solidFill>
                <a:srgbClr val="99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670237" y="3568719"/>
                <a:ext cx="137597" cy="84935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253414" y="3568719"/>
                <a:ext cx="137597" cy="84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29614" y="3499022"/>
                <a:ext cx="2856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SL</a:t>
                </a:r>
                <a:endParaRPr lang="en-US" sz="9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46840" y="3499022"/>
                <a:ext cx="3962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 smtClean="0"/>
                  <a:t>Ribo</a:t>
                </a:r>
                <a:endParaRPr lang="en-US" sz="9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19992" y="3502968"/>
                <a:ext cx="4812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mRNA</a:t>
                </a:r>
                <a:endParaRPr lang="en-US" sz="9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272521" y="3346622"/>
              <a:ext cx="18726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DEAH box helicase with intron: PCF</a:t>
              </a:r>
              <a:endParaRPr lang="en-US" sz="9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35857" y="930483"/>
            <a:ext cx="1671205" cy="2520778"/>
            <a:chOff x="1905000" y="1289222"/>
            <a:chExt cx="1671205" cy="2520778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1289222"/>
              <a:ext cx="1671205" cy="2139688"/>
              <a:chOff x="2837696" y="1143000"/>
              <a:chExt cx="1671205" cy="2139688"/>
            </a:xfrm>
          </p:grpSpPr>
          <p:pic>
            <p:nvPicPr>
              <p:cNvPr id="80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696" y="1153850"/>
                <a:ext cx="1600200" cy="21288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97" name="Picture 4"/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41" t="27912" r="5294" b="36044"/>
              <a:stretch/>
            </p:blipFill>
            <p:spPr bwMode="auto">
              <a:xfrm>
                <a:off x="2850850" y="2171939"/>
                <a:ext cx="1596443" cy="566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3466628" y="2035385"/>
                <a:ext cx="10422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Bottom strand reads</a:t>
                </a:r>
                <a:endParaRPr lang="en-US" sz="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621935" y="1143000"/>
                <a:ext cx="8867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Top strand reads</a:t>
                </a:r>
                <a:endParaRPr lang="en-US" sz="8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60916" y="2793424"/>
                <a:ext cx="3545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ORF</a:t>
                </a:r>
                <a:endParaRPr lang="en-US" sz="8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940502" y="3422822"/>
              <a:ext cx="1600200" cy="387178"/>
              <a:chOff x="2832316" y="3276600"/>
              <a:chExt cx="1600200" cy="38717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875094" y="3498697"/>
                <a:ext cx="137597" cy="84935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01539" y="3498697"/>
                <a:ext cx="137597" cy="84935"/>
              </a:xfrm>
              <a:prstGeom prst="rect">
                <a:avLst/>
              </a:prstGeom>
              <a:solidFill>
                <a:srgbClr val="7A0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984716" y="3498697"/>
                <a:ext cx="137597" cy="8493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60916" y="3429000"/>
                <a:ext cx="2856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SL</a:t>
                </a:r>
                <a:endParaRPr lang="en-US" sz="9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478142" y="3429000"/>
                <a:ext cx="3962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 smtClean="0"/>
                  <a:t>Ribo</a:t>
                </a:r>
                <a:endParaRPr lang="en-US" sz="9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951294" y="3432946"/>
                <a:ext cx="4812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mRNA</a:t>
                </a:r>
                <a:endParaRPr lang="en-US" sz="9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832316" y="3276600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/>
                  <a:t>STOP </a:t>
                </a:r>
                <a:r>
                  <a:rPr lang="en-US" sz="900" b="1" dirty="0" err="1" smtClean="0"/>
                  <a:t>axonemal</a:t>
                </a:r>
                <a:r>
                  <a:rPr lang="en-US" sz="900" b="1" dirty="0" smtClean="0"/>
                  <a:t> protein: </a:t>
                </a:r>
                <a:r>
                  <a:rPr lang="en-US" sz="900" b="1" dirty="0" err="1" smtClean="0"/>
                  <a:t>slBF</a:t>
                </a:r>
                <a:endParaRPr lang="en-US" sz="900" b="1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28600" y="930481"/>
            <a:ext cx="2286000" cy="5149530"/>
            <a:chOff x="228599" y="930481"/>
            <a:chExt cx="2286000" cy="5149530"/>
          </a:xfrm>
        </p:grpSpPr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9" y="1571931"/>
              <a:ext cx="2286000" cy="4508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22" y="930481"/>
              <a:ext cx="1876024" cy="729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25450" y="4363478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5’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993900" y="5543550"/>
              <a:ext cx="514350" cy="139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DESeq</a:t>
              </a:r>
              <a:endParaRPr lang="en-US" sz="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54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AD0A597D6B8429AE355AC065323AF" ma:contentTypeVersion="0" ma:contentTypeDescription="Create a new document." ma:contentTypeScope="" ma:versionID="76cf25f9adb119d2009910ad47b1d5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F68754-3B48-4447-8A90-5252D512DD76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BF5B23-769E-49CC-9AD2-1498C0CE91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312F32-0DD6-41EF-BB86-8D9F4D9F5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34</Words>
  <Application>Microsoft Macintosh PowerPoint</Application>
  <PresentationFormat>Letter Paper (8.5x11 in)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Parsons</dc:creator>
  <cp:lastModifiedBy>Gowthaman Ramasamy</cp:lastModifiedBy>
  <cp:revision>271</cp:revision>
  <cp:lastPrinted>2014-04-23T19:21:10Z</cp:lastPrinted>
  <dcterms:created xsi:type="dcterms:W3CDTF">2013-11-18T20:36:10Z</dcterms:created>
  <dcterms:modified xsi:type="dcterms:W3CDTF">2014-05-21T20:10:19Z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0x010100089AD0A597D6B8429AE355AC065323AF</vt:lpwstr>
  </property>
</Properties>
</file>