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FFFE-D7DE-3444-962E-7BF2E426A8E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1261-3AE6-5149-9E59-5E6D898F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5"/>
          <a:stretch/>
        </p:blipFill>
        <p:spPr>
          <a:xfrm>
            <a:off x="1330315" y="1015706"/>
            <a:ext cx="5631401" cy="30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gh_transcription_9-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424"/>
            <a:ext cx="9144000" cy="613257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endogm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" b="725"/>
          <a:stretch>
            <a:fillRect/>
          </a:stretch>
        </p:blipFill>
        <p:spPr>
          <a:xfrm>
            <a:off x="457200" y="1493164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_36572-2__4ce162102596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" y="836784"/>
            <a:ext cx="7742872" cy="5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ranscription-trans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mmary11-from_dna_to_r_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90" y="192074"/>
            <a:ext cx="5179466" cy="62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7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transl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3" y="449600"/>
            <a:ext cx="8201094" cy="57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5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30" y="1524840"/>
            <a:ext cx="5004439" cy="25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5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ZRn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5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Seattle BioMed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Gowthaman Ramasamy</dc:creator>
  <cp:lastModifiedBy>Gowthaman Ramasamy</cp:lastModifiedBy>
  <cp:revision>2</cp:revision>
  <dcterms:created xsi:type="dcterms:W3CDTF">2014-04-24T22:23:40Z</dcterms:created>
  <dcterms:modified xsi:type="dcterms:W3CDTF">2014-04-24T22:35:51Z</dcterms:modified>
</cp:coreProperties>
</file>